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92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569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853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920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96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480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92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1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3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008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243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644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91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619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21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13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495F-27DB-409B-9982-F02559C291AF}" type="datetimeFigureOut">
              <a:rPr lang="bg-BG" smtClean="0"/>
              <a:t>11.7.2020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654C06-1632-49B8-8D3F-5481118CDC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71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2yfvBUZN7rC-fire-system/editel" TargetMode="External"/><Relationship Id="rId2" Type="http://schemas.openxmlformats.org/officeDocument/2006/relationships/hyperlink" Target="https://github.com/hasan0244/Fire-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nkercad.com/things/2yfvBUZN7r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D785BE-522E-4DB8-9F60-8A1894D0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298" y="4209629"/>
            <a:ext cx="8915399" cy="116242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800" dirty="0">
                <a:solidFill>
                  <a:schemeClr val="tx1"/>
                </a:solidFill>
              </a:rPr>
              <a:t>НП „Обучение за ИТ </a:t>
            </a:r>
            <a:r>
              <a:rPr lang="ru-RU" sz="3800" dirty="0" err="1">
                <a:solidFill>
                  <a:schemeClr val="tx1"/>
                </a:solidFill>
              </a:rPr>
              <a:t>кариера</a:t>
            </a:r>
            <a:r>
              <a:rPr lang="ru-RU" sz="3800" dirty="0">
                <a:solidFill>
                  <a:schemeClr val="tx1"/>
                </a:solidFill>
              </a:rPr>
              <a:t>“</a:t>
            </a:r>
            <a:br>
              <a:rPr lang="ru-RU" sz="3800" dirty="0">
                <a:solidFill>
                  <a:schemeClr val="tx1"/>
                </a:solidFill>
              </a:rPr>
            </a:br>
            <a:r>
              <a:rPr lang="ru-RU" sz="3800" dirty="0" err="1">
                <a:solidFill>
                  <a:schemeClr val="tx1"/>
                </a:solidFill>
              </a:rPr>
              <a:t>Модул“ВОСВС</a:t>
            </a:r>
            <a:r>
              <a:rPr lang="ru-RU" sz="3800" dirty="0">
                <a:solidFill>
                  <a:schemeClr val="tx1"/>
                </a:solidFill>
              </a:rPr>
              <a:t>“</a:t>
            </a:r>
            <a:endParaRPr lang="bg-BG" sz="38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11579EBA-E733-4A2B-AA6A-75442281C847}"/>
              </a:ext>
            </a:extLst>
          </p:cNvPr>
          <p:cNvSpPr/>
          <p:nvPr/>
        </p:nvSpPr>
        <p:spPr>
          <a:xfrm>
            <a:off x="521551" y="773288"/>
            <a:ext cx="11202546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bg-BG" sz="5400" dirty="0"/>
              <a:t>Курсов проект</a:t>
            </a:r>
          </a:p>
          <a:p>
            <a:pPr algn="ctr">
              <a:spcAft>
                <a:spcPts val="600"/>
              </a:spcAft>
            </a:pPr>
            <a:r>
              <a:rPr lang="ru-RU" sz="5400" dirty="0"/>
              <a:t>Тема:“Система за пожарна </a:t>
            </a:r>
            <a:r>
              <a:rPr lang="ru-RU" sz="5400" dirty="0" err="1"/>
              <a:t>безопасност</a:t>
            </a:r>
            <a:r>
              <a:rPr lang="ru-RU" sz="5400" dirty="0"/>
              <a:t>“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267229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3C079B-DA1F-4442-B9DD-334D752C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914" y="631825"/>
            <a:ext cx="9306886" cy="1325563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</a:rPr>
              <a:t>Изготвил: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EF616C-9AAA-49E6-8FB5-1611A321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151" y="1849724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Хасан </a:t>
            </a:r>
            <a:r>
              <a:rPr lang="ru-RU" sz="2400" dirty="0" err="1">
                <a:solidFill>
                  <a:schemeClr val="tx1"/>
                </a:solidFill>
              </a:rPr>
              <a:t>Курумолла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Ученик от XI </a:t>
            </a:r>
            <a:r>
              <a:rPr lang="ru-RU" sz="2400" dirty="0" err="1">
                <a:solidFill>
                  <a:schemeClr val="tx1"/>
                </a:solidFill>
              </a:rPr>
              <a:t>клас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ПМГ „Акад. Боян </a:t>
            </a:r>
            <a:r>
              <a:rPr lang="ru-RU" sz="2400" dirty="0" err="1">
                <a:solidFill>
                  <a:schemeClr val="tx1"/>
                </a:solidFill>
              </a:rPr>
              <a:t>Петканчин</a:t>
            </a:r>
            <a:r>
              <a:rPr lang="ru-RU" sz="2400" dirty="0">
                <a:solidFill>
                  <a:schemeClr val="tx1"/>
                </a:solidFill>
              </a:rPr>
              <a:t>“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гр. </a:t>
            </a:r>
            <a:r>
              <a:rPr lang="ru-RU" sz="2400" dirty="0" err="1">
                <a:solidFill>
                  <a:schemeClr val="tx1"/>
                </a:solidFill>
              </a:rPr>
              <a:t>Хасково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7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DB165C72-09D8-422B-9097-9C5671F36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12192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7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5DF670-6FAA-4D16-83B4-01DF11FC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33" y="1514416"/>
            <a:ext cx="10515600" cy="2654912"/>
          </a:xfrm>
        </p:spPr>
        <p:txBody>
          <a:bodyPr>
            <a:normAutofit/>
          </a:bodyPr>
          <a:lstStyle/>
          <a:p>
            <a:r>
              <a:rPr lang="bg-BG" dirty="0"/>
              <a:t>Линк</a:t>
            </a:r>
            <a:r>
              <a:rPr lang="en-US" dirty="0"/>
              <a:t> </a:t>
            </a:r>
            <a:r>
              <a:rPr lang="bg-BG" dirty="0"/>
              <a:t>към</a:t>
            </a:r>
            <a:r>
              <a:rPr lang="en-US" dirty="0"/>
              <a:t> GitHub:</a:t>
            </a:r>
            <a:br>
              <a:rPr lang="en-US" dirty="0"/>
            </a:br>
            <a:endParaRPr lang="bg-BG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08DD9C9-9311-479F-B3A3-A6FC5CC9C922}"/>
              </a:ext>
            </a:extLst>
          </p:cNvPr>
          <p:cNvSpPr/>
          <p:nvPr/>
        </p:nvSpPr>
        <p:spPr>
          <a:xfrm>
            <a:off x="813733" y="2667699"/>
            <a:ext cx="7402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https://github.com/hasan0244/Fire-system</a:t>
            </a:r>
            <a:endParaRPr lang="bg-BG" sz="3200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FCF6D9D3-BF95-4EC0-B509-4B4D00F724E3}"/>
              </a:ext>
            </a:extLst>
          </p:cNvPr>
          <p:cNvSpPr/>
          <p:nvPr/>
        </p:nvSpPr>
        <p:spPr>
          <a:xfrm>
            <a:off x="813733" y="4473240"/>
            <a:ext cx="91691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 към </a:t>
            </a:r>
            <a:r>
              <a:rPr lang="en-US" sz="2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Tinkercad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bg-BG" sz="2800" dirty="0"/>
              <a:t> </a:t>
            </a:r>
            <a:endParaRPr lang="bg-BG" sz="2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2AD4742B-656D-440D-8AFC-BF104DF04BB2}"/>
              </a:ext>
            </a:extLst>
          </p:cNvPr>
          <p:cNvSpPr/>
          <p:nvPr/>
        </p:nvSpPr>
        <p:spPr>
          <a:xfrm>
            <a:off x="4643232" y="4627128"/>
            <a:ext cx="477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495E"/>
                </a:solidFill>
                <a:latin typeface="artifakt-element"/>
                <a:hlinkClick r:id="rId4"/>
              </a:rPr>
              <a:t>https://www.tinkercad.com/things/2yfvBUZN7rC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69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8AC84-100F-4841-9E26-D6DE8715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bg-BG" dirty="0"/>
              <a:t>Благодаря за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3348781669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атване">
  <a:themeElements>
    <a:clrScheme name="Загатване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Загатване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агатване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65</Words>
  <Application>Microsoft Office PowerPoint</Application>
  <PresentationFormat>Широк екран</PresentationFormat>
  <Paragraphs>13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artifakt-element</vt:lpstr>
      <vt:lpstr>Century Gothic</vt:lpstr>
      <vt:lpstr>Wingdings 3</vt:lpstr>
      <vt:lpstr>Загатване</vt:lpstr>
      <vt:lpstr>НП „Обучение за ИТ кариера“ Модул“ВОСВС“</vt:lpstr>
      <vt:lpstr>Изготвил:</vt:lpstr>
      <vt:lpstr>Презентация на PowerPoint</vt:lpstr>
      <vt:lpstr>Линк към GitHub: 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НП „Обучение за ИТ кариера“ Модул“ВОСВС“</dc:title>
  <dc:creator>hasan basri</dc:creator>
  <cp:lastModifiedBy>hasan basri</cp:lastModifiedBy>
  <cp:revision>3</cp:revision>
  <dcterms:created xsi:type="dcterms:W3CDTF">2020-07-09T07:06:39Z</dcterms:created>
  <dcterms:modified xsi:type="dcterms:W3CDTF">2020-07-11T08:43:47Z</dcterms:modified>
</cp:coreProperties>
</file>