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3975216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3975216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39752164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3975216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3975216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3975216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3975216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3975216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6b1bdf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6b1bdf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239752164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23975216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DISTINCT products.name,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SUM(orders.num_of_item) AS total_item_buyed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bigquery-public-data.thelook_ecommerce.orders AS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bigquery-public-data.thelook_ecommerce.order_items AS order_items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orders.user_id = order_items.id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bigquery-public-data.thelook_ecommerce.products AS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order_items.product_id = products.id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products.name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ORDER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total_item_buyed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3975216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23975216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239752164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23975216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3475" y="1287300"/>
            <a:ext cx="5856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Evaluations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Look Ecommerce Based On Customer Behaviours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36825" y="2985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Muhammad Hasan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products do the customers buy the most?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products have the most sales?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gender buys more products on The Look?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384525" y="1546725"/>
            <a:ext cx="21111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Here’s the top 10 products bought by the customers. The top products is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Wrangler Men's Premium Performance Cowboy Cut Jean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75" y="127600"/>
            <a:ext cx="6695500" cy="43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48875"/>
            <a:ext cx="58647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Top 10 products with the highest sales</a:t>
            </a:r>
            <a:endParaRPr sz="172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975" y="1199425"/>
            <a:ext cx="7459700" cy="34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270450" y="1383925"/>
            <a:ext cx="141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product with highest sales is </a:t>
            </a: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Jordan Low Quarter Sock Style # 427411 </a:t>
            </a:r>
            <a:endParaRPr b="1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with </a:t>
            </a:r>
            <a:r>
              <a:rPr b="1"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sales 2.7K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6174850" y="1113450"/>
            <a:ext cx="26718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female and male customers have a </a:t>
            </a:r>
            <a:r>
              <a:rPr lang="en" sz="2100"/>
              <a:t>slightly</a:t>
            </a:r>
            <a:r>
              <a:rPr lang="en" sz="2100"/>
              <a:t> different number</a:t>
            </a:r>
            <a:endParaRPr sz="21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50" y="414638"/>
            <a:ext cx="4879300" cy="40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interest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.thelook_ecommerce.orders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.thelook_ecommerce.order_items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.thelook_ecommerde.products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555750" y="1597875"/>
            <a:ext cx="85107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10 items </a:t>
            </a:r>
            <a:r>
              <a:rPr b="1" lang="en"/>
              <a:t>bought by customers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DISTINCT products.name,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SUM(orders.num_of_item) AS total_item_buyed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bigquery-public-data.thelook_ecommerce.orders AS orders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bigquery-public-data.thelook_ecommerce.order_items AS order_items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orders.user_id = order_items.id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bigquery-public-data.thelook_ecommerce.products AS products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order_items.product_id = products.id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products.name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total_item_buyed DESC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708325"/>
            <a:ext cx="7840200" cy="4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8"/>
              <a:t>Top products with the highest sales</a:t>
            </a:r>
            <a:endParaRPr b="1" sz="155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DISTINCT products.name,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SUM(orders.num_of_item) AS total_item_buyed,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order_items.sale_price * SUM(orders.num_of_item) AS total_sales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bigquery-public-data.thelook_ecommerce.orders AS orders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bigquery-public-data.thelook_ecommerce.order_items AS order_items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orders.user_id = order_items.id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bigquery-public-data.thelook_ecommerce.products AS products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order_items.product_id = products.id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products.name, order_items.sale_price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total_sales DESC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10</a:t>
            </a:r>
            <a:endParaRPr sz="125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675625"/>
            <a:ext cx="70305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female and male customers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gender,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COUNT(gender)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bigquery-public-data.thelook_ecommerce.orders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gender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