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y="5143500" cx="9144000"/>
  <p:notesSz cx="6858000" cy="9144000"/>
  <p:embeddedFontLst>
    <p:embeddedFont>
      <p:font typeface="Libre Franklin"/>
      <p:regular r:id="rId32"/>
      <p:bold r:id="rId33"/>
      <p:italic r:id="rId34"/>
      <p:boldItalic r:id="rId35"/>
    </p:embeddedFont>
    <p:embeddedFont>
      <p:font typeface="Libre Franklin Medium"/>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CD5CB2A-4E3C-4096-B015-4A7C1D7502B0}">
  <a:tblStyle styleId="{ACD5CB2A-4E3C-4096-B015-4A7C1D7502B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LibreFranklin-bold.fntdata"/><Relationship Id="rId10" Type="http://schemas.openxmlformats.org/officeDocument/2006/relationships/slide" Target="slides/slide3.xml"/><Relationship Id="rId32" Type="http://schemas.openxmlformats.org/officeDocument/2006/relationships/font" Target="fonts/LibreFranklin-regular.fntdata"/><Relationship Id="rId13" Type="http://schemas.openxmlformats.org/officeDocument/2006/relationships/slide" Target="slides/slide6.xml"/><Relationship Id="rId35" Type="http://schemas.openxmlformats.org/officeDocument/2006/relationships/font" Target="fonts/LibreFranklin-boldItalic.fntdata"/><Relationship Id="rId12" Type="http://schemas.openxmlformats.org/officeDocument/2006/relationships/slide" Target="slides/slide5.xml"/><Relationship Id="rId34" Type="http://schemas.openxmlformats.org/officeDocument/2006/relationships/font" Target="fonts/LibreFranklin-italic.fntdata"/><Relationship Id="rId15" Type="http://schemas.openxmlformats.org/officeDocument/2006/relationships/slide" Target="slides/slide8.xml"/><Relationship Id="rId37" Type="http://schemas.openxmlformats.org/officeDocument/2006/relationships/font" Target="fonts/LibreFranklinMedium-bold.fntdata"/><Relationship Id="rId14" Type="http://schemas.openxmlformats.org/officeDocument/2006/relationships/slide" Target="slides/slide7.xml"/><Relationship Id="rId36" Type="http://schemas.openxmlformats.org/officeDocument/2006/relationships/font" Target="fonts/LibreFranklinMedium-regular.fntdata"/><Relationship Id="rId17" Type="http://schemas.openxmlformats.org/officeDocument/2006/relationships/slide" Target="slides/slide10.xml"/><Relationship Id="rId39" Type="http://schemas.openxmlformats.org/officeDocument/2006/relationships/font" Target="fonts/LibreFranklinMedium-boldItalic.fntdata"/><Relationship Id="rId16" Type="http://schemas.openxmlformats.org/officeDocument/2006/relationships/slide" Target="slides/slide9.xml"/><Relationship Id="rId38" Type="http://schemas.openxmlformats.org/officeDocument/2006/relationships/font" Target="fonts/LibreFranklinMedium-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8d6aa4d8cd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38d6aa4d8cd_2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8d6aa4d8c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38d6aa4d8cd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8d6aa4d8cd_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38d6aa4d8cd_2_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8d6aa4d8cd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38d6aa4d8cd_2_1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8d6aa4d8cd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38d6aa4d8cd_2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8d6aa4d8cd_2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38d6aa4d8cd_2_1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8d6aa4d8cd_2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38d6aa4d8cd_2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8d6aa4d8cd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38d6aa4d8cd_2_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8d6aa4d8cd_2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38d6aa4d8cd_2_1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8d6aa4d8cd_2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38d6aa4d8cd_2_1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8d6aa4d8cd_2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38d6aa4d8cd_2_1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8d6aa4d8cd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38d6aa4d8cd_2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8d6aa4d8cd_2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g38d6aa4d8cd_2_1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38d6aa4d8cd_2_1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8d6aa4d8cd_2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38d6aa4d8cd_2_1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8d6aa4d8cd_2_1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g38d6aa4d8cd_2_1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g38d6aa4d8cd_2_17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8d6aa4d8cd_2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38d6aa4d8cd_2_1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8d6aa4d8cd_2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38d6aa4d8cd_2_1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8d6aa4d8cd_2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38d6aa4d8cd_2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8d6aa4d8c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38d6aa4d8cd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8d6aa4d8c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38d6aa4d8cd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8d6aa4d8cd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g38d6aa4d8cd_2_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8d6aa4d8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38d6aa4d8c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8d6aa4d8cd_2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38d6aa4d8cd_2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8d6aa4d8c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38d6aa4d8cd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58" name="Shape 58"/>
        <p:cNvGrpSpPr/>
        <p:nvPr/>
      </p:nvGrpSpPr>
      <p:grpSpPr>
        <a:xfrm>
          <a:off x="0" y="0"/>
          <a:ext cx="0" cy="0"/>
          <a:chOff x="0" y="0"/>
          <a:chExt cx="0" cy="0"/>
        </a:xfrm>
      </p:grpSpPr>
      <p:sp>
        <p:nvSpPr>
          <p:cNvPr id="59" name="Google Shape;59;p14"/>
          <p:cNvSpPr/>
          <p:nvPr/>
        </p:nvSpPr>
        <p:spPr>
          <a:xfrm>
            <a:off x="0" y="1985962"/>
            <a:ext cx="3571875" cy="3157538"/>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60" name="Google Shape;60;p14"/>
          <p:cNvSpPr/>
          <p:nvPr/>
        </p:nvSpPr>
        <p:spPr>
          <a:xfrm rot="5400000">
            <a:off x="1290639" y="-1290637"/>
            <a:ext cx="5143500" cy="7724778"/>
          </a:xfrm>
          <a:prstGeom prst="rtTriangle">
            <a:avLst/>
          </a:prstGeom>
          <a:solidFill>
            <a:schemeClr val="accent3">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61" name="Google Shape;61;p14"/>
          <p:cNvSpPr txBox="1"/>
          <p:nvPr>
            <p:ph type="title"/>
          </p:nvPr>
        </p:nvSpPr>
        <p:spPr>
          <a:xfrm rot="-1986177">
            <a:off x="1043083" y="1118623"/>
            <a:ext cx="4695775" cy="943978"/>
          </a:xfrm>
          <a:prstGeom prst="rect">
            <a:avLst/>
          </a:prstGeom>
          <a:noFill/>
          <a:ln>
            <a:noFill/>
          </a:ln>
        </p:spPr>
        <p:txBody>
          <a:bodyPr anchorCtr="0" anchor="b" bIns="0" lIns="91425" spcFirstLastPara="1" rIns="91425" wrap="square" tIns="45700">
            <a:noAutofit/>
          </a:bodyPr>
          <a:lstStyle>
            <a:lvl1pPr lvl="0" algn="l">
              <a:spcBef>
                <a:spcPts val="0"/>
              </a:spcBef>
              <a:spcAft>
                <a:spcPts val="0"/>
              </a:spcAft>
              <a:buClr>
                <a:srgbClr val="FFFFFF"/>
              </a:buClr>
              <a:buSzPts val="2800"/>
              <a:buFont typeface="Libre Franklin Medium"/>
              <a:buNone/>
              <a:defRPr b="0" i="0" sz="2800" u="none" cap="none" strike="noStrike">
                <a:solidFill>
                  <a:srgbClr val="FFFFFF"/>
                </a:solidFill>
                <a:latin typeface="Libre Franklin Medium"/>
                <a:ea typeface="Libre Franklin Medium"/>
                <a:cs typeface="Libre Franklin Medium"/>
                <a:sym typeface="Libre Franklin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4"/>
          <p:cNvSpPr txBox="1"/>
          <p:nvPr>
            <p:ph idx="1" type="body"/>
          </p:nvPr>
        </p:nvSpPr>
        <p:spPr>
          <a:xfrm>
            <a:off x="4749552" y="1964184"/>
            <a:ext cx="3807779" cy="2493515"/>
          </a:xfrm>
          <a:prstGeom prst="rect">
            <a:avLst/>
          </a:prstGeom>
          <a:noFill/>
          <a:ln>
            <a:noFill/>
          </a:ln>
        </p:spPr>
        <p:txBody>
          <a:bodyPr anchorCtr="0" anchor="t" bIns="45700" lIns="91425" spcFirstLastPara="1" rIns="91425" wrap="square" tIns="45700">
            <a:normAutofit/>
          </a:bodyPr>
          <a:lstStyle>
            <a:lvl1pPr indent="-228600" lvl="0" marL="457200" algn="l">
              <a:spcBef>
                <a:spcPts val="800"/>
              </a:spcBef>
              <a:spcAft>
                <a:spcPts val="0"/>
              </a:spcAft>
              <a:buClr>
                <a:schemeClr val="dk1"/>
              </a:buClr>
              <a:buSzPts val="3200"/>
              <a:buNone/>
              <a:defRPr sz="3200"/>
            </a:lvl1pPr>
            <a:lvl2pPr indent="-406400" lvl="1" marL="914400" algn="l">
              <a:spcBef>
                <a:spcPts val="300"/>
              </a:spcBef>
              <a:spcAft>
                <a:spcPts val="0"/>
              </a:spcAft>
              <a:buSzPts val="2800"/>
              <a:buChar char="▪"/>
              <a:defRPr sz="2800"/>
            </a:lvl2pPr>
            <a:lvl3pPr indent="-381000" lvl="2" marL="1371600" algn="l">
              <a:spcBef>
                <a:spcPts val="300"/>
              </a:spcBef>
              <a:spcAft>
                <a:spcPts val="0"/>
              </a:spcAft>
              <a:buSzPts val="2400"/>
              <a:buChar char="▪"/>
              <a:defRPr sz="2400"/>
            </a:lvl3pPr>
            <a:lvl4pPr indent="-355600" lvl="3" marL="1828800" algn="l">
              <a:spcBef>
                <a:spcPts val="300"/>
              </a:spcBef>
              <a:spcAft>
                <a:spcPts val="0"/>
              </a:spcAft>
              <a:buSzPts val="2000"/>
              <a:buChar char="▪"/>
              <a:defRPr sz="2000"/>
            </a:lvl4pPr>
            <a:lvl5pPr indent="-355600" lvl="4" marL="2286000" algn="l">
              <a:spcBef>
                <a:spcPts val="300"/>
              </a:spcBef>
              <a:spcAft>
                <a:spcPts val="0"/>
              </a:spcAft>
              <a:buSzPts val="2000"/>
              <a:buChar char="▪"/>
              <a:defRPr sz="2000"/>
            </a:lvl5pPr>
            <a:lvl6pPr indent="-355600" lvl="5" marL="2743200" algn="l">
              <a:spcBef>
                <a:spcPts val="300"/>
              </a:spcBef>
              <a:spcAft>
                <a:spcPts val="0"/>
              </a:spcAft>
              <a:buSzPts val="2000"/>
              <a:buChar char="▪"/>
              <a:defRPr sz="2000"/>
            </a:lvl6pPr>
            <a:lvl7pPr indent="-355600" lvl="6" marL="3200400" algn="l">
              <a:spcBef>
                <a:spcPts val="300"/>
              </a:spcBef>
              <a:spcAft>
                <a:spcPts val="0"/>
              </a:spcAft>
              <a:buSzPts val="2000"/>
              <a:buChar char="▪"/>
              <a:defRPr sz="2000"/>
            </a:lvl7pPr>
            <a:lvl8pPr indent="-355600" lvl="7" marL="3657600" algn="l">
              <a:spcBef>
                <a:spcPts val="300"/>
              </a:spcBef>
              <a:spcAft>
                <a:spcPts val="0"/>
              </a:spcAft>
              <a:buSzPts val="2000"/>
              <a:buChar char="▪"/>
              <a:defRPr sz="2000"/>
            </a:lvl8pPr>
            <a:lvl9pPr indent="-355600" lvl="8" marL="4114800" algn="l">
              <a:spcBef>
                <a:spcPts val="300"/>
              </a:spcBef>
              <a:spcAft>
                <a:spcPts val="0"/>
              </a:spcAft>
              <a:buSzPts val="2000"/>
              <a:buChar char="▪"/>
              <a:defRPr sz="2000"/>
            </a:lvl9pPr>
          </a:lstStyle>
          <a:p/>
        </p:txBody>
      </p:sp>
      <p:sp>
        <p:nvSpPr>
          <p:cNvPr id="63" name="Google Shape;63;p14"/>
          <p:cNvSpPr txBox="1"/>
          <p:nvPr>
            <p:ph idx="2" type="body"/>
          </p:nvPr>
        </p:nvSpPr>
        <p:spPr>
          <a:xfrm rot="-1986177">
            <a:off x="1584966" y="1653734"/>
            <a:ext cx="5220735" cy="540096"/>
          </a:xfrm>
          <a:prstGeom prst="rect">
            <a:avLst/>
          </a:prstGeom>
          <a:noFill/>
          <a:ln>
            <a:noFill/>
          </a:ln>
        </p:spPr>
        <p:txBody>
          <a:bodyPr anchorCtr="0" anchor="t" bIns="45700" lIns="91425" spcFirstLastPara="1" rIns="91425" wrap="square" tIns="45700">
            <a:normAutofit/>
          </a:bodyPr>
          <a:lstStyle>
            <a:lvl1pPr indent="-228600" lvl="0" marL="457200" algn="l">
              <a:spcBef>
                <a:spcPts val="800"/>
              </a:spcBef>
              <a:spcAft>
                <a:spcPts val="0"/>
              </a:spcAft>
              <a:buClr>
                <a:srgbClr val="FFFFFF"/>
              </a:buClr>
              <a:buSzPts val="1400"/>
              <a:buNone/>
              <a:defRPr b="1" sz="1400">
                <a:solidFill>
                  <a:srgbClr val="FFFFFF"/>
                </a:solidFill>
                <a:latin typeface="Libre Franklin"/>
                <a:ea typeface="Libre Franklin"/>
                <a:cs typeface="Libre Franklin"/>
                <a:sym typeface="Libre Franklin"/>
              </a:defRPr>
            </a:lvl1pPr>
            <a:lvl2pPr indent="-228600" lvl="1" marL="914400" algn="l">
              <a:spcBef>
                <a:spcPts val="300"/>
              </a:spcBef>
              <a:spcAft>
                <a:spcPts val="0"/>
              </a:spcAft>
              <a:buSzPts val="1200"/>
              <a:buNone/>
              <a:defRPr sz="1200"/>
            </a:lvl2pPr>
            <a:lvl3pPr indent="-228600" lvl="2" marL="1371600" algn="l">
              <a:spcBef>
                <a:spcPts val="300"/>
              </a:spcBef>
              <a:spcAft>
                <a:spcPts val="0"/>
              </a:spcAft>
              <a:buSzPts val="1000"/>
              <a:buNone/>
              <a:defRPr sz="1000"/>
            </a:lvl3pPr>
            <a:lvl4pPr indent="-228600" lvl="3" marL="1828800" algn="l">
              <a:spcBef>
                <a:spcPts val="300"/>
              </a:spcBef>
              <a:spcAft>
                <a:spcPts val="0"/>
              </a:spcAft>
              <a:buSzPts val="900"/>
              <a:buNone/>
              <a:defRPr sz="900"/>
            </a:lvl4pPr>
            <a:lvl5pPr indent="-228600" lvl="4" marL="2286000" algn="l">
              <a:spcBef>
                <a:spcPts val="300"/>
              </a:spcBef>
              <a:spcAft>
                <a:spcPts val="0"/>
              </a:spcAft>
              <a:buSzPts val="900"/>
              <a:buNone/>
              <a:defRPr sz="900"/>
            </a:lvl5pPr>
            <a:lvl6pPr indent="-228600" lvl="5" marL="2743200" algn="l">
              <a:spcBef>
                <a:spcPts val="300"/>
              </a:spcBef>
              <a:spcAft>
                <a:spcPts val="0"/>
              </a:spcAft>
              <a:buSzPts val="900"/>
              <a:buNone/>
              <a:defRPr sz="900"/>
            </a:lvl6pPr>
            <a:lvl7pPr indent="-228600" lvl="6" marL="3200400" algn="l">
              <a:spcBef>
                <a:spcPts val="300"/>
              </a:spcBef>
              <a:spcAft>
                <a:spcPts val="0"/>
              </a:spcAft>
              <a:buSzPts val="900"/>
              <a:buNone/>
              <a:defRPr sz="900"/>
            </a:lvl7pPr>
            <a:lvl8pPr indent="-228600" lvl="7" marL="3657600" algn="l">
              <a:spcBef>
                <a:spcPts val="300"/>
              </a:spcBef>
              <a:spcAft>
                <a:spcPts val="0"/>
              </a:spcAft>
              <a:buSzPts val="900"/>
              <a:buNone/>
              <a:defRPr sz="900"/>
            </a:lvl8pPr>
            <a:lvl9pPr indent="-228600" lvl="8" marL="4114800" algn="l">
              <a:spcBef>
                <a:spcPts val="300"/>
              </a:spcBef>
              <a:spcAft>
                <a:spcPts val="0"/>
              </a:spcAft>
              <a:buSzPts val="900"/>
              <a:buNone/>
              <a:defRPr sz="900"/>
            </a:lvl9pPr>
          </a:lstStyle>
          <a:p/>
        </p:txBody>
      </p:sp>
      <p:sp>
        <p:nvSpPr>
          <p:cNvPr id="64" name="Google Shape;64;p14"/>
          <p:cNvSpPr txBox="1"/>
          <p:nvPr>
            <p:ph idx="10" type="dt"/>
          </p:nvPr>
        </p:nvSpPr>
        <p:spPr>
          <a:xfrm rot="-1986177">
            <a:off x="308958" y="4391119"/>
            <a:ext cx="1960692" cy="1743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4"/>
          <p:cNvSpPr txBox="1"/>
          <p:nvPr>
            <p:ph idx="11" type="ftr"/>
          </p:nvPr>
        </p:nvSpPr>
        <p:spPr>
          <a:xfrm>
            <a:off x="3517514" y="4713841"/>
            <a:ext cx="4724400" cy="2057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p:nvPr>
            <p:ph idx="12" type="sldNum"/>
          </p:nvPr>
        </p:nvSpPr>
        <p:spPr>
          <a:xfrm>
            <a:off x="8401038" y="4628116"/>
            <a:ext cx="502920" cy="377190"/>
          </a:xfrm>
          <a:prstGeom prst="ellipse">
            <a:avLst/>
          </a:prstGeom>
          <a:noFill/>
          <a:ln cap="flat" cmpd="sng" w="9525">
            <a:solidFill>
              <a:schemeClr val="dk2"/>
            </a:solidFill>
            <a:prstDash val="solid"/>
            <a:round/>
            <a:headEnd len="sm" w="sm" type="none"/>
            <a:tailEnd len="sm" w="sm" type="none"/>
          </a:ln>
        </p:spPr>
        <p:txBody>
          <a:bodyPr anchorCtr="0" anchor="ctr" bIns="9125" lIns="9125" spcFirstLastPara="1" rIns="9125" wrap="square" tIns="9125">
            <a:noAutofit/>
          </a:bodyPr>
          <a:lstStyle>
            <a:lvl1pPr indent="0" lvl="0" marL="0" algn="ctr">
              <a:spcBef>
                <a:spcPts val="0"/>
              </a:spcBef>
              <a:buNone/>
              <a:defRPr b="0" i="0" sz="1650" u="none" cap="none" strike="noStrike">
                <a:solidFill>
                  <a:schemeClr val="dk2"/>
                </a:solidFill>
                <a:latin typeface="Libre Franklin"/>
                <a:ea typeface="Libre Franklin"/>
                <a:cs typeface="Libre Franklin"/>
                <a:sym typeface="Libre Franklin"/>
              </a:defRPr>
            </a:lvl1pPr>
            <a:lvl2pPr indent="0" lvl="1" marL="0" algn="ctr">
              <a:spcBef>
                <a:spcPts val="0"/>
              </a:spcBef>
              <a:buNone/>
              <a:defRPr b="0" i="0" sz="1650" u="none" cap="none" strike="noStrike">
                <a:solidFill>
                  <a:schemeClr val="dk2"/>
                </a:solidFill>
                <a:latin typeface="Libre Franklin"/>
                <a:ea typeface="Libre Franklin"/>
                <a:cs typeface="Libre Franklin"/>
                <a:sym typeface="Libre Franklin"/>
              </a:defRPr>
            </a:lvl2pPr>
            <a:lvl3pPr indent="0" lvl="2" marL="0" algn="ctr">
              <a:spcBef>
                <a:spcPts val="0"/>
              </a:spcBef>
              <a:buNone/>
              <a:defRPr b="0" i="0" sz="1650" u="none" cap="none" strike="noStrike">
                <a:solidFill>
                  <a:schemeClr val="dk2"/>
                </a:solidFill>
                <a:latin typeface="Libre Franklin"/>
                <a:ea typeface="Libre Franklin"/>
                <a:cs typeface="Libre Franklin"/>
                <a:sym typeface="Libre Franklin"/>
              </a:defRPr>
            </a:lvl3pPr>
            <a:lvl4pPr indent="0" lvl="3" marL="0" algn="ctr">
              <a:spcBef>
                <a:spcPts val="0"/>
              </a:spcBef>
              <a:buNone/>
              <a:defRPr b="0" i="0" sz="1650" u="none" cap="none" strike="noStrike">
                <a:solidFill>
                  <a:schemeClr val="dk2"/>
                </a:solidFill>
                <a:latin typeface="Libre Franklin"/>
                <a:ea typeface="Libre Franklin"/>
                <a:cs typeface="Libre Franklin"/>
                <a:sym typeface="Libre Franklin"/>
              </a:defRPr>
            </a:lvl4pPr>
            <a:lvl5pPr indent="0" lvl="4" marL="0" algn="ctr">
              <a:spcBef>
                <a:spcPts val="0"/>
              </a:spcBef>
              <a:buNone/>
              <a:defRPr b="0" i="0" sz="1650" u="none" cap="none" strike="noStrike">
                <a:solidFill>
                  <a:schemeClr val="dk2"/>
                </a:solidFill>
                <a:latin typeface="Libre Franklin"/>
                <a:ea typeface="Libre Franklin"/>
                <a:cs typeface="Libre Franklin"/>
                <a:sym typeface="Libre Franklin"/>
              </a:defRPr>
            </a:lvl5pPr>
            <a:lvl6pPr indent="0" lvl="5" marL="0" algn="ctr">
              <a:spcBef>
                <a:spcPts val="0"/>
              </a:spcBef>
              <a:buNone/>
              <a:defRPr b="0" i="0" sz="1650" u="none" cap="none" strike="noStrike">
                <a:solidFill>
                  <a:schemeClr val="dk2"/>
                </a:solidFill>
                <a:latin typeface="Libre Franklin"/>
                <a:ea typeface="Libre Franklin"/>
                <a:cs typeface="Libre Franklin"/>
                <a:sym typeface="Libre Franklin"/>
              </a:defRPr>
            </a:lvl6pPr>
            <a:lvl7pPr indent="0" lvl="6" marL="0" algn="ctr">
              <a:spcBef>
                <a:spcPts val="0"/>
              </a:spcBef>
              <a:buNone/>
              <a:defRPr b="0" i="0" sz="1650" u="none" cap="none" strike="noStrike">
                <a:solidFill>
                  <a:schemeClr val="dk2"/>
                </a:solidFill>
                <a:latin typeface="Libre Franklin"/>
                <a:ea typeface="Libre Franklin"/>
                <a:cs typeface="Libre Franklin"/>
                <a:sym typeface="Libre Franklin"/>
              </a:defRPr>
            </a:lvl7pPr>
            <a:lvl8pPr indent="0" lvl="7" marL="0" algn="ctr">
              <a:spcBef>
                <a:spcPts val="0"/>
              </a:spcBef>
              <a:buNone/>
              <a:defRPr b="0" i="0" sz="1650" u="none" cap="none" strike="noStrike">
                <a:solidFill>
                  <a:schemeClr val="dk2"/>
                </a:solidFill>
                <a:latin typeface="Libre Franklin"/>
                <a:ea typeface="Libre Franklin"/>
                <a:cs typeface="Libre Franklin"/>
                <a:sym typeface="Libre Franklin"/>
              </a:defRPr>
            </a:lvl8pPr>
            <a:lvl9pPr indent="0" lvl="8" marL="0" algn="ctr">
              <a:spcBef>
                <a:spcPts val="0"/>
              </a:spcBef>
              <a:buNone/>
              <a:defRPr b="0" i="0" sz="1650" u="none" cap="none" strike="noStrike">
                <a:solidFill>
                  <a:schemeClr val="dk2"/>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7" name="Shape 67"/>
        <p:cNvGrpSpPr/>
        <p:nvPr/>
      </p:nvGrpSpPr>
      <p:grpSpPr>
        <a:xfrm>
          <a:off x="0" y="0"/>
          <a:ext cx="0" cy="0"/>
          <a:chOff x="0" y="0"/>
          <a:chExt cx="0" cy="0"/>
        </a:xfrm>
      </p:grpSpPr>
      <p:sp>
        <p:nvSpPr>
          <p:cNvPr id="68" name="Google Shape;68;p15"/>
          <p:cNvSpPr/>
          <p:nvPr/>
        </p:nvSpPr>
        <p:spPr>
          <a:xfrm>
            <a:off x="-2380" y="-694"/>
            <a:ext cx="9146380" cy="5144194"/>
          </a:xfrm>
          <a:custGeom>
            <a:rect b="b" l="l" r="r" t="t"/>
            <a:pathLst>
              <a:path extrusionOk="0" h="2002901" w="3352800">
                <a:moveTo>
                  <a:pt x="0" y="2002901"/>
                </a:moveTo>
                <a:lnTo>
                  <a:pt x="2836585" y="0"/>
                </a:lnTo>
                <a:lnTo>
                  <a:pt x="3352800" y="270"/>
                </a:lnTo>
                <a:lnTo>
                  <a:pt x="3352800" y="2002901"/>
                </a:lnTo>
                <a:lnTo>
                  <a:pt x="0" y="2002901"/>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69" name="Google Shape;69;p15"/>
          <p:cNvSpPr/>
          <p:nvPr/>
        </p:nvSpPr>
        <p:spPr>
          <a:xfrm>
            <a:off x="0" y="1985962"/>
            <a:ext cx="3571875" cy="3157538"/>
          </a:xfrm>
          <a:prstGeom prst="rtTriangle">
            <a:avLst/>
          </a:prstGeom>
          <a:solidFill>
            <a:schemeClr val="accent3">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70" name="Google Shape;70;p15"/>
          <p:cNvSpPr txBox="1"/>
          <p:nvPr>
            <p:ph type="title"/>
          </p:nvPr>
        </p:nvSpPr>
        <p:spPr>
          <a:xfrm rot="-1986177">
            <a:off x="1099291" y="1224721"/>
            <a:ext cx="5091209" cy="1046295"/>
          </a:xfrm>
          <a:prstGeom prst="rect">
            <a:avLst/>
          </a:prstGeom>
          <a:noFill/>
          <a:ln>
            <a:noFill/>
          </a:ln>
        </p:spPr>
        <p:txBody>
          <a:bodyPr anchorCtr="0" anchor="b" bIns="9125" lIns="91425" spcFirstLastPara="1" rIns="91425" wrap="square" tIns="45700">
            <a:noAutofit/>
          </a:bodyPr>
          <a:lstStyle>
            <a:lvl1pPr lvl="0" algn="l">
              <a:spcBef>
                <a:spcPts val="0"/>
              </a:spcBef>
              <a:spcAft>
                <a:spcPts val="0"/>
              </a:spcAft>
              <a:buClr>
                <a:schemeClr val="dk1"/>
              </a:buClr>
              <a:buSzPts val="3200"/>
              <a:buFont typeface="Libre Franklin Medium"/>
              <a:buNone/>
              <a:defRPr b="0" i="0" sz="3200" u="none" cap="none" strike="noStrike">
                <a:solidFill>
                  <a:schemeClr val="dk1"/>
                </a:solidFill>
                <a:latin typeface="Libre Franklin Medium"/>
                <a:ea typeface="Libre Franklin Medium"/>
                <a:cs typeface="Libre Franklin Medium"/>
                <a:sym typeface="Libre Franklin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5"/>
          <p:cNvSpPr txBox="1"/>
          <p:nvPr>
            <p:ph idx="1" type="body"/>
          </p:nvPr>
        </p:nvSpPr>
        <p:spPr>
          <a:xfrm rot="-1986177">
            <a:off x="1538616" y="1832055"/>
            <a:ext cx="5865600" cy="285235"/>
          </a:xfrm>
          <a:prstGeom prst="rect">
            <a:avLst/>
          </a:prstGeom>
          <a:noFill/>
          <a:ln>
            <a:noFill/>
          </a:ln>
        </p:spPr>
        <p:txBody>
          <a:bodyPr anchorCtr="0" anchor="t" bIns="45700" lIns="91425" spcFirstLastPara="1" rIns="91425" wrap="square" tIns="45700">
            <a:normAutofit/>
          </a:bodyPr>
          <a:lstStyle>
            <a:lvl1pPr indent="-228600" lvl="0" marL="457200" algn="l">
              <a:spcBef>
                <a:spcPts val="800"/>
              </a:spcBef>
              <a:spcAft>
                <a:spcPts val="0"/>
              </a:spcAft>
              <a:buClr>
                <a:schemeClr val="dk1"/>
              </a:buClr>
              <a:buSzPts val="1400"/>
              <a:buNone/>
              <a:defRPr b="0" i="0" sz="1400" u="none" cap="none" strike="noStrike">
                <a:solidFill>
                  <a:schemeClr val="dk1"/>
                </a:solidFill>
                <a:latin typeface="Libre Franklin"/>
                <a:ea typeface="Libre Franklin"/>
                <a:cs typeface="Libre Franklin"/>
                <a:sym typeface="Libre Franklin"/>
              </a:defRPr>
            </a:lvl1pPr>
            <a:lvl2pPr indent="-228600" lvl="1" marL="914400" algn="l">
              <a:spcBef>
                <a:spcPts val="300"/>
              </a:spcBef>
              <a:spcAft>
                <a:spcPts val="0"/>
              </a:spcAft>
              <a:buSzPts val="1800"/>
              <a:buNone/>
              <a:defRPr sz="1800">
                <a:solidFill>
                  <a:srgbClr val="888888"/>
                </a:solidFill>
              </a:defRPr>
            </a:lvl2pPr>
            <a:lvl3pPr indent="-228600" lvl="2" marL="1371600" algn="l">
              <a:spcBef>
                <a:spcPts val="300"/>
              </a:spcBef>
              <a:spcAft>
                <a:spcPts val="0"/>
              </a:spcAft>
              <a:buSzPts val="1600"/>
              <a:buNone/>
              <a:defRPr sz="1600">
                <a:solidFill>
                  <a:srgbClr val="888888"/>
                </a:solidFill>
              </a:defRPr>
            </a:lvl3pPr>
            <a:lvl4pPr indent="-228600" lvl="3" marL="1828800" algn="l">
              <a:spcBef>
                <a:spcPts val="300"/>
              </a:spcBef>
              <a:spcAft>
                <a:spcPts val="0"/>
              </a:spcAft>
              <a:buSzPts val="1400"/>
              <a:buNone/>
              <a:defRPr sz="1400">
                <a:solidFill>
                  <a:srgbClr val="888888"/>
                </a:solidFill>
              </a:defRPr>
            </a:lvl4pPr>
            <a:lvl5pPr indent="-228600" lvl="4" marL="2286000" algn="l">
              <a:spcBef>
                <a:spcPts val="300"/>
              </a:spcBef>
              <a:spcAft>
                <a:spcPts val="0"/>
              </a:spcAft>
              <a:buSzPts val="1400"/>
              <a:buNone/>
              <a:defRPr sz="1400">
                <a:solidFill>
                  <a:srgbClr val="888888"/>
                </a:solidFill>
              </a:defRPr>
            </a:lvl5pPr>
            <a:lvl6pPr indent="-228600" lvl="5" marL="2743200" algn="l">
              <a:spcBef>
                <a:spcPts val="300"/>
              </a:spcBef>
              <a:spcAft>
                <a:spcPts val="0"/>
              </a:spcAft>
              <a:buSzPts val="1400"/>
              <a:buNone/>
              <a:defRPr sz="1400">
                <a:solidFill>
                  <a:srgbClr val="888888"/>
                </a:solidFill>
              </a:defRPr>
            </a:lvl6pPr>
            <a:lvl7pPr indent="-228600" lvl="6" marL="3200400" algn="l">
              <a:spcBef>
                <a:spcPts val="300"/>
              </a:spcBef>
              <a:spcAft>
                <a:spcPts val="0"/>
              </a:spcAft>
              <a:buSzPts val="1400"/>
              <a:buNone/>
              <a:defRPr sz="1400">
                <a:solidFill>
                  <a:srgbClr val="888888"/>
                </a:solidFill>
              </a:defRPr>
            </a:lvl7pPr>
            <a:lvl8pPr indent="-228600" lvl="7" marL="3657600" algn="l">
              <a:spcBef>
                <a:spcPts val="300"/>
              </a:spcBef>
              <a:spcAft>
                <a:spcPts val="0"/>
              </a:spcAft>
              <a:buSzPts val="1400"/>
              <a:buNone/>
              <a:defRPr sz="1400">
                <a:solidFill>
                  <a:srgbClr val="888888"/>
                </a:solidFill>
              </a:defRPr>
            </a:lvl8pPr>
            <a:lvl9pPr indent="-228600" lvl="8" marL="4114800" algn="l">
              <a:spcBef>
                <a:spcPts val="300"/>
              </a:spcBef>
              <a:spcAft>
                <a:spcPts val="0"/>
              </a:spcAft>
              <a:buSzPts val="1400"/>
              <a:buNone/>
              <a:defRPr sz="1400">
                <a:solidFill>
                  <a:srgbClr val="888888"/>
                </a:solidFill>
              </a:defRPr>
            </a:lvl9pPr>
          </a:lstStyle>
          <a:p/>
        </p:txBody>
      </p:sp>
      <p:sp>
        <p:nvSpPr>
          <p:cNvPr id="72" name="Google Shape;72;p15"/>
          <p:cNvSpPr txBox="1"/>
          <p:nvPr>
            <p:ph idx="10" type="dt"/>
          </p:nvPr>
        </p:nvSpPr>
        <p:spPr>
          <a:xfrm rot="-1986177">
            <a:off x="308958" y="4391119"/>
            <a:ext cx="1960692" cy="1743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1" type="ftr"/>
          </p:nvPr>
        </p:nvSpPr>
        <p:spPr>
          <a:xfrm>
            <a:off x="3517514" y="4713841"/>
            <a:ext cx="4724400" cy="2057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5"/>
          <p:cNvSpPr/>
          <p:nvPr>
            <p:ph idx="12" type="sldNum"/>
          </p:nvPr>
        </p:nvSpPr>
        <p:spPr>
          <a:xfrm>
            <a:off x="8401038" y="4628116"/>
            <a:ext cx="502920" cy="377190"/>
          </a:xfrm>
          <a:prstGeom prst="ellipse">
            <a:avLst/>
          </a:prstGeom>
          <a:noFill/>
          <a:ln cap="flat" cmpd="sng" w="19050">
            <a:solidFill>
              <a:srgbClr val="FFFFFF"/>
            </a:solidFill>
            <a:prstDash val="solid"/>
            <a:round/>
            <a:headEnd len="sm" w="sm" type="none"/>
            <a:tailEnd len="sm" w="sm" type="none"/>
          </a:ln>
        </p:spPr>
        <p:txBody>
          <a:bodyPr anchorCtr="0" anchor="ctr" bIns="9125" lIns="9125" spcFirstLastPara="1" rIns="9125" wrap="square" tIns="91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75" name="Shape 75"/>
        <p:cNvGrpSpPr/>
        <p:nvPr/>
      </p:nvGrpSpPr>
      <p:grpSpPr>
        <a:xfrm>
          <a:off x="0" y="0"/>
          <a:ext cx="0" cy="0"/>
          <a:chOff x="0" y="0"/>
          <a:chExt cx="0" cy="0"/>
        </a:xfrm>
      </p:grpSpPr>
      <p:sp>
        <p:nvSpPr>
          <p:cNvPr id="76" name="Google Shape;76;p16"/>
          <p:cNvSpPr/>
          <p:nvPr/>
        </p:nvSpPr>
        <p:spPr>
          <a:xfrm>
            <a:off x="0" y="1985962"/>
            <a:ext cx="3571875" cy="3157538"/>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77" name="Google Shape;77;p16"/>
          <p:cNvSpPr/>
          <p:nvPr/>
        </p:nvSpPr>
        <p:spPr>
          <a:xfrm>
            <a:off x="-2380" y="-694"/>
            <a:ext cx="9146380" cy="5144194"/>
          </a:xfrm>
          <a:custGeom>
            <a:rect b="b" l="l" r="r" t="t"/>
            <a:pathLst>
              <a:path extrusionOk="0" h="2002901" w="3352800">
                <a:moveTo>
                  <a:pt x="0" y="2002901"/>
                </a:moveTo>
                <a:lnTo>
                  <a:pt x="2836585" y="0"/>
                </a:lnTo>
                <a:lnTo>
                  <a:pt x="3352800" y="270"/>
                </a:lnTo>
                <a:lnTo>
                  <a:pt x="3352800" y="2002901"/>
                </a:lnTo>
                <a:lnTo>
                  <a:pt x="0" y="2002901"/>
                </a:lnTo>
                <a:close/>
              </a:path>
            </a:pathLst>
          </a:custGeom>
          <a:solidFill>
            <a:schemeClr val="accent3">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78" name="Google Shape;78;p16"/>
          <p:cNvSpPr txBox="1"/>
          <p:nvPr>
            <p:ph type="ctrTitle"/>
          </p:nvPr>
        </p:nvSpPr>
        <p:spPr>
          <a:xfrm rot="-1986177">
            <a:off x="1096886" y="1227657"/>
            <a:ext cx="5089074" cy="1043520"/>
          </a:xfrm>
          <a:prstGeom prst="rect">
            <a:avLst/>
          </a:prstGeom>
          <a:noFill/>
          <a:ln>
            <a:noFill/>
          </a:ln>
        </p:spPr>
        <p:txBody>
          <a:bodyPr anchorCtr="0" anchor="b" bIns="9125" lIns="91425" spcFirstLastPara="1" rIns="91425" wrap="square" tIns="45700">
            <a:noAutofit/>
          </a:bodyPr>
          <a:lstStyle>
            <a:lvl1pPr lvl="0" algn="l">
              <a:spcBef>
                <a:spcPts val="0"/>
              </a:spcBef>
              <a:spcAft>
                <a:spcPts val="0"/>
              </a:spcAft>
              <a:buClr>
                <a:schemeClr val="dk1"/>
              </a:buClr>
              <a:buSzPts val="3200"/>
              <a:buFont typeface="Libre Franklin Medium"/>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6"/>
          <p:cNvSpPr txBox="1"/>
          <p:nvPr>
            <p:ph idx="1" type="subTitle"/>
          </p:nvPr>
        </p:nvSpPr>
        <p:spPr>
          <a:xfrm rot="-1986177">
            <a:off x="1534771" y="1834016"/>
            <a:ext cx="5866143" cy="285300"/>
          </a:xfrm>
          <a:prstGeom prst="rect">
            <a:avLst/>
          </a:prstGeom>
          <a:noFill/>
          <a:ln>
            <a:noFill/>
          </a:ln>
        </p:spPr>
        <p:txBody>
          <a:bodyPr anchorCtr="0" anchor="t" bIns="45700" lIns="91425" spcFirstLastPara="1" rIns="91425" wrap="square" tIns="9125">
            <a:normAutofit/>
          </a:bodyPr>
          <a:lstStyle>
            <a:lvl1pPr lvl="0" algn="l">
              <a:spcBef>
                <a:spcPts val="800"/>
              </a:spcBef>
              <a:spcAft>
                <a:spcPts val="0"/>
              </a:spcAft>
              <a:buClr>
                <a:schemeClr val="dk1"/>
              </a:buClr>
              <a:buSzPts val="1400"/>
              <a:buNone/>
              <a:defRPr b="0" i="0" sz="1400" u="none" cap="none" strike="noStrike">
                <a:solidFill>
                  <a:schemeClr val="dk1"/>
                </a:solidFill>
                <a:latin typeface="Libre Franklin"/>
                <a:ea typeface="Libre Franklin"/>
                <a:cs typeface="Libre Franklin"/>
                <a:sym typeface="Libre Franklin"/>
              </a:defRPr>
            </a:lvl1pPr>
            <a:lvl2pPr lvl="1" algn="ctr">
              <a:spcBef>
                <a:spcPts val="300"/>
              </a:spcBef>
              <a:spcAft>
                <a:spcPts val="0"/>
              </a:spcAft>
              <a:buSzPts val="1600"/>
              <a:buNone/>
              <a:defRPr>
                <a:solidFill>
                  <a:srgbClr val="888888"/>
                </a:solidFill>
              </a:defRPr>
            </a:lvl2pPr>
            <a:lvl3pPr lvl="2" algn="ctr">
              <a:spcBef>
                <a:spcPts val="300"/>
              </a:spcBef>
              <a:spcAft>
                <a:spcPts val="0"/>
              </a:spcAft>
              <a:buSzPts val="1600"/>
              <a:buNone/>
              <a:defRPr>
                <a:solidFill>
                  <a:srgbClr val="888888"/>
                </a:solidFill>
              </a:defRPr>
            </a:lvl3pPr>
            <a:lvl4pPr lvl="3" algn="ctr">
              <a:spcBef>
                <a:spcPts val="300"/>
              </a:spcBef>
              <a:spcAft>
                <a:spcPts val="0"/>
              </a:spcAft>
              <a:buSzPts val="1600"/>
              <a:buNone/>
              <a:defRPr>
                <a:solidFill>
                  <a:srgbClr val="888888"/>
                </a:solidFill>
              </a:defRPr>
            </a:lvl4pPr>
            <a:lvl5pPr lvl="4" algn="ctr">
              <a:spcBef>
                <a:spcPts val="300"/>
              </a:spcBef>
              <a:spcAft>
                <a:spcPts val="0"/>
              </a:spcAft>
              <a:buSzPts val="1600"/>
              <a:buNone/>
              <a:defRPr>
                <a:solidFill>
                  <a:srgbClr val="888888"/>
                </a:solidFill>
              </a:defRPr>
            </a:lvl5pPr>
            <a:lvl6pPr lvl="5" algn="ctr">
              <a:spcBef>
                <a:spcPts val="300"/>
              </a:spcBef>
              <a:spcAft>
                <a:spcPts val="0"/>
              </a:spcAft>
              <a:buSzPts val="1400"/>
              <a:buNone/>
              <a:defRPr>
                <a:solidFill>
                  <a:srgbClr val="888888"/>
                </a:solidFill>
              </a:defRPr>
            </a:lvl6pPr>
            <a:lvl7pPr lvl="6" algn="ctr">
              <a:spcBef>
                <a:spcPts val="300"/>
              </a:spcBef>
              <a:spcAft>
                <a:spcPts val="0"/>
              </a:spcAft>
              <a:buSzPts val="1400"/>
              <a:buNone/>
              <a:defRPr>
                <a:solidFill>
                  <a:srgbClr val="888888"/>
                </a:solidFill>
              </a:defRPr>
            </a:lvl7pPr>
            <a:lvl8pPr lvl="7" algn="ctr">
              <a:spcBef>
                <a:spcPts val="300"/>
              </a:spcBef>
              <a:spcAft>
                <a:spcPts val="0"/>
              </a:spcAft>
              <a:buSzPts val="1400"/>
              <a:buNone/>
              <a:defRPr>
                <a:solidFill>
                  <a:srgbClr val="888888"/>
                </a:solidFill>
              </a:defRPr>
            </a:lvl8pPr>
            <a:lvl9pPr lvl="8" algn="ctr">
              <a:spcBef>
                <a:spcPts val="300"/>
              </a:spcBef>
              <a:spcAft>
                <a:spcPts val="0"/>
              </a:spcAft>
              <a:buSzPts val="1400"/>
              <a:buNone/>
              <a:defRPr>
                <a:solidFill>
                  <a:srgbClr val="888888"/>
                </a:solidFill>
              </a:defRPr>
            </a:lvl9pPr>
          </a:lstStyle>
          <a:p/>
        </p:txBody>
      </p:sp>
      <p:sp>
        <p:nvSpPr>
          <p:cNvPr id="80" name="Google Shape;80;p16"/>
          <p:cNvSpPr txBox="1"/>
          <p:nvPr>
            <p:ph idx="10" type="dt"/>
          </p:nvPr>
        </p:nvSpPr>
        <p:spPr>
          <a:xfrm rot="-1986177">
            <a:off x="308958" y="4391119"/>
            <a:ext cx="1960692" cy="1743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6"/>
          <p:cNvSpPr txBox="1"/>
          <p:nvPr>
            <p:ph idx="11" type="ftr"/>
          </p:nvPr>
        </p:nvSpPr>
        <p:spPr>
          <a:xfrm>
            <a:off x="3517514" y="4713841"/>
            <a:ext cx="4724400" cy="2057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6"/>
          <p:cNvSpPr/>
          <p:nvPr>
            <p:ph idx="12" type="sldNum"/>
          </p:nvPr>
        </p:nvSpPr>
        <p:spPr>
          <a:xfrm>
            <a:off x="8401038" y="4628116"/>
            <a:ext cx="502920" cy="377190"/>
          </a:xfrm>
          <a:prstGeom prst="ellipse">
            <a:avLst/>
          </a:prstGeom>
          <a:noFill/>
          <a:ln cap="flat" cmpd="sng" w="19050">
            <a:solidFill>
              <a:srgbClr val="FFFFFF"/>
            </a:solidFill>
            <a:prstDash val="solid"/>
            <a:round/>
            <a:headEnd len="sm" w="sm" type="none"/>
            <a:tailEnd len="sm" w="sm" type="none"/>
          </a:ln>
        </p:spPr>
        <p:txBody>
          <a:bodyPr anchorCtr="0" anchor="ctr" bIns="9125" lIns="9125" spcFirstLastPara="1" rIns="9125" wrap="square" tIns="91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3" name="Shape 83"/>
        <p:cNvGrpSpPr/>
        <p:nvPr/>
      </p:nvGrpSpPr>
      <p:grpSpPr>
        <a:xfrm>
          <a:off x="0" y="0"/>
          <a:ext cx="0" cy="0"/>
          <a:chOff x="0" y="0"/>
          <a:chExt cx="0" cy="0"/>
        </a:xfrm>
      </p:grpSpPr>
      <p:sp>
        <p:nvSpPr>
          <p:cNvPr id="84" name="Google Shape;84;p17"/>
          <p:cNvSpPr txBox="1"/>
          <p:nvPr>
            <p:ph type="title"/>
          </p:nvPr>
        </p:nvSpPr>
        <p:spPr>
          <a:xfrm>
            <a:off x="822960" y="274320"/>
            <a:ext cx="7520940" cy="4114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7"/>
          <p:cNvSpPr txBox="1"/>
          <p:nvPr>
            <p:ph idx="1" type="body"/>
          </p:nvPr>
        </p:nvSpPr>
        <p:spPr>
          <a:xfrm>
            <a:off x="822960" y="825471"/>
            <a:ext cx="7520940" cy="2684887"/>
          </a:xfrm>
          <a:prstGeom prst="rect">
            <a:avLst/>
          </a:prstGeom>
          <a:noFill/>
          <a:ln>
            <a:noFill/>
          </a:ln>
        </p:spPr>
        <p:txBody>
          <a:bodyPr anchorCtr="0" anchor="t" bIns="45700" lIns="91425" spcFirstLastPara="1" rIns="91425" wrap="square" tIns="45700">
            <a:normAutofit/>
          </a:bodyPr>
          <a:lstStyle>
            <a:lvl1pPr indent="-228600" lvl="0" marL="457200" algn="l">
              <a:spcBef>
                <a:spcPts val="800"/>
              </a:spcBef>
              <a:spcAft>
                <a:spcPts val="0"/>
              </a:spcAft>
              <a:buClr>
                <a:schemeClr val="dk1"/>
              </a:buClr>
              <a:buSzPts val="1800"/>
              <a:buNone/>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86" name="Google Shape;86;p17"/>
          <p:cNvSpPr txBox="1"/>
          <p:nvPr>
            <p:ph idx="10" type="dt"/>
          </p:nvPr>
        </p:nvSpPr>
        <p:spPr>
          <a:xfrm rot="-1986177">
            <a:off x="308958" y="4391119"/>
            <a:ext cx="1960692" cy="1743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7"/>
          <p:cNvSpPr txBox="1"/>
          <p:nvPr>
            <p:ph idx="11" type="ftr"/>
          </p:nvPr>
        </p:nvSpPr>
        <p:spPr>
          <a:xfrm>
            <a:off x="3517514" y="4713841"/>
            <a:ext cx="4724400" cy="2057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7"/>
          <p:cNvSpPr/>
          <p:nvPr>
            <p:ph idx="12" type="sldNum"/>
          </p:nvPr>
        </p:nvSpPr>
        <p:spPr>
          <a:xfrm>
            <a:off x="8401038" y="4628116"/>
            <a:ext cx="502920" cy="377190"/>
          </a:xfrm>
          <a:prstGeom prst="ellipse">
            <a:avLst/>
          </a:prstGeom>
          <a:noFill/>
          <a:ln cap="flat" cmpd="sng" w="19050">
            <a:solidFill>
              <a:srgbClr val="FFFFFF"/>
            </a:solidFill>
            <a:prstDash val="solid"/>
            <a:round/>
            <a:headEnd len="sm" w="sm" type="none"/>
            <a:tailEnd len="sm" w="sm" type="none"/>
          </a:ln>
        </p:spPr>
        <p:txBody>
          <a:bodyPr anchorCtr="0" anchor="ctr" bIns="9125" lIns="9125" spcFirstLastPara="1" rIns="9125" wrap="square" tIns="91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9" name="Shape 89"/>
        <p:cNvGrpSpPr/>
        <p:nvPr/>
      </p:nvGrpSpPr>
      <p:grpSpPr>
        <a:xfrm>
          <a:off x="0" y="0"/>
          <a:ext cx="0" cy="0"/>
          <a:chOff x="0" y="0"/>
          <a:chExt cx="0" cy="0"/>
        </a:xfrm>
      </p:grpSpPr>
      <p:sp>
        <p:nvSpPr>
          <p:cNvPr id="90" name="Google Shape;90;p18"/>
          <p:cNvSpPr txBox="1"/>
          <p:nvPr>
            <p:ph idx="1" type="body"/>
          </p:nvPr>
        </p:nvSpPr>
        <p:spPr>
          <a:xfrm>
            <a:off x="822960" y="822960"/>
            <a:ext cx="3200400" cy="2784348"/>
          </a:xfrm>
          <a:prstGeom prst="rect">
            <a:avLst/>
          </a:prstGeom>
          <a:noFill/>
          <a:ln>
            <a:noFill/>
          </a:ln>
        </p:spPr>
        <p:txBody>
          <a:bodyPr anchorCtr="0" anchor="t" bIns="45700" lIns="91425" spcFirstLastPara="1" rIns="91425" wrap="square" tIns="45700">
            <a:normAutofit/>
          </a:bodyPr>
          <a:lstStyle>
            <a:lvl1pPr indent="-228600" lvl="0" marL="457200" algn="l">
              <a:spcBef>
                <a:spcPts val="800"/>
              </a:spcBef>
              <a:spcAft>
                <a:spcPts val="0"/>
              </a:spcAft>
              <a:buClr>
                <a:schemeClr val="dk1"/>
              </a:buClr>
              <a:buSzPts val="2800"/>
              <a:buNone/>
              <a:defRPr sz="2800"/>
            </a:lvl1pPr>
            <a:lvl2pPr indent="-381000" lvl="1" marL="914400" algn="l">
              <a:spcBef>
                <a:spcPts val="300"/>
              </a:spcBef>
              <a:spcAft>
                <a:spcPts val="0"/>
              </a:spcAft>
              <a:buSzPts val="2400"/>
              <a:buChar char="▪"/>
              <a:defRPr sz="2400"/>
            </a:lvl2pPr>
            <a:lvl3pPr indent="-355600" lvl="2" marL="1371600" algn="l">
              <a:spcBef>
                <a:spcPts val="300"/>
              </a:spcBef>
              <a:spcAft>
                <a:spcPts val="0"/>
              </a:spcAft>
              <a:buSzPts val="2000"/>
              <a:buChar char="▪"/>
              <a:defRPr sz="2000"/>
            </a:lvl3pPr>
            <a:lvl4pPr indent="-342900" lvl="3" marL="1828800" algn="l">
              <a:spcBef>
                <a:spcPts val="300"/>
              </a:spcBef>
              <a:spcAft>
                <a:spcPts val="0"/>
              </a:spcAft>
              <a:buSzPts val="1800"/>
              <a:buChar char="▪"/>
              <a:defRPr sz="1800"/>
            </a:lvl4pPr>
            <a:lvl5pPr indent="-342900" lvl="4" marL="2286000" algn="l">
              <a:spcBef>
                <a:spcPts val="300"/>
              </a:spcBef>
              <a:spcAft>
                <a:spcPts val="0"/>
              </a:spcAft>
              <a:buSzPts val="1800"/>
              <a:buChar char="▪"/>
              <a:defRPr sz="1800"/>
            </a:lvl5pPr>
            <a:lvl6pPr indent="-342900" lvl="5" marL="2743200" algn="l">
              <a:spcBef>
                <a:spcPts val="300"/>
              </a:spcBef>
              <a:spcAft>
                <a:spcPts val="0"/>
              </a:spcAft>
              <a:buSzPts val="1800"/>
              <a:buChar char="▪"/>
              <a:defRPr sz="1800"/>
            </a:lvl6pPr>
            <a:lvl7pPr indent="-342900" lvl="6" marL="3200400" algn="l">
              <a:spcBef>
                <a:spcPts val="300"/>
              </a:spcBef>
              <a:spcAft>
                <a:spcPts val="0"/>
              </a:spcAft>
              <a:buSzPts val="1800"/>
              <a:buChar char="▪"/>
              <a:defRPr sz="1800"/>
            </a:lvl7pPr>
            <a:lvl8pPr indent="-342900" lvl="7" marL="3657600" algn="l">
              <a:spcBef>
                <a:spcPts val="300"/>
              </a:spcBef>
              <a:spcAft>
                <a:spcPts val="0"/>
              </a:spcAft>
              <a:buSzPts val="1800"/>
              <a:buChar char="▪"/>
              <a:defRPr sz="1800"/>
            </a:lvl8pPr>
            <a:lvl9pPr indent="-342900" lvl="8" marL="4114800" algn="l">
              <a:spcBef>
                <a:spcPts val="300"/>
              </a:spcBef>
              <a:spcAft>
                <a:spcPts val="0"/>
              </a:spcAft>
              <a:buSzPts val="1800"/>
              <a:buChar char="▪"/>
              <a:defRPr sz="1800"/>
            </a:lvl9pPr>
          </a:lstStyle>
          <a:p/>
        </p:txBody>
      </p:sp>
      <p:sp>
        <p:nvSpPr>
          <p:cNvPr id="91" name="Google Shape;91;p18"/>
          <p:cNvSpPr txBox="1"/>
          <p:nvPr>
            <p:ph idx="2" type="body"/>
          </p:nvPr>
        </p:nvSpPr>
        <p:spPr>
          <a:xfrm>
            <a:off x="4700016" y="822960"/>
            <a:ext cx="3200400" cy="2784348"/>
          </a:xfrm>
          <a:prstGeom prst="rect">
            <a:avLst/>
          </a:prstGeom>
          <a:noFill/>
          <a:ln>
            <a:noFill/>
          </a:ln>
        </p:spPr>
        <p:txBody>
          <a:bodyPr anchorCtr="0" anchor="t" bIns="45700" lIns="91425" spcFirstLastPara="1" rIns="91425" wrap="square" tIns="45700">
            <a:normAutofit/>
          </a:bodyPr>
          <a:lstStyle>
            <a:lvl1pPr indent="-228600" lvl="0" marL="457200" algn="l">
              <a:spcBef>
                <a:spcPts val="800"/>
              </a:spcBef>
              <a:spcAft>
                <a:spcPts val="0"/>
              </a:spcAft>
              <a:buClr>
                <a:schemeClr val="dk1"/>
              </a:buClr>
              <a:buSzPts val="2800"/>
              <a:buNone/>
              <a:defRPr sz="2800"/>
            </a:lvl1pPr>
            <a:lvl2pPr indent="-381000" lvl="1" marL="914400" algn="l">
              <a:spcBef>
                <a:spcPts val="300"/>
              </a:spcBef>
              <a:spcAft>
                <a:spcPts val="0"/>
              </a:spcAft>
              <a:buSzPts val="2400"/>
              <a:buChar char="▪"/>
              <a:defRPr sz="2400"/>
            </a:lvl2pPr>
            <a:lvl3pPr indent="-355600" lvl="2" marL="1371600" algn="l">
              <a:spcBef>
                <a:spcPts val="300"/>
              </a:spcBef>
              <a:spcAft>
                <a:spcPts val="0"/>
              </a:spcAft>
              <a:buSzPts val="2000"/>
              <a:buChar char="▪"/>
              <a:defRPr sz="2000"/>
            </a:lvl3pPr>
            <a:lvl4pPr indent="-342900" lvl="3" marL="1828800" algn="l">
              <a:spcBef>
                <a:spcPts val="300"/>
              </a:spcBef>
              <a:spcAft>
                <a:spcPts val="0"/>
              </a:spcAft>
              <a:buSzPts val="1800"/>
              <a:buChar char="▪"/>
              <a:defRPr sz="1800"/>
            </a:lvl4pPr>
            <a:lvl5pPr indent="-342900" lvl="4" marL="2286000" algn="l">
              <a:spcBef>
                <a:spcPts val="300"/>
              </a:spcBef>
              <a:spcAft>
                <a:spcPts val="0"/>
              </a:spcAft>
              <a:buSzPts val="1800"/>
              <a:buChar char="▪"/>
              <a:defRPr sz="1800"/>
            </a:lvl5pPr>
            <a:lvl6pPr indent="-342900" lvl="5" marL="2743200" algn="l">
              <a:spcBef>
                <a:spcPts val="300"/>
              </a:spcBef>
              <a:spcAft>
                <a:spcPts val="0"/>
              </a:spcAft>
              <a:buSzPts val="1800"/>
              <a:buChar char="▪"/>
              <a:defRPr sz="1800"/>
            </a:lvl6pPr>
            <a:lvl7pPr indent="-342900" lvl="6" marL="3200400" algn="l">
              <a:spcBef>
                <a:spcPts val="300"/>
              </a:spcBef>
              <a:spcAft>
                <a:spcPts val="0"/>
              </a:spcAft>
              <a:buSzPts val="1800"/>
              <a:buChar char="▪"/>
              <a:defRPr sz="1800"/>
            </a:lvl7pPr>
            <a:lvl8pPr indent="-342900" lvl="7" marL="3657600" algn="l">
              <a:spcBef>
                <a:spcPts val="300"/>
              </a:spcBef>
              <a:spcAft>
                <a:spcPts val="0"/>
              </a:spcAft>
              <a:buSzPts val="1800"/>
              <a:buChar char="▪"/>
              <a:defRPr sz="1800"/>
            </a:lvl8pPr>
            <a:lvl9pPr indent="-342900" lvl="8" marL="4114800" algn="l">
              <a:spcBef>
                <a:spcPts val="300"/>
              </a:spcBef>
              <a:spcAft>
                <a:spcPts val="0"/>
              </a:spcAft>
              <a:buSzPts val="1800"/>
              <a:buChar char="▪"/>
              <a:defRPr sz="1800"/>
            </a:lvl9pPr>
          </a:lstStyle>
          <a:p/>
        </p:txBody>
      </p:sp>
      <p:sp>
        <p:nvSpPr>
          <p:cNvPr id="92" name="Google Shape;92;p18"/>
          <p:cNvSpPr txBox="1"/>
          <p:nvPr>
            <p:ph idx="10" type="dt"/>
          </p:nvPr>
        </p:nvSpPr>
        <p:spPr>
          <a:xfrm rot="-1986177">
            <a:off x="308958" y="4391119"/>
            <a:ext cx="1960692" cy="1743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8"/>
          <p:cNvSpPr txBox="1"/>
          <p:nvPr>
            <p:ph idx="11" type="ftr"/>
          </p:nvPr>
        </p:nvSpPr>
        <p:spPr>
          <a:xfrm>
            <a:off x="3517514" y="4713841"/>
            <a:ext cx="4724400" cy="2057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8"/>
          <p:cNvSpPr/>
          <p:nvPr>
            <p:ph idx="12" type="sldNum"/>
          </p:nvPr>
        </p:nvSpPr>
        <p:spPr>
          <a:xfrm>
            <a:off x="8401038" y="4628116"/>
            <a:ext cx="502920" cy="377190"/>
          </a:xfrm>
          <a:prstGeom prst="ellipse">
            <a:avLst/>
          </a:prstGeom>
          <a:noFill/>
          <a:ln cap="flat" cmpd="sng" w="19050">
            <a:solidFill>
              <a:srgbClr val="FFFFFF"/>
            </a:solidFill>
            <a:prstDash val="solid"/>
            <a:round/>
            <a:headEnd len="sm" w="sm" type="none"/>
            <a:tailEnd len="sm" w="sm" type="none"/>
          </a:ln>
        </p:spPr>
        <p:txBody>
          <a:bodyPr anchorCtr="0" anchor="ctr" bIns="9125" lIns="9125" spcFirstLastPara="1" rIns="9125" wrap="square" tIns="91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95" name="Google Shape;95;p18"/>
          <p:cNvSpPr txBox="1"/>
          <p:nvPr>
            <p:ph type="title"/>
          </p:nvPr>
        </p:nvSpPr>
        <p:spPr>
          <a:xfrm>
            <a:off x="822960" y="274320"/>
            <a:ext cx="7520940" cy="4114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6" name="Shape 96"/>
        <p:cNvGrpSpPr/>
        <p:nvPr/>
      </p:nvGrpSpPr>
      <p:grpSpPr>
        <a:xfrm>
          <a:off x="0" y="0"/>
          <a:ext cx="0" cy="0"/>
          <a:chOff x="0" y="0"/>
          <a:chExt cx="0" cy="0"/>
        </a:xfrm>
      </p:grpSpPr>
      <p:sp>
        <p:nvSpPr>
          <p:cNvPr id="97" name="Google Shape;97;p19"/>
          <p:cNvSpPr txBox="1"/>
          <p:nvPr>
            <p:ph type="title"/>
          </p:nvPr>
        </p:nvSpPr>
        <p:spPr>
          <a:xfrm>
            <a:off x="822960" y="274320"/>
            <a:ext cx="7520940" cy="4114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2800"/>
              <a:buFont typeface="Libre Franklin Medium"/>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9"/>
          <p:cNvSpPr txBox="1"/>
          <p:nvPr>
            <p:ph idx="1" type="body"/>
          </p:nvPr>
        </p:nvSpPr>
        <p:spPr>
          <a:xfrm>
            <a:off x="822960" y="822960"/>
            <a:ext cx="3200400" cy="411480"/>
          </a:xfrm>
          <a:prstGeom prst="rect">
            <a:avLst/>
          </a:prstGeom>
          <a:noFill/>
          <a:ln>
            <a:noFill/>
          </a:ln>
        </p:spPr>
        <p:txBody>
          <a:bodyPr anchorCtr="0" anchor="b" bIns="45700" lIns="91425" spcFirstLastPara="1" rIns="91425" wrap="square" tIns="45700">
            <a:normAutofit/>
          </a:bodyPr>
          <a:lstStyle>
            <a:lvl1pPr indent="-228600" lvl="0" marL="457200" algn="l">
              <a:spcBef>
                <a:spcPts val="800"/>
              </a:spcBef>
              <a:spcAft>
                <a:spcPts val="0"/>
              </a:spcAft>
              <a:buClr>
                <a:schemeClr val="dk1"/>
              </a:buClr>
              <a:buSzPts val="1400"/>
              <a:buNone/>
              <a:defRPr b="0" sz="1400" cap="none">
                <a:solidFill>
                  <a:schemeClr val="dk1"/>
                </a:solidFill>
                <a:latin typeface="Libre Franklin"/>
                <a:ea typeface="Libre Franklin"/>
                <a:cs typeface="Libre Franklin"/>
                <a:sym typeface="Libre Franklin"/>
              </a:defRPr>
            </a:lvl1pPr>
            <a:lvl2pPr indent="-228600" lvl="1" marL="914400" algn="l">
              <a:spcBef>
                <a:spcPts val="300"/>
              </a:spcBef>
              <a:spcAft>
                <a:spcPts val="0"/>
              </a:spcAft>
              <a:buSzPts val="2000"/>
              <a:buNone/>
              <a:defRPr b="1" sz="2000"/>
            </a:lvl2pPr>
            <a:lvl3pPr indent="-228600" lvl="2" marL="1371600" algn="l">
              <a:spcBef>
                <a:spcPts val="300"/>
              </a:spcBef>
              <a:spcAft>
                <a:spcPts val="0"/>
              </a:spcAft>
              <a:buSzPts val="1800"/>
              <a:buNone/>
              <a:defRPr b="1" sz="1800"/>
            </a:lvl3pPr>
            <a:lvl4pPr indent="-228600" lvl="3" marL="1828800" algn="l">
              <a:spcBef>
                <a:spcPts val="300"/>
              </a:spcBef>
              <a:spcAft>
                <a:spcPts val="0"/>
              </a:spcAft>
              <a:buSzPts val="1600"/>
              <a:buNone/>
              <a:defRPr b="1" sz="1600"/>
            </a:lvl4pPr>
            <a:lvl5pPr indent="-228600" lvl="4" marL="2286000" algn="l">
              <a:spcBef>
                <a:spcPts val="300"/>
              </a:spcBef>
              <a:spcAft>
                <a:spcPts val="0"/>
              </a:spcAft>
              <a:buSzPts val="1600"/>
              <a:buNone/>
              <a:defRPr b="1" sz="1600"/>
            </a:lvl5pPr>
            <a:lvl6pPr indent="-228600" lvl="5" marL="2743200" algn="l">
              <a:spcBef>
                <a:spcPts val="300"/>
              </a:spcBef>
              <a:spcAft>
                <a:spcPts val="0"/>
              </a:spcAft>
              <a:buSzPts val="1600"/>
              <a:buNone/>
              <a:defRPr b="1" sz="1600"/>
            </a:lvl6pPr>
            <a:lvl7pPr indent="-228600" lvl="6" marL="3200400" algn="l">
              <a:spcBef>
                <a:spcPts val="300"/>
              </a:spcBef>
              <a:spcAft>
                <a:spcPts val="0"/>
              </a:spcAft>
              <a:buSzPts val="1600"/>
              <a:buNone/>
              <a:defRPr b="1" sz="1600"/>
            </a:lvl7pPr>
            <a:lvl8pPr indent="-228600" lvl="7" marL="3657600" algn="l">
              <a:spcBef>
                <a:spcPts val="300"/>
              </a:spcBef>
              <a:spcAft>
                <a:spcPts val="0"/>
              </a:spcAft>
              <a:buSzPts val="1600"/>
              <a:buNone/>
              <a:defRPr b="1" sz="1600"/>
            </a:lvl8pPr>
            <a:lvl9pPr indent="-228600" lvl="8" marL="4114800" algn="l">
              <a:spcBef>
                <a:spcPts val="300"/>
              </a:spcBef>
              <a:spcAft>
                <a:spcPts val="0"/>
              </a:spcAft>
              <a:buSzPts val="1600"/>
              <a:buNone/>
              <a:defRPr b="1" sz="1600"/>
            </a:lvl9pPr>
          </a:lstStyle>
          <a:p/>
        </p:txBody>
      </p:sp>
      <p:sp>
        <p:nvSpPr>
          <p:cNvPr id="99" name="Google Shape;99;p19"/>
          <p:cNvSpPr txBox="1"/>
          <p:nvPr>
            <p:ph idx="2" type="body"/>
          </p:nvPr>
        </p:nvSpPr>
        <p:spPr>
          <a:xfrm>
            <a:off x="819150" y="1276386"/>
            <a:ext cx="3200400" cy="2331720"/>
          </a:xfrm>
          <a:prstGeom prst="rect">
            <a:avLst/>
          </a:prstGeom>
          <a:noFill/>
          <a:ln>
            <a:noFill/>
          </a:ln>
        </p:spPr>
        <p:txBody>
          <a:bodyPr anchorCtr="0" anchor="t" bIns="45700" lIns="91425" spcFirstLastPara="1" rIns="91425" wrap="square" tIns="45700">
            <a:normAutofit/>
          </a:bodyPr>
          <a:lstStyle>
            <a:lvl1pPr indent="-228600" lvl="0" marL="457200" algn="l">
              <a:spcBef>
                <a:spcPts val="800"/>
              </a:spcBef>
              <a:spcAft>
                <a:spcPts val="0"/>
              </a:spcAft>
              <a:buClr>
                <a:schemeClr val="dk1"/>
              </a:buClr>
              <a:buSzPts val="2400"/>
              <a:buNone/>
              <a:defRPr sz="2400"/>
            </a:lvl1pPr>
            <a:lvl2pPr indent="-355600" lvl="1" marL="914400" algn="l">
              <a:spcBef>
                <a:spcPts val="300"/>
              </a:spcBef>
              <a:spcAft>
                <a:spcPts val="0"/>
              </a:spcAft>
              <a:buSzPts val="2000"/>
              <a:buChar char="▪"/>
              <a:defRPr sz="2000"/>
            </a:lvl2pPr>
            <a:lvl3pPr indent="-342900" lvl="2" marL="1371600" algn="l">
              <a:spcBef>
                <a:spcPts val="300"/>
              </a:spcBef>
              <a:spcAft>
                <a:spcPts val="0"/>
              </a:spcAft>
              <a:buSzPts val="1800"/>
              <a:buChar char="▪"/>
              <a:defRPr sz="1800"/>
            </a:lvl3pPr>
            <a:lvl4pPr indent="-330200" lvl="3" marL="1828800" algn="l">
              <a:spcBef>
                <a:spcPts val="300"/>
              </a:spcBef>
              <a:spcAft>
                <a:spcPts val="0"/>
              </a:spcAft>
              <a:buSzPts val="1600"/>
              <a:buChar char="▪"/>
              <a:defRPr sz="1600"/>
            </a:lvl4pPr>
            <a:lvl5pPr indent="-330200" lvl="4" marL="2286000" algn="l">
              <a:spcBef>
                <a:spcPts val="300"/>
              </a:spcBef>
              <a:spcAft>
                <a:spcPts val="0"/>
              </a:spcAft>
              <a:buSzPts val="1600"/>
              <a:buChar char="▪"/>
              <a:defRPr sz="1600"/>
            </a:lvl5pPr>
            <a:lvl6pPr indent="-330200" lvl="5" marL="2743200" algn="l">
              <a:spcBef>
                <a:spcPts val="300"/>
              </a:spcBef>
              <a:spcAft>
                <a:spcPts val="0"/>
              </a:spcAft>
              <a:buSzPts val="1600"/>
              <a:buChar char="▪"/>
              <a:defRPr sz="1600"/>
            </a:lvl6pPr>
            <a:lvl7pPr indent="-330200" lvl="6" marL="3200400" algn="l">
              <a:spcBef>
                <a:spcPts val="300"/>
              </a:spcBef>
              <a:spcAft>
                <a:spcPts val="0"/>
              </a:spcAft>
              <a:buSzPts val="1600"/>
              <a:buChar char="▪"/>
              <a:defRPr sz="1600"/>
            </a:lvl7pPr>
            <a:lvl8pPr indent="-330200" lvl="7" marL="3657600" algn="l">
              <a:spcBef>
                <a:spcPts val="300"/>
              </a:spcBef>
              <a:spcAft>
                <a:spcPts val="0"/>
              </a:spcAft>
              <a:buSzPts val="1600"/>
              <a:buChar char="▪"/>
              <a:defRPr sz="1600"/>
            </a:lvl8pPr>
            <a:lvl9pPr indent="-330200" lvl="8" marL="4114800" algn="l">
              <a:spcBef>
                <a:spcPts val="300"/>
              </a:spcBef>
              <a:spcAft>
                <a:spcPts val="0"/>
              </a:spcAft>
              <a:buSzPts val="1600"/>
              <a:buChar char="▪"/>
              <a:defRPr sz="1600"/>
            </a:lvl9pPr>
          </a:lstStyle>
          <a:p/>
        </p:txBody>
      </p:sp>
      <p:sp>
        <p:nvSpPr>
          <p:cNvPr id="100" name="Google Shape;100;p19"/>
          <p:cNvSpPr txBox="1"/>
          <p:nvPr>
            <p:ph idx="3" type="body"/>
          </p:nvPr>
        </p:nvSpPr>
        <p:spPr>
          <a:xfrm>
            <a:off x="4700016" y="822960"/>
            <a:ext cx="3200400" cy="411480"/>
          </a:xfrm>
          <a:prstGeom prst="rect">
            <a:avLst/>
          </a:prstGeom>
          <a:noFill/>
          <a:ln>
            <a:noFill/>
          </a:ln>
        </p:spPr>
        <p:txBody>
          <a:bodyPr anchorCtr="0" anchor="b" bIns="45700" lIns="91425" spcFirstLastPara="1" rIns="91425" wrap="square" tIns="45700">
            <a:normAutofit/>
          </a:bodyPr>
          <a:lstStyle>
            <a:lvl1pPr indent="-228600" lvl="0" marL="457200" algn="l">
              <a:spcBef>
                <a:spcPts val="800"/>
              </a:spcBef>
              <a:spcAft>
                <a:spcPts val="0"/>
              </a:spcAft>
              <a:buClr>
                <a:schemeClr val="dk1"/>
              </a:buClr>
              <a:buSzPts val="1400"/>
              <a:buNone/>
              <a:defRPr b="0" sz="1400" cap="none">
                <a:solidFill>
                  <a:schemeClr val="dk1"/>
                </a:solidFill>
                <a:latin typeface="Libre Franklin"/>
                <a:ea typeface="Libre Franklin"/>
                <a:cs typeface="Libre Franklin"/>
                <a:sym typeface="Libre Franklin"/>
              </a:defRPr>
            </a:lvl1pPr>
            <a:lvl2pPr indent="-228600" lvl="1" marL="914400" algn="l">
              <a:spcBef>
                <a:spcPts val="300"/>
              </a:spcBef>
              <a:spcAft>
                <a:spcPts val="0"/>
              </a:spcAft>
              <a:buSzPts val="2000"/>
              <a:buNone/>
              <a:defRPr b="1" sz="2000"/>
            </a:lvl2pPr>
            <a:lvl3pPr indent="-228600" lvl="2" marL="1371600" algn="l">
              <a:spcBef>
                <a:spcPts val="300"/>
              </a:spcBef>
              <a:spcAft>
                <a:spcPts val="0"/>
              </a:spcAft>
              <a:buSzPts val="1800"/>
              <a:buNone/>
              <a:defRPr b="1" sz="1800"/>
            </a:lvl3pPr>
            <a:lvl4pPr indent="-228600" lvl="3" marL="1828800" algn="l">
              <a:spcBef>
                <a:spcPts val="300"/>
              </a:spcBef>
              <a:spcAft>
                <a:spcPts val="0"/>
              </a:spcAft>
              <a:buSzPts val="1600"/>
              <a:buNone/>
              <a:defRPr b="1" sz="1600"/>
            </a:lvl4pPr>
            <a:lvl5pPr indent="-228600" lvl="4" marL="2286000" algn="l">
              <a:spcBef>
                <a:spcPts val="300"/>
              </a:spcBef>
              <a:spcAft>
                <a:spcPts val="0"/>
              </a:spcAft>
              <a:buSzPts val="1600"/>
              <a:buNone/>
              <a:defRPr b="1" sz="1600"/>
            </a:lvl5pPr>
            <a:lvl6pPr indent="-228600" lvl="5" marL="2743200" algn="l">
              <a:spcBef>
                <a:spcPts val="300"/>
              </a:spcBef>
              <a:spcAft>
                <a:spcPts val="0"/>
              </a:spcAft>
              <a:buSzPts val="1600"/>
              <a:buNone/>
              <a:defRPr b="1" sz="1600"/>
            </a:lvl6pPr>
            <a:lvl7pPr indent="-228600" lvl="6" marL="3200400" algn="l">
              <a:spcBef>
                <a:spcPts val="300"/>
              </a:spcBef>
              <a:spcAft>
                <a:spcPts val="0"/>
              </a:spcAft>
              <a:buSzPts val="1600"/>
              <a:buNone/>
              <a:defRPr b="1" sz="1600"/>
            </a:lvl7pPr>
            <a:lvl8pPr indent="-228600" lvl="7" marL="3657600" algn="l">
              <a:spcBef>
                <a:spcPts val="300"/>
              </a:spcBef>
              <a:spcAft>
                <a:spcPts val="0"/>
              </a:spcAft>
              <a:buSzPts val="1600"/>
              <a:buNone/>
              <a:defRPr b="1" sz="1600"/>
            </a:lvl8pPr>
            <a:lvl9pPr indent="-228600" lvl="8" marL="4114800" algn="l">
              <a:spcBef>
                <a:spcPts val="300"/>
              </a:spcBef>
              <a:spcAft>
                <a:spcPts val="0"/>
              </a:spcAft>
              <a:buSzPts val="1600"/>
              <a:buNone/>
              <a:defRPr b="1" sz="1600"/>
            </a:lvl9pPr>
          </a:lstStyle>
          <a:p/>
        </p:txBody>
      </p:sp>
      <p:sp>
        <p:nvSpPr>
          <p:cNvPr id="101" name="Google Shape;101;p19"/>
          <p:cNvSpPr txBox="1"/>
          <p:nvPr>
            <p:ph idx="4" type="body"/>
          </p:nvPr>
        </p:nvSpPr>
        <p:spPr>
          <a:xfrm>
            <a:off x="4700016" y="1276386"/>
            <a:ext cx="3200400" cy="2331720"/>
          </a:xfrm>
          <a:prstGeom prst="rect">
            <a:avLst/>
          </a:prstGeom>
          <a:noFill/>
          <a:ln>
            <a:noFill/>
          </a:ln>
        </p:spPr>
        <p:txBody>
          <a:bodyPr anchorCtr="0" anchor="t" bIns="45700" lIns="91425" spcFirstLastPara="1" rIns="91425" wrap="square" tIns="45700">
            <a:normAutofit/>
          </a:bodyPr>
          <a:lstStyle>
            <a:lvl1pPr indent="-228600" lvl="0" marL="457200" algn="l">
              <a:spcBef>
                <a:spcPts val="800"/>
              </a:spcBef>
              <a:spcAft>
                <a:spcPts val="0"/>
              </a:spcAft>
              <a:buClr>
                <a:schemeClr val="dk1"/>
              </a:buClr>
              <a:buSzPts val="2400"/>
              <a:buNone/>
              <a:defRPr sz="2400"/>
            </a:lvl1pPr>
            <a:lvl2pPr indent="-355600" lvl="1" marL="914400" algn="l">
              <a:spcBef>
                <a:spcPts val="300"/>
              </a:spcBef>
              <a:spcAft>
                <a:spcPts val="0"/>
              </a:spcAft>
              <a:buSzPts val="2000"/>
              <a:buChar char="▪"/>
              <a:defRPr sz="2000"/>
            </a:lvl2pPr>
            <a:lvl3pPr indent="-342900" lvl="2" marL="1371600" algn="l">
              <a:spcBef>
                <a:spcPts val="300"/>
              </a:spcBef>
              <a:spcAft>
                <a:spcPts val="0"/>
              </a:spcAft>
              <a:buSzPts val="1800"/>
              <a:buChar char="▪"/>
              <a:defRPr sz="1800"/>
            </a:lvl3pPr>
            <a:lvl4pPr indent="-330200" lvl="3" marL="1828800" algn="l">
              <a:spcBef>
                <a:spcPts val="300"/>
              </a:spcBef>
              <a:spcAft>
                <a:spcPts val="0"/>
              </a:spcAft>
              <a:buSzPts val="1600"/>
              <a:buChar char="▪"/>
              <a:defRPr sz="1600"/>
            </a:lvl4pPr>
            <a:lvl5pPr indent="-330200" lvl="4" marL="2286000" algn="l">
              <a:spcBef>
                <a:spcPts val="300"/>
              </a:spcBef>
              <a:spcAft>
                <a:spcPts val="0"/>
              </a:spcAft>
              <a:buSzPts val="1600"/>
              <a:buChar char="▪"/>
              <a:defRPr sz="1600"/>
            </a:lvl5pPr>
            <a:lvl6pPr indent="-330200" lvl="5" marL="2743200" algn="l">
              <a:spcBef>
                <a:spcPts val="300"/>
              </a:spcBef>
              <a:spcAft>
                <a:spcPts val="0"/>
              </a:spcAft>
              <a:buSzPts val="1600"/>
              <a:buChar char="▪"/>
              <a:defRPr sz="1600"/>
            </a:lvl6pPr>
            <a:lvl7pPr indent="-330200" lvl="6" marL="3200400" algn="l">
              <a:spcBef>
                <a:spcPts val="300"/>
              </a:spcBef>
              <a:spcAft>
                <a:spcPts val="0"/>
              </a:spcAft>
              <a:buSzPts val="1600"/>
              <a:buChar char="▪"/>
              <a:defRPr sz="1600"/>
            </a:lvl7pPr>
            <a:lvl8pPr indent="-330200" lvl="7" marL="3657600" algn="l">
              <a:spcBef>
                <a:spcPts val="300"/>
              </a:spcBef>
              <a:spcAft>
                <a:spcPts val="0"/>
              </a:spcAft>
              <a:buSzPts val="1600"/>
              <a:buChar char="▪"/>
              <a:defRPr sz="1600"/>
            </a:lvl8pPr>
            <a:lvl9pPr indent="-330200" lvl="8" marL="4114800" algn="l">
              <a:spcBef>
                <a:spcPts val="300"/>
              </a:spcBef>
              <a:spcAft>
                <a:spcPts val="0"/>
              </a:spcAft>
              <a:buSzPts val="1600"/>
              <a:buChar char="▪"/>
              <a:defRPr sz="1600"/>
            </a:lvl9pPr>
          </a:lstStyle>
          <a:p/>
        </p:txBody>
      </p:sp>
      <p:sp>
        <p:nvSpPr>
          <p:cNvPr id="102" name="Google Shape;102;p19"/>
          <p:cNvSpPr txBox="1"/>
          <p:nvPr>
            <p:ph idx="10" type="dt"/>
          </p:nvPr>
        </p:nvSpPr>
        <p:spPr>
          <a:xfrm rot="-1986177">
            <a:off x="308958" y="4391119"/>
            <a:ext cx="1960692" cy="1743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9"/>
          <p:cNvSpPr txBox="1"/>
          <p:nvPr>
            <p:ph idx="11" type="ftr"/>
          </p:nvPr>
        </p:nvSpPr>
        <p:spPr>
          <a:xfrm>
            <a:off x="3517514" y="4713841"/>
            <a:ext cx="4724400" cy="2057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9"/>
          <p:cNvSpPr/>
          <p:nvPr>
            <p:ph idx="12" type="sldNum"/>
          </p:nvPr>
        </p:nvSpPr>
        <p:spPr>
          <a:xfrm>
            <a:off x="8401038" y="4628116"/>
            <a:ext cx="502920" cy="377190"/>
          </a:xfrm>
          <a:prstGeom prst="ellipse">
            <a:avLst/>
          </a:prstGeom>
          <a:noFill/>
          <a:ln cap="flat" cmpd="sng" w="19050">
            <a:solidFill>
              <a:srgbClr val="FFFFFF"/>
            </a:solidFill>
            <a:prstDash val="solid"/>
            <a:round/>
            <a:headEnd len="sm" w="sm" type="none"/>
            <a:tailEnd len="sm" w="sm" type="none"/>
          </a:ln>
        </p:spPr>
        <p:txBody>
          <a:bodyPr anchorCtr="0" anchor="ctr" bIns="9125" lIns="9125" spcFirstLastPara="1" rIns="9125" wrap="square" tIns="91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20"/>
          <p:cNvSpPr txBox="1"/>
          <p:nvPr>
            <p:ph type="title"/>
          </p:nvPr>
        </p:nvSpPr>
        <p:spPr>
          <a:xfrm>
            <a:off x="822960" y="274320"/>
            <a:ext cx="7520940" cy="4114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20"/>
          <p:cNvSpPr txBox="1"/>
          <p:nvPr>
            <p:ph idx="10" type="dt"/>
          </p:nvPr>
        </p:nvSpPr>
        <p:spPr>
          <a:xfrm rot="-1986177">
            <a:off x="308958" y="4391119"/>
            <a:ext cx="1960692" cy="1743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0"/>
          <p:cNvSpPr txBox="1"/>
          <p:nvPr>
            <p:ph idx="11" type="ftr"/>
          </p:nvPr>
        </p:nvSpPr>
        <p:spPr>
          <a:xfrm>
            <a:off x="3517514" y="4713841"/>
            <a:ext cx="4724400" cy="2057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0"/>
          <p:cNvSpPr/>
          <p:nvPr>
            <p:ph idx="12" type="sldNum"/>
          </p:nvPr>
        </p:nvSpPr>
        <p:spPr>
          <a:xfrm>
            <a:off x="8401038" y="4628116"/>
            <a:ext cx="502920" cy="377190"/>
          </a:xfrm>
          <a:prstGeom prst="ellipse">
            <a:avLst/>
          </a:prstGeom>
          <a:noFill/>
          <a:ln cap="flat" cmpd="sng" w="19050">
            <a:solidFill>
              <a:srgbClr val="FFFFFF"/>
            </a:solidFill>
            <a:prstDash val="solid"/>
            <a:round/>
            <a:headEnd len="sm" w="sm" type="none"/>
            <a:tailEnd len="sm" w="sm" type="none"/>
          </a:ln>
        </p:spPr>
        <p:txBody>
          <a:bodyPr anchorCtr="0" anchor="ctr" bIns="9125" lIns="9125" spcFirstLastPara="1" rIns="9125" wrap="square" tIns="91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0" name="Shape 110"/>
        <p:cNvGrpSpPr/>
        <p:nvPr/>
      </p:nvGrpSpPr>
      <p:grpSpPr>
        <a:xfrm>
          <a:off x="0" y="0"/>
          <a:ext cx="0" cy="0"/>
          <a:chOff x="0" y="0"/>
          <a:chExt cx="0" cy="0"/>
        </a:xfrm>
      </p:grpSpPr>
      <p:sp>
        <p:nvSpPr>
          <p:cNvPr id="111" name="Google Shape;111;p21"/>
          <p:cNvSpPr txBox="1"/>
          <p:nvPr>
            <p:ph idx="10" type="dt"/>
          </p:nvPr>
        </p:nvSpPr>
        <p:spPr>
          <a:xfrm rot="-1986177">
            <a:off x="308958" y="4391119"/>
            <a:ext cx="1960692" cy="1743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1"/>
          <p:cNvSpPr txBox="1"/>
          <p:nvPr>
            <p:ph idx="11" type="ftr"/>
          </p:nvPr>
        </p:nvSpPr>
        <p:spPr>
          <a:xfrm>
            <a:off x="3517514" y="4713841"/>
            <a:ext cx="4724400" cy="2057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1"/>
          <p:cNvSpPr/>
          <p:nvPr>
            <p:ph idx="12" type="sldNum"/>
          </p:nvPr>
        </p:nvSpPr>
        <p:spPr>
          <a:xfrm>
            <a:off x="8401038" y="4628116"/>
            <a:ext cx="502920" cy="377190"/>
          </a:xfrm>
          <a:prstGeom prst="ellipse">
            <a:avLst/>
          </a:prstGeom>
          <a:noFill/>
          <a:ln cap="flat" cmpd="sng" w="19050">
            <a:solidFill>
              <a:srgbClr val="FFFFFF"/>
            </a:solidFill>
            <a:prstDash val="solid"/>
            <a:round/>
            <a:headEnd len="sm" w="sm" type="none"/>
            <a:tailEnd len="sm" w="sm" type="none"/>
          </a:ln>
        </p:spPr>
        <p:txBody>
          <a:bodyPr anchorCtr="0" anchor="ctr" bIns="9125" lIns="9125" spcFirstLastPara="1" rIns="9125" wrap="square" tIns="91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14" name="Shape 114"/>
        <p:cNvGrpSpPr/>
        <p:nvPr/>
      </p:nvGrpSpPr>
      <p:grpSpPr>
        <a:xfrm>
          <a:off x="0" y="0"/>
          <a:ext cx="0" cy="0"/>
          <a:chOff x="0" y="0"/>
          <a:chExt cx="0" cy="0"/>
        </a:xfrm>
      </p:grpSpPr>
      <p:sp>
        <p:nvSpPr>
          <p:cNvPr id="115" name="Google Shape;115;p22"/>
          <p:cNvSpPr/>
          <p:nvPr>
            <p:ph idx="2" type="pic"/>
          </p:nvPr>
        </p:nvSpPr>
        <p:spPr>
          <a:xfrm>
            <a:off x="2028825" y="0"/>
            <a:ext cx="7115175" cy="5143500"/>
          </a:xfrm>
          <a:prstGeom prst="rect">
            <a:avLst/>
          </a:prstGeom>
          <a:solidFill>
            <a:schemeClr val="accent3">
              <a:alpha val="80000"/>
            </a:schemeClr>
          </a:solidFill>
          <a:ln>
            <a:noFill/>
          </a:ln>
        </p:spPr>
      </p:sp>
      <p:sp>
        <p:nvSpPr>
          <p:cNvPr id="116" name="Google Shape;116;p22"/>
          <p:cNvSpPr/>
          <p:nvPr/>
        </p:nvSpPr>
        <p:spPr>
          <a:xfrm>
            <a:off x="0" y="1985962"/>
            <a:ext cx="3571875" cy="3157538"/>
          </a:xfrm>
          <a:prstGeom prst="rtTriangl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17" name="Google Shape;117;p22"/>
          <p:cNvSpPr/>
          <p:nvPr/>
        </p:nvSpPr>
        <p:spPr>
          <a:xfrm>
            <a:off x="0" y="3786188"/>
            <a:ext cx="3571875" cy="1357313"/>
          </a:xfrm>
          <a:custGeom>
            <a:rect b="b" l="l" r="r" t="t"/>
            <a:pathLst>
              <a:path extrusionOk="0" h="1809750" w="3571875">
                <a:moveTo>
                  <a:pt x="0" y="1809750"/>
                </a:moveTo>
                <a:lnTo>
                  <a:pt x="2038350" y="0"/>
                </a:lnTo>
                <a:lnTo>
                  <a:pt x="3571875" y="1809750"/>
                </a:lnTo>
                <a:lnTo>
                  <a:pt x="0" y="1809750"/>
                </a:lnTo>
                <a:close/>
              </a:path>
            </a:pathLst>
          </a:custGeom>
          <a:solidFill>
            <a:schemeClr val="accent3">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18" name="Google Shape;118;p22"/>
          <p:cNvSpPr txBox="1"/>
          <p:nvPr>
            <p:ph type="title"/>
          </p:nvPr>
        </p:nvSpPr>
        <p:spPr>
          <a:xfrm rot="-1986177">
            <a:off x="942937" y="1237601"/>
            <a:ext cx="4942921" cy="75163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800"/>
              <a:buFont typeface="Libre Franklin Medium"/>
              <a:buNone/>
              <a:defRPr b="0" sz="2800">
                <a:latin typeface="Libre Franklin Medium"/>
                <a:ea typeface="Libre Franklin Medium"/>
                <a:cs typeface="Libre Franklin Medium"/>
                <a:sym typeface="Libre Franklin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22"/>
          <p:cNvSpPr txBox="1"/>
          <p:nvPr>
            <p:ph idx="1" type="body"/>
          </p:nvPr>
        </p:nvSpPr>
        <p:spPr>
          <a:xfrm rot="-1986177">
            <a:off x="1445439" y="1592257"/>
            <a:ext cx="5492625" cy="641778"/>
          </a:xfrm>
          <a:prstGeom prst="rect">
            <a:avLst/>
          </a:prstGeom>
          <a:noFill/>
          <a:ln>
            <a:noFill/>
          </a:ln>
        </p:spPr>
        <p:txBody>
          <a:bodyPr anchorCtr="0" anchor="t" bIns="45700" lIns="91425" spcFirstLastPara="1" rIns="91425" wrap="square" tIns="45700">
            <a:normAutofit/>
          </a:bodyPr>
          <a:lstStyle>
            <a:lvl1pPr indent="-228600" lvl="0" marL="457200" algn="l">
              <a:spcBef>
                <a:spcPts val="800"/>
              </a:spcBef>
              <a:spcAft>
                <a:spcPts val="0"/>
              </a:spcAft>
              <a:buClr>
                <a:schemeClr val="dk2"/>
              </a:buClr>
              <a:buSzPts val="1400"/>
              <a:buNone/>
              <a:defRPr sz="1400">
                <a:solidFill>
                  <a:schemeClr val="dk2"/>
                </a:solidFill>
              </a:defRPr>
            </a:lvl1pPr>
            <a:lvl2pPr indent="-228600" lvl="1" marL="914400" algn="l">
              <a:spcBef>
                <a:spcPts val="300"/>
              </a:spcBef>
              <a:spcAft>
                <a:spcPts val="0"/>
              </a:spcAft>
              <a:buSzPts val="1200"/>
              <a:buNone/>
              <a:defRPr sz="1200"/>
            </a:lvl2pPr>
            <a:lvl3pPr indent="-228600" lvl="2" marL="1371600" algn="l">
              <a:spcBef>
                <a:spcPts val="300"/>
              </a:spcBef>
              <a:spcAft>
                <a:spcPts val="0"/>
              </a:spcAft>
              <a:buSzPts val="1000"/>
              <a:buNone/>
              <a:defRPr sz="1000"/>
            </a:lvl3pPr>
            <a:lvl4pPr indent="-228600" lvl="3" marL="1828800" algn="l">
              <a:spcBef>
                <a:spcPts val="300"/>
              </a:spcBef>
              <a:spcAft>
                <a:spcPts val="0"/>
              </a:spcAft>
              <a:buSzPts val="900"/>
              <a:buNone/>
              <a:defRPr sz="900"/>
            </a:lvl4pPr>
            <a:lvl5pPr indent="-228600" lvl="4" marL="2286000" algn="l">
              <a:spcBef>
                <a:spcPts val="300"/>
              </a:spcBef>
              <a:spcAft>
                <a:spcPts val="0"/>
              </a:spcAft>
              <a:buSzPts val="900"/>
              <a:buNone/>
              <a:defRPr sz="900"/>
            </a:lvl5pPr>
            <a:lvl6pPr indent="-228600" lvl="5" marL="2743200" algn="l">
              <a:spcBef>
                <a:spcPts val="300"/>
              </a:spcBef>
              <a:spcAft>
                <a:spcPts val="0"/>
              </a:spcAft>
              <a:buSzPts val="900"/>
              <a:buNone/>
              <a:defRPr sz="900"/>
            </a:lvl6pPr>
            <a:lvl7pPr indent="-228600" lvl="6" marL="3200400" algn="l">
              <a:spcBef>
                <a:spcPts val="300"/>
              </a:spcBef>
              <a:spcAft>
                <a:spcPts val="0"/>
              </a:spcAft>
              <a:buSzPts val="900"/>
              <a:buNone/>
              <a:defRPr sz="900"/>
            </a:lvl7pPr>
            <a:lvl8pPr indent="-228600" lvl="7" marL="3657600" algn="l">
              <a:spcBef>
                <a:spcPts val="300"/>
              </a:spcBef>
              <a:spcAft>
                <a:spcPts val="0"/>
              </a:spcAft>
              <a:buSzPts val="900"/>
              <a:buNone/>
              <a:defRPr sz="900"/>
            </a:lvl8pPr>
            <a:lvl9pPr indent="-228600" lvl="8" marL="4114800" algn="l">
              <a:spcBef>
                <a:spcPts val="300"/>
              </a:spcBef>
              <a:spcAft>
                <a:spcPts val="0"/>
              </a:spcAft>
              <a:buSzPts val="900"/>
              <a:buNone/>
              <a:defRPr sz="900"/>
            </a:lvl9pPr>
          </a:lstStyle>
          <a:p/>
        </p:txBody>
      </p:sp>
      <p:sp>
        <p:nvSpPr>
          <p:cNvPr id="120" name="Google Shape;120;p22"/>
          <p:cNvSpPr txBox="1"/>
          <p:nvPr>
            <p:ph idx="10" type="dt"/>
          </p:nvPr>
        </p:nvSpPr>
        <p:spPr>
          <a:xfrm rot="-1986177">
            <a:off x="308958" y="4391119"/>
            <a:ext cx="1960692" cy="1743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2"/>
          <p:cNvSpPr txBox="1"/>
          <p:nvPr>
            <p:ph idx="11" type="ftr"/>
          </p:nvPr>
        </p:nvSpPr>
        <p:spPr>
          <a:xfrm>
            <a:off x="3517514" y="4713841"/>
            <a:ext cx="4724400" cy="2057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2"/>
          <p:cNvSpPr/>
          <p:nvPr>
            <p:ph idx="12" type="sldNum"/>
          </p:nvPr>
        </p:nvSpPr>
        <p:spPr>
          <a:xfrm>
            <a:off x="8401038" y="4628116"/>
            <a:ext cx="502920" cy="377190"/>
          </a:xfrm>
          <a:prstGeom prst="ellipse">
            <a:avLst/>
          </a:prstGeom>
          <a:noFill/>
          <a:ln cap="flat" cmpd="sng" w="19050">
            <a:solidFill>
              <a:srgbClr val="FFFFFF"/>
            </a:solidFill>
            <a:prstDash val="solid"/>
            <a:round/>
            <a:headEnd len="sm" w="sm" type="none"/>
            <a:tailEnd len="sm" w="sm" type="none"/>
          </a:ln>
        </p:spPr>
        <p:txBody>
          <a:bodyPr anchorCtr="0" anchor="ctr" bIns="9125" lIns="9125" spcFirstLastPara="1" rIns="9125" wrap="square" tIns="91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3" name="Shape 123"/>
        <p:cNvGrpSpPr/>
        <p:nvPr/>
      </p:nvGrpSpPr>
      <p:grpSpPr>
        <a:xfrm>
          <a:off x="0" y="0"/>
          <a:ext cx="0" cy="0"/>
          <a:chOff x="0" y="0"/>
          <a:chExt cx="0" cy="0"/>
        </a:xfrm>
      </p:grpSpPr>
      <p:sp>
        <p:nvSpPr>
          <p:cNvPr id="124" name="Google Shape;124;p23"/>
          <p:cNvSpPr txBox="1"/>
          <p:nvPr>
            <p:ph type="title"/>
          </p:nvPr>
        </p:nvSpPr>
        <p:spPr>
          <a:xfrm>
            <a:off x="822960" y="274320"/>
            <a:ext cx="7520940" cy="4114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23"/>
          <p:cNvSpPr txBox="1"/>
          <p:nvPr>
            <p:ph idx="1" type="body"/>
          </p:nvPr>
        </p:nvSpPr>
        <p:spPr>
          <a:xfrm rot="5400000">
            <a:off x="3240987" y="-1592556"/>
            <a:ext cx="2684887" cy="7520940"/>
          </a:xfrm>
          <a:prstGeom prst="rect">
            <a:avLst/>
          </a:prstGeom>
          <a:noFill/>
          <a:ln>
            <a:noFill/>
          </a:ln>
        </p:spPr>
        <p:txBody>
          <a:bodyPr anchorCtr="0" anchor="t" bIns="45700" lIns="91425" spcFirstLastPara="1" rIns="91425" wrap="square" tIns="45700">
            <a:normAutofit/>
          </a:bodyPr>
          <a:lstStyle>
            <a:lvl1pPr indent="-228600" lvl="0" marL="457200" algn="l">
              <a:spcBef>
                <a:spcPts val="800"/>
              </a:spcBef>
              <a:spcAft>
                <a:spcPts val="0"/>
              </a:spcAft>
              <a:buClr>
                <a:schemeClr val="dk1"/>
              </a:buClr>
              <a:buSzPts val="1800"/>
              <a:buNone/>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126" name="Google Shape;126;p23"/>
          <p:cNvSpPr txBox="1"/>
          <p:nvPr>
            <p:ph idx="10" type="dt"/>
          </p:nvPr>
        </p:nvSpPr>
        <p:spPr>
          <a:xfrm rot="-1986177">
            <a:off x="308958" y="4391119"/>
            <a:ext cx="1960692" cy="1743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3"/>
          <p:cNvSpPr txBox="1"/>
          <p:nvPr>
            <p:ph idx="11" type="ftr"/>
          </p:nvPr>
        </p:nvSpPr>
        <p:spPr>
          <a:xfrm>
            <a:off x="3517514" y="4713841"/>
            <a:ext cx="4724400" cy="2057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3"/>
          <p:cNvSpPr/>
          <p:nvPr>
            <p:ph idx="12" type="sldNum"/>
          </p:nvPr>
        </p:nvSpPr>
        <p:spPr>
          <a:xfrm>
            <a:off x="8401038" y="4628116"/>
            <a:ext cx="502920" cy="377190"/>
          </a:xfrm>
          <a:prstGeom prst="ellipse">
            <a:avLst/>
          </a:prstGeom>
          <a:noFill/>
          <a:ln cap="flat" cmpd="sng" w="19050">
            <a:solidFill>
              <a:srgbClr val="FFFFFF"/>
            </a:solidFill>
            <a:prstDash val="solid"/>
            <a:round/>
            <a:headEnd len="sm" w="sm" type="none"/>
            <a:tailEnd len="sm" w="sm" type="none"/>
          </a:ln>
        </p:spPr>
        <p:txBody>
          <a:bodyPr anchorCtr="0" anchor="ctr" bIns="9125" lIns="9125" spcFirstLastPara="1" rIns="9125" wrap="square" tIns="91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9" name="Shape 129"/>
        <p:cNvGrpSpPr/>
        <p:nvPr/>
      </p:nvGrpSpPr>
      <p:grpSpPr>
        <a:xfrm>
          <a:off x="0" y="0"/>
          <a:ext cx="0" cy="0"/>
          <a:chOff x="0" y="0"/>
          <a:chExt cx="0" cy="0"/>
        </a:xfrm>
      </p:grpSpPr>
      <p:sp>
        <p:nvSpPr>
          <p:cNvPr id="130" name="Google Shape;130;p24"/>
          <p:cNvSpPr txBox="1"/>
          <p:nvPr>
            <p:ph type="title"/>
          </p:nvPr>
        </p:nvSpPr>
        <p:spPr>
          <a:xfrm rot="5400000">
            <a:off x="5903714" y="931665"/>
            <a:ext cx="3508771"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24"/>
          <p:cNvSpPr txBox="1"/>
          <p:nvPr>
            <p:ph idx="1" type="body"/>
          </p:nvPr>
        </p:nvSpPr>
        <p:spPr>
          <a:xfrm rot="5400000">
            <a:off x="1712714" y="-1049535"/>
            <a:ext cx="3508771" cy="6019800"/>
          </a:xfrm>
          <a:prstGeom prst="rect">
            <a:avLst/>
          </a:prstGeom>
          <a:noFill/>
          <a:ln>
            <a:noFill/>
          </a:ln>
        </p:spPr>
        <p:txBody>
          <a:bodyPr anchorCtr="0" anchor="t" bIns="45700" lIns="91425" spcFirstLastPara="1" rIns="91425" wrap="square" tIns="45700">
            <a:normAutofit/>
          </a:bodyPr>
          <a:lstStyle>
            <a:lvl1pPr indent="-228600" lvl="0" marL="457200" algn="l">
              <a:spcBef>
                <a:spcPts val="800"/>
              </a:spcBef>
              <a:spcAft>
                <a:spcPts val="0"/>
              </a:spcAft>
              <a:buClr>
                <a:schemeClr val="dk1"/>
              </a:buClr>
              <a:buSzPts val="1800"/>
              <a:buNone/>
              <a:defRPr/>
            </a:lvl1pPr>
            <a:lvl2pPr indent="-342900" lvl="1" marL="914400" algn="l">
              <a:spcBef>
                <a:spcPts val="300"/>
              </a:spcBef>
              <a:spcAft>
                <a:spcPts val="0"/>
              </a:spcAft>
              <a:buSzPts val="1800"/>
              <a:buChar char="▪"/>
              <a:defRPr/>
            </a:lvl2pPr>
            <a:lvl3pPr indent="-342900" lvl="2" marL="1371600" algn="l">
              <a:spcBef>
                <a:spcPts val="300"/>
              </a:spcBef>
              <a:spcAft>
                <a:spcPts val="0"/>
              </a:spcAft>
              <a:buSzPts val="1800"/>
              <a:buChar char="▪"/>
              <a:defRPr/>
            </a:lvl3pPr>
            <a:lvl4pPr indent="-342900" lvl="3" marL="1828800" algn="l">
              <a:spcBef>
                <a:spcPts val="300"/>
              </a:spcBef>
              <a:spcAft>
                <a:spcPts val="0"/>
              </a:spcAft>
              <a:buSzPts val="1800"/>
              <a:buChar char="▪"/>
              <a:defRPr/>
            </a:lvl4pPr>
            <a:lvl5pPr indent="-342900" lvl="4" marL="2286000" algn="l">
              <a:spcBef>
                <a:spcPts val="3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sp>
        <p:nvSpPr>
          <p:cNvPr id="132" name="Google Shape;132;p24"/>
          <p:cNvSpPr txBox="1"/>
          <p:nvPr>
            <p:ph idx="10" type="dt"/>
          </p:nvPr>
        </p:nvSpPr>
        <p:spPr>
          <a:xfrm rot="-1986177">
            <a:off x="308958" y="4391119"/>
            <a:ext cx="1960692" cy="1743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4"/>
          <p:cNvSpPr txBox="1"/>
          <p:nvPr>
            <p:ph idx="11" type="ftr"/>
          </p:nvPr>
        </p:nvSpPr>
        <p:spPr>
          <a:xfrm>
            <a:off x="3517514" y="4713841"/>
            <a:ext cx="4724400" cy="2057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4"/>
          <p:cNvSpPr/>
          <p:nvPr>
            <p:ph idx="12" type="sldNum"/>
          </p:nvPr>
        </p:nvSpPr>
        <p:spPr>
          <a:xfrm>
            <a:off x="8401038" y="4628116"/>
            <a:ext cx="502920" cy="377190"/>
          </a:xfrm>
          <a:prstGeom prst="ellipse">
            <a:avLst/>
          </a:prstGeom>
          <a:noFill/>
          <a:ln cap="flat" cmpd="sng" w="19050">
            <a:solidFill>
              <a:srgbClr val="FFFFFF"/>
            </a:solidFill>
            <a:prstDash val="solid"/>
            <a:round/>
            <a:headEnd len="sm" w="sm" type="none"/>
            <a:tailEnd len="sm" w="sm" type="none"/>
          </a:ln>
        </p:spPr>
        <p:txBody>
          <a:bodyPr anchorCtr="0" anchor="ctr" bIns="9125" lIns="9125" spcFirstLastPara="1" rIns="9125" wrap="square" tIns="912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2382" y="3787975"/>
            <a:ext cx="3574257" cy="1355526"/>
          </a:xfrm>
          <a:custGeom>
            <a:rect b="b" l="l" r="r" t="t"/>
            <a:pathLst>
              <a:path extrusionOk="0" h="1807368" w="3574257">
                <a:moveTo>
                  <a:pt x="2382" y="1807368"/>
                </a:moveTo>
                <a:lnTo>
                  <a:pt x="0" y="0"/>
                </a:lnTo>
                <a:lnTo>
                  <a:pt x="2045494" y="1"/>
                </a:lnTo>
                <a:lnTo>
                  <a:pt x="3574257" y="1807368"/>
                </a:lnTo>
                <a:lnTo>
                  <a:pt x="2382" y="180736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52" name="Google Shape;52;p13"/>
          <p:cNvSpPr/>
          <p:nvPr/>
        </p:nvSpPr>
        <p:spPr>
          <a:xfrm>
            <a:off x="-2380" y="3788469"/>
            <a:ext cx="9146380" cy="1355032"/>
          </a:xfrm>
          <a:custGeom>
            <a:rect b="b" l="l" r="r" t="t"/>
            <a:pathLst>
              <a:path extrusionOk="0" h="527584" w="3352800">
                <a:moveTo>
                  <a:pt x="0" y="527584"/>
                </a:moveTo>
                <a:lnTo>
                  <a:pt x="748227" y="0"/>
                </a:lnTo>
                <a:lnTo>
                  <a:pt x="3352800" y="271"/>
                </a:lnTo>
                <a:lnTo>
                  <a:pt x="3352800" y="527584"/>
                </a:lnTo>
                <a:lnTo>
                  <a:pt x="0" y="527584"/>
                </a:lnTo>
                <a:close/>
              </a:path>
            </a:pathLst>
          </a:custGeom>
          <a:solidFill>
            <a:schemeClr val="accent3">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53" name="Google Shape;53;p13"/>
          <p:cNvSpPr txBox="1"/>
          <p:nvPr>
            <p:ph type="title"/>
          </p:nvPr>
        </p:nvSpPr>
        <p:spPr>
          <a:xfrm>
            <a:off x="822960" y="274320"/>
            <a:ext cx="7520940" cy="4114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1"/>
              </a:buClr>
              <a:buSzPts val="2800"/>
              <a:buFont typeface="Libre Franklin Medium"/>
              <a:buNone/>
              <a:defRPr b="0" i="0" sz="2800" u="none" cap="none" strike="noStrike">
                <a:solidFill>
                  <a:schemeClr val="dk1"/>
                </a:solidFill>
                <a:latin typeface="Libre Franklin Medium"/>
                <a:ea typeface="Libre Franklin Medium"/>
                <a:cs typeface="Libre Franklin Medium"/>
                <a:sym typeface="Libre Franklin Medium"/>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4" name="Google Shape;54;p13"/>
          <p:cNvSpPr txBox="1"/>
          <p:nvPr>
            <p:ph idx="1" type="body"/>
          </p:nvPr>
        </p:nvSpPr>
        <p:spPr>
          <a:xfrm>
            <a:off x="822960" y="825471"/>
            <a:ext cx="7520940" cy="2684887"/>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800"/>
              </a:spcBef>
              <a:spcAft>
                <a:spcPts val="0"/>
              </a:spcAft>
              <a:buClr>
                <a:schemeClr val="dk1"/>
              </a:buClr>
              <a:buSzPts val="1600"/>
              <a:buFont typeface="Arial"/>
              <a:buNone/>
              <a:defRPr b="1" i="0" sz="1600" u="none" cap="none" strike="noStrike">
                <a:solidFill>
                  <a:schemeClr val="dk1"/>
                </a:solidFill>
                <a:latin typeface="Libre Franklin"/>
                <a:ea typeface="Libre Franklin"/>
                <a:cs typeface="Libre Franklin"/>
                <a:sym typeface="Libre Franklin"/>
              </a:defRPr>
            </a:lvl1pPr>
            <a:lvl2pPr indent="-330200" lvl="1" marL="914400" marR="0" rtl="0" algn="l">
              <a:spcBef>
                <a:spcPts val="300"/>
              </a:spcBef>
              <a:spcAft>
                <a:spcPts val="0"/>
              </a:spcAft>
              <a:buClr>
                <a:schemeClr val="accent2"/>
              </a:buClr>
              <a:buSzPts val="1600"/>
              <a:buFont typeface="Noto Sans Symbols"/>
              <a:buChar char="▪"/>
              <a:defRPr b="0" i="0" sz="1600" u="none" cap="none" strike="noStrike">
                <a:solidFill>
                  <a:schemeClr val="dk1"/>
                </a:solidFill>
                <a:latin typeface="Libre Franklin"/>
                <a:ea typeface="Libre Franklin"/>
                <a:cs typeface="Libre Franklin"/>
                <a:sym typeface="Libre Franklin"/>
              </a:defRPr>
            </a:lvl2pPr>
            <a:lvl3pPr indent="-330200" lvl="2" marL="1371600" marR="0" rtl="0" algn="l">
              <a:spcBef>
                <a:spcPts val="300"/>
              </a:spcBef>
              <a:spcAft>
                <a:spcPts val="0"/>
              </a:spcAft>
              <a:buClr>
                <a:schemeClr val="accent2"/>
              </a:buClr>
              <a:buSzPts val="1600"/>
              <a:buFont typeface="Noto Sans Symbols"/>
              <a:buChar char="▪"/>
              <a:defRPr b="0" i="0" sz="1600" u="none" cap="none" strike="noStrike">
                <a:solidFill>
                  <a:schemeClr val="dk1"/>
                </a:solidFill>
                <a:latin typeface="Libre Franklin"/>
                <a:ea typeface="Libre Franklin"/>
                <a:cs typeface="Libre Franklin"/>
                <a:sym typeface="Libre Franklin"/>
              </a:defRPr>
            </a:lvl3pPr>
            <a:lvl4pPr indent="-330200" lvl="3" marL="1828800" marR="0" rtl="0" algn="l">
              <a:spcBef>
                <a:spcPts val="300"/>
              </a:spcBef>
              <a:spcAft>
                <a:spcPts val="0"/>
              </a:spcAft>
              <a:buClr>
                <a:schemeClr val="accent2"/>
              </a:buClr>
              <a:buSzPts val="1600"/>
              <a:buFont typeface="Noto Sans Symbols"/>
              <a:buChar char="▪"/>
              <a:defRPr b="0" i="0" sz="1600" u="none" cap="none" strike="noStrike">
                <a:solidFill>
                  <a:schemeClr val="dk1"/>
                </a:solidFill>
                <a:latin typeface="Libre Franklin"/>
                <a:ea typeface="Libre Franklin"/>
                <a:cs typeface="Libre Franklin"/>
                <a:sym typeface="Libre Franklin"/>
              </a:defRPr>
            </a:lvl4pPr>
            <a:lvl5pPr indent="-330200" lvl="4" marL="2286000" marR="0" rtl="0" algn="l">
              <a:spcBef>
                <a:spcPts val="300"/>
              </a:spcBef>
              <a:spcAft>
                <a:spcPts val="0"/>
              </a:spcAft>
              <a:buClr>
                <a:schemeClr val="accent2"/>
              </a:buClr>
              <a:buSzPts val="1600"/>
              <a:buFont typeface="Noto Sans Symbols"/>
              <a:buChar char="▪"/>
              <a:defRPr b="0" i="0" sz="1600" u="none" cap="none" strike="noStrike">
                <a:solidFill>
                  <a:schemeClr val="dk1"/>
                </a:solidFill>
                <a:latin typeface="Libre Franklin"/>
                <a:ea typeface="Libre Franklin"/>
                <a:cs typeface="Libre Franklin"/>
                <a:sym typeface="Libre Franklin"/>
              </a:defRPr>
            </a:lvl5pPr>
            <a:lvl6pPr indent="-317500" lvl="5" marL="2743200" marR="0" rtl="0" algn="l">
              <a:spcBef>
                <a:spcPts val="300"/>
              </a:spcBef>
              <a:spcAft>
                <a:spcPts val="0"/>
              </a:spcAft>
              <a:buClr>
                <a:schemeClr val="accent2"/>
              </a:buClr>
              <a:buSzPts val="1400"/>
              <a:buFont typeface="Noto Sans Symbols"/>
              <a:buChar char="▪"/>
              <a:defRPr b="0" i="0" sz="1400" u="none" cap="none" strike="noStrike">
                <a:solidFill>
                  <a:schemeClr val="dk1"/>
                </a:solidFill>
                <a:latin typeface="Libre Franklin"/>
                <a:ea typeface="Libre Franklin"/>
                <a:cs typeface="Libre Franklin"/>
                <a:sym typeface="Libre Franklin"/>
              </a:defRPr>
            </a:lvl6pPr>
            <a:lvl7pPr indent="-317500" lvl="6" marL="3200400" marR="0" rtl="0" algn="l">
              <a:spcBef>
                <a:spcPts val="300"/>
              </a:spcBef>
              <a:spcAft>
                <a:spcPts val="0"/>
              </a:spcAft>
              <a:buClr>
                <a:schemeClr val="accent2"/>
              </a:buClr>
              <a:buSzPts val="1400"/>
              <a:buFont typeface="Noto Sans Symbols"/>
              <a:buChar char="▪"/>
              <a:defRPr b="0" i="0" sz="1400" u="none" cap="none" strike="noStrike">
                <a:solidFill>
                  <a:schemeClr val="dk1"/>
                </a:solidFill>
                <a:latin typeface="Libre Franklin"/>
                <a:ea typeface="Libre Franklin"/>
                <a:cs typeface="Libre Franklin"/>
                <a:sym typeface="Libre Franklin"/>
              </a:defRPr>
            </a:lvl7pPr>
            <a:lvl8pPr indent="-317500" lvl="7" marL="3657600" marR="0" rtl="0" algn="l">
              <a:spcBef>
                <a:spcPts val="300"/>
              </a:spcBef>
              <a:spcAft>
                <a:spcPts val="0"/>
              </a:spcAft>
              <a:buClr>
                <a:schemeClr val="accent2"/>
              </a:buClr>
              <a:buSzPts val="1400"/>
              <a:buFont typeface="Noto Sans Symbols"/>
              <a:buChar char="▪"/>
              <a:defRPr b="0" i="0" sz="1400" u="none" cap="none" strike="noStrike">
                <a:solidFill>
                  <a:schemeClr val="dk1"/>
                </a:solidFill>
                <a:latin typeface="Libre Franklin"/>
                <a:ea typeface="Libre Franklin"/>
                <a:cs typeface="Libre Franklin"/>
                <a:sym typeface="Libre Franklin"/>
              </a:defRPr>
            </a:lvl8pPr>
            <a:lvl9pPr indent="-317500" lvl="8" marL="4114800" marR="0" rtl="0" algn="l">
              <a:spcBef>
                <a:spcPts val="300"/>
              </a:spcBef>
              <a:spcAft>
                <a:spcPts val="0"/>
              </a:spcAft>
              <a:buClr>
                <a:schemeClr val="accent2"/>
              </a:buClr>
              <a:buSzPts val="1400"/>
              <a:buFont typeface="Noto Sans Symbols"/>
              <a:buChar char="▪"/>
              <a:defRPr b="0" i="0" sz="1400" u="none" cap="none" strike="noStrike">
                <a:solidFill>
                  <a:schemeClr val="dk1"/>
                </a:solidFill>
                <a:latin typeface="Libre Franklin"/>
                <a:ea typeface="Libre Franklin"/>
                <a:cs typeface="Libre Franklin"/>
                <a:sym typeface="Libre Franklin"/>
              </a:defRPr>
            </a:lvl9pPr>
          </a:lstStyle>
          <a:p/>
        </p:txBody>
      </p:sp>
      <p:sp>
        <p:nvSpPr>
          <p:cNvPr id="55" name="Google Shape;55;p13"/>
          <p:cNvSpPr txBox="1"/>
          <p:nvPr>
            <p:ph idx="10" type="dt"/>
          </p:nvPr>
        </p:nvSpPr>
        <p:spPr>
          <a:xfrm rot="-1986177">
            <a:off x="308958" y="4391119"/>
            <a:ext cx="1960692" cy="17431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13"/>
          <p:cNvSpPr txBox="1"/>
          <p:nvPr>
            <p:ph idx="11" type="ftr"/>
          </p:nvPr>
        </p:nvSpPr>
        <p:spPr>
          <a:xfrm>
            <a:off x="3517514" y="4713841"/>
            <a:ext cx="4724400" cy="20574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FFFFF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7" name="Google Shape;57;p13"/>
          <p:cNvSpPr/>
          <p:nvPr>
            <p:ph idx="12" type="sldNum"/>
          </p:nvPr>
        </p:nvSpPr>
        <p:spPr>
          <a:xfrm>
            <a:off x="8401038" y="4628116"/>
            <a:ext cx="502920" cy="377190"/>
          </a:xfrm>
          <a:prstGeom prst="ellipse">
            <a:avLst/>
          </a:prstGeom>
          <a:noFill/>
          <a:ln cap="flat" cmpd="sng" w="19050">
            <a:solidFill>
              <a:srgbClr val="FFFFFF"/>
            </a:solidFill>
            <a:prstDash val="solid"/>
            <a:round/>
            <a:headEnd len="sm" w="sm" type="none"/>
            <a:tailEnd len="sm" w="sm" type="none"/>
          </a:ln>
        </p:spPr>
        <p:txBody>
          <a:bodyPr anchorCtr="0" anchor="ctr" bIns="9125" lIns="9125" spcFirstLastPara="1" rIns="9125" wrap="square" tIns="9125">
            <a:noAutofit/>
          </a:bodyPr>
          <a:lstStyle>
            <a:lvl1pPr indent="0" lvl="0" marL="0" marR="0" rtl="0" algn="ctr">
              <a:spcBef>
                <a:spcPts val="0"/>
              </a:spcBef>
              <a:buNone/>
              <a:defRPr b="0" i="0" sz="1650" u="none" cap="none" strike="noStrike">
                <a:solidFill>
                  <a:srgbClr val="FFFFFF"/>
                </a:solidFill>
                <a:latin typeface="Libre Franklin"/>
                <a:ea typeface="Libre Franklin"/>
                <a:cs typeface="Libre Franklin"/>
                <a:sym typeface="Libre Franklin"/>
              </a:defRPr>
            </a:lvl1pPr>
            <a:lvl2pPr indent="0" lvl="1" marL="0" marR="0" rtl="0" algn="ctr">
              <a:spcBef>
                <a:spcPts val="0"/>
              </a:spcBef>
              <a:buNone/>
              <a:defRPr b="0" i="0" sz="1650" u="none" cap="none" strike="noStrike">
                <a:solidFill>
                  <a:srgbClr val="FFFFFF"/>
                </a:solidFill>
                <a:latin typeface="Libre Franklin"/>
                <a:ea typeface="Libre Franklin"/>
                <a:cs typeface="Libre Franklin"/>
                <a:sym typeface="Libre Franklin"/>
              </a:defRPr>
            </a:lvl2pPr>
            <a:lvl3pPr indent="0" lvl="2" marL="0" marR="0" rtl="0" algn="ctr">
              <a:spcBef>
                <a:spcPts val="0"/>
              </a:spcBef>
              <a:buNone/>
              <a:defRPr b="0" i="0" sz="1650" u="none" cap="none" strike="noStrike">
                <a:solidFill>
                  <a:srgbClr val="FFFFFF"/>
                </a:solidFill>
                <a:latin typeface="Libre Franklin"/>
                <a:ea typeface="Libre Franklin"/>
                <a:cs typeface="Libre Franklin"/>
                <a:sym typeface="Libre Franklin"/>
              </a:defRPr>
            </a:lvl3pPr>
            <a:lvl4pPr indent="0" lvl="3" marL="0" marR="0" rtl="0" algn="ctr">
              <a:spcBef>
                <a:spcPts val="0"/>
              </a:spcBef>
              <a:buNone/>
              <a:defRPr b="0" i="0" sz="1650" u="none" cap="none" strike="noStrike">
                <a:solidFill>
                  <a:srgbClr val="FFFFFF"/>
                </a:solidFill>
                <a:latin typeface="Libre Franklin"/>
                <a:ea typeface="Libre Franklin"/>
                <a:cs typeface="Libre Franklin"/>
                <a:sym typeface="Libre Franklin"/>
              </a:defRPr>
            </a:lvl4pPr>
            <a:lvl5pPr indent="0" lvl="4" marL="0" marR="0" rtl="0" algn="ctr">
              <a:spcBef>
                <a:spcPts val="0"/>
              </a:spcBef>
              <a:buNone/>
              <a:defRPr b="0" i="0" sz="1650" u="none" cap="none" strike="noStrike">
                <a:solidFill>
                  <a:srgbClr val="FFFFFF"/>
                </a:solidFill>
                <a:latin typeface="Libre Franklin"/>
                <a:ea typeface="Libre Franklin"/>
                <a:cs typeface="Libre Franklin"/>
                <a:sym typeface="Libre Franklin"/>
              </a:defRPr>
            </a:lvl5pPr>
            <a:lvl6pPr indent="0" lvl="5" marL="0" marR="0" rtl="0" algn="ctr">
              <a:spcBef>
                <a:spcPts val="0"/>
              </a:spcBef>
              <a:buNone/>
              <a:defRPr b="0" i="0" sz="1650" u="none" cap="none" strike="noStrike">
                <a:solidFill>
                  <a:srgbClr val="FFFFFF"/>
                </a:solidFill>
                <a:latin typeface="Libre Franklin"/>
                <a:ea typeface="Libre Franklin"/>
                <a:cs typeface="Libre Franklin"/>
                <a:sym typeface="Libre Franklin"/>
              </a:defRPr>
            </a:lvl6pPr>
            <a:lvl7pPr indent="0" lvl="6" marL="0" marR="0" rtl="0" algn="ctr">
              <a:spcBef>
                <a:spcPts val="0"/>
              </a:spcBef>
              <a:buNone/>
              <a:defRPr b="0" i="0" sz="1650" u="none" cap="none" strike="noStrike">
                <a:solidFill>
                  <a:srgbClr val="FFFFFF"/>
                </a:solidFill>
                <a:latin typeface="Libre Franklin"/>
                <a:ea typeface="Libre Franklin"/>
                <a:cs typeface="Libre Franklin"/>
                <a:sym typeface="Libre Franklin"/>
              </a:defRPr>
            </a:lvl7pPr>
            <a:lvl8pPr indent="0" lvl="7" marL="0" marR="0" rtl="0" algn="ctr">
              <a:spcBef>
                <a:spcPts val="0"/>
              </a:spcBef>
              <a:buNone/>
              <a:defRPr b="0" i="0" sz="1650" u="none" cap="none" strike="noStrike">
                <a:solidFill>
                  <a:srgbClr val="FFFFFF"/>
                </a:solidFill>
                <a:latin typeface="Libre Franklin"/>
                <a:ea typeface="Libre Franklin"/>
                <a:cs typeface="Libre Franklin"/>
                <a:sym typeface="Libre Franklin"/>
              </a:defRPr>
            </a:lvl8pPr>
            <a:lvl9pPr indent="0" lvl="8" marL="0" marR="0" rtl="0" algn="ctr">
              <a:spcBef>
                <a:spcPts val="0"/>
              </a:spcBef>
              <a:buNone/>
              <a:defRPr b="0" i="0" sz="165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idx="1" type="body"/>
          </p:nvPr>
        </p:nvSpPr>
        <p:spPr>
          <a:xfrm>
            <a:off x="100" y="843550"/>
            <a:ext cx="9144000" cy="2954400"/>
          </a:xfrm>
          <a:prstGeom prst="rect">
            <a:avLst/>
          </a:prstGeom>
          <a:noFill/>
          <a:ln>
            <a:noFill/>
          </a:ln>
        </p:spPr>
        <p:txBody>
          <a:bodyPr anchorCtr="0" anchor="t" bIns="45700" lIns="91425" spcFirstLastPara="1" rIns="91425" wrap="square" tIns="45700">
            <a:noAutofit/>
          </a:bodyPr>
          <a:lstStyle/>
          <a:p>
            <a:pPr indent="-342900" lvl="0" marL="342900" rtl="0" algn="ctr">
              <a:spcBef>
                <a:spcPts val="0"/>
              </a:spcBef>
              <a:spcAft>
                <a:spcPts val="0"/>
              </a:spcAft>
              <a:buClr>
                <a:srgbClr val="FF5800"/>
              </a:buClr>
              <a:buSzPts val="8800"/>
              <a:buNone/>
            </a:pPr>
            <a:r>
              <a:rPr i="1" lang="en" sz="8800">
                <a:solidFill>
                  <a:srgbClr val="FF5800"/>
                </a:solidFill>
              </a:rPr>
              <a:t>WELCOME TO</a:t>
            </a:r>
            <a:endParaRPr i="1" sz="8800">
              <a:solidFill>
                <a:srgbClr val="FF5800"/>
              </a:solidFill>
            </a:endParaRPr>
          </a:p>
          <a:p>
            <a:pPr indent="-342900" lvl="0" marL="342900" rtl="0" algn="l">
              <a:spcBef>
                <a:spcPts val="0"/>
              </a:spcBef>
              <a:spcAft>
                <a:spcPts val="0"/>
              </a:spcAft>
              <a:buClr>
                <a:srgbClr val="FF5800"/>
              </a:buClr>
              <a:buSzPts val="8800"/>
              <a:buNone/>
            </a:pPr>
            <a:r>
              <a:rPr i="1" lang="en" sz="8800">
                <a:solidFill>
                  <a:srgbClr val="FF5800"/>
                </a:solidFill>
              </a:rPr>
              <a:t>             OUER</a:t>
            </a:r>
            <a:r>
              <a:rPr i="1" lang="en" sz="8800">
                <a:solidFill>
                  <a:srgbClr val="FF5800"/>
                </a:solidFill>
              </a:rPr>
              <a:t> </a:t>
            </a:r>
            <a:r>
              <a:rPr i="1" lang="en" sz="8800" u="sng">
                <a:solidFill>
                  <a:srgbClr val="FF5800"/>
                </a:solidFill>
              </a:rPr>
              <a:t>                 </a:t>
            </a:r>
            <a:r>
              <a:rPr i="1" lang="en" sz="8800">
                <a:solidFill>
                  <a:srgbClr val="FF5800"/>
                </a:solidFill>
              </a:rPr>
              <a:t> </a:t>
            </a:r>
            <a:endParaRPr/>
          </a:p>
        </p:txBody>
      </p:sp>
      <p:sp>
        <p:nvSpPr>
          <p:cNvPr id="140" name="Google Shape;140;p25"/>
          <p:cNvSpPr txBox="1"/>
          <p:nvPr/>
        </p:nvSpPr>
        <p:spPr>
          <a:xfrm>
            <a:off x="2254450" y="3696600"/>
            <a:ext cx="4635300" cy="144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i="1" sz="4400">
              <a:solidFill>
                <a:srgbClr val="426407"/>
              </a:solidFill>
              <a:latin typeface="Libre Franklin"/>
              <a:ea typeface="Libre Franklin"/>
              <a:cs typeface="Libre Franklin"/>
              <a:sym typeface="Libre Franklin"/>
            </a:endParaRPr>
          </a:p>
          <a:p>
            <a:pPr indent="0" lvl="0" marL="0" marR="0" rtl="0" algn="ctr">
              <a:spcBef>
                <a:spcPts val="0"/>
              </a:spcBef>
              <a:spcAft>
                <a:spcPts val="0"/>
              </a:spcAft>
              <a:buNone/>
            </a:pPr>
            <a:r>
              <a:rPr b="1" i="1" lang="en" sz="4400">
                <a:solidFill>
                  <a:srgbClr val="03A0D9"/>
                </a:solidFill>
                <a:latin typeface="Libre Franklin"/>
                <a:ea typeface="Libre Franklin"/>
                <a:cs typeface="Libre Franklin"/>
                <a:sym typeface="Libre Franklin"/>
              </a:rPr>
              <a:t>PRESENTATION</a:t>
            </a:r>
            <a:endParaRPr b="0" i="0" sz="4400" u="none" cap="none" strike="noStrike">
              <a:solidFill>
                <a:srgbClr val="03A0D9"/>
              </a:solidFill>
              <a:latin typeface="Libre Franklin"/>
              <a:ea typeface="Libre Franklin"/>
              <a:cs typeface="Libre Franklin"/>
              <a:sym typeface="Libre Franklin"/>
            </a:endParaRPr>
          </a:p>
        </p:txBody>
      </p:sp>
    </p:spTree>
  </p:cSld>
  <p:clrMapOvr>
    <a:masterClrMapping/>
  </p:clrMapOvr>
  <mc:AlternateContent>
    <mc:Choice Requires="p14">
      <p:transition spd="slow" p14:dur="3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anim calcmode="lin" valueType="num">
                                      <p:cBhvr additive="base">
                                        <p:cTn dur="500"/>
                                        <p:tgtEl>
                                          <p:spTgt spid="139">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anim calcmode="lin" valueType="num">
                                      <p:cBhvr additive="base">
                                        <p:cTn dur="500"/>
                                        <p:tgtEl>
                                          <p:spTgt spid="139">
                                            <p:txEl>
                                              <p:pRg end="1" st="1"/>
                                            </p:txEl>
                                          </p:spTgt>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75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nvSpPr>
        <p:spPr>
          <a:xfrm>
            <a:off x="132656" y="411510"/>
            <a:ext cx="74337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3600">
                <a:solidFill>
                  <a:schemeClr val="dk1"/>
                </a:solidFill>
                <a:latin typeface="Libre Franklin"/>
                <a:ea typeface="Libre Franklin"/>
                <a:cs typeface="Libre Franklin"/>
                <a:sym typeface="Libre Franklin"/>
              </a:rPr>
              <a:t>⚙ </a:t>
            </a:r>
            <a:r>
              <a:rPr b="1" lang="en" sz="3600">
                <a:solidFill>
                  <a:schemeClr val="dk1"/>
                </a:solidFill>
                <a:latin typeface="Libre Franklin"/>
                <a:ea typeface="Libre Franklin"/>
                <a:cs typeface="Libre Franklin"/>
                <a:sym typeface="Libre Franklin"/>
              </a:rPr>
              <a:t>Classification of Network Devices-</a:t>
            </a:r>
            <a:endParaRPr b="1" sz="3600">
              <a:solidFill>
                <a:schemeClr val="dk1"/>
              </a:solidFill>
              <a:latin typeface="Libre Franklin"/>
              <a:ea typeface="Libre Franklin"/>
              <a:cs typeface="Libre Franklin"/>
              <a:sym typeface="Libre Franklin"/>
            </a:endParaRPr>
          </a:p>
        </p:txBody>
      </p:sp>
      <p:sp>
        <p:nvSpPr>
          <p:cNvPr id="195" name="Google Shape;195;p34"/>
          <p:cNvSpPr txBox="1"/>
          <p:nvPr/>
        </p:nvSpPr>
        <p:spPr>
          <a:xfrm>
            <a:off x="4" y="1421602"/>
            <a:ext cx="9144000" cy="3047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t/>
            </a:r>
            <a:endParaRPr sz="2400">
              <a:solidFill>
                <a:schemeClr val="dk1"/>
              </a:solidFill>
              <a:latin typeface="Libre Franklin"/>
              <a:ea typeface="Libre Franklin"/>
              <a:cs typeface="Libre Franklin"/>
              <a:sym typeface="Libre Franklin"/>
            </a:endParaRPr>
          </a:p>
          <a:p>
            <a:pPr indent="0" lvl="0" marL="0" rtl="0" algn="l">
              <a:spcBef>
                <a:spcPts val="0"/>
              </a:spcBef>
              <a:spcAft>
                <a:spcPts val="0"/>
              </a:spcAft>
              <a:buSzPts val="1100"/>
              <a:buNone/>
            </a:pPr>
            <a:r>
              <a:rPr b="1" lang="en" sz="2400">
                <a:solidFill>
                  <a:schemeClr val="dk1"/>
                </a:solidFill>
                <a:latin typeface="Libre Franklin"/>
                <a:ea typeface="Libre Franklin"/>
                <a:cs typeface="Libre Franklin"/>
                <a:sym typeface="Libre Franklin"/>
              </a:rPr>
              <a:t>⿣ Security &amp; Communication Devices (নিরাপত্তা ও যোগাযোগ ডিভাইস)</a:t>
            </a:r>
            <a:endParaRPr b="1" sz="2400">
              <a:solidFill>
                <a:schemeClr val="dk1"/>
              </a:solidFill>
              <a:latin typeface="Libre Franklin"/>
              <a:ea typeface="Libre Franklin"/>
              <a:cs typeface="Libre Franklin"/>
              <a:sym typeface="Libre Franklin"/>
            </a:endParaRPr>
          </a:p>
          <a:p>
            <a:pPr indent="0" lvl="0" marL="0" rtl="0" algn="l">
              <a:spcBef>
                <a:spcPts val="0"/>
              </a:spcBef>
              <a:spcAft>
                <a:spcPts val="0"/>
              </a:spcAft>
              <a:buSzPts val="1100"/>
              <a:buNone/>
            </a:pPr>
            <a:r>
              <a:t/>
            </a:r>
            <a:endParaRPr sz="2400">
              <a:solidFill>
                <a:schemeClr val="dk1"/>
              </a:solidFill>
              <a:latin typeface="Libre Franklin"/>
              <a:ea typeface="Libre Franklin"/>
              <a:cs typeface="Libre Franklin"/>
              <a:sym typeface="Libre Franklin"/>
            </a:endParaRPr>
          </a:p>
          <a:p>
            <a:pPr indent="0" lvl="0" marL="0" rtl="0" algn="l">
              <a:spcBef>
                <a:spcPts val="0"/>
              </a:spcBef>
              <a:spcAft>
                <a:spcPts val="0"/>
              </a:spcAft>
              <a:buSzPts val="1100"/>
              <a:buNone/>
            </a:pPr>
            <a:r>
              <a:rPr lang="en" sz="2400">
                <a:solidFill>
                  <a:schemeClr val="dk1"/>
                </a:solidFill>
                <a:latin typeface="Libre Franklin"/>
                <a:ea typeface="Libre Franklin"/>
                <a:cs typeface="Libre Franklin"/>
                <a:sym typeface="Libre Franklin"/>
              </a:rPr>
              <a:t>এই ডিভাইসগুলো ডেটা ট্রান্সফারকে নিরাপদ ও কার্যকর রাখে।</a:t>
            </a:r>
            <a:endParaRPr sz="2400">
              <a:solidFill>
                <a:schemeClr val="dk1"/>
              </a:solidFill>
              <a:latin typeface="Libre Franklin"/>
              <a:ea typeface="Libre Franklin"/>
              <a:cs typeface="Libre Franklin"/>
              <a:sym typeface="Libre Franklin"/>
            </a:endParaRPr>
          </a:p>
          <a:p>
            <a:pPr indent="0" lvl="0" marL="0" rtl="0" algn="l">
              <a:spcBef>
                <a:spcPts val="0"/>
              </a:spcBef>
              <a:spcAft>
                <a:spcPts val="0"/>
              </a:spcAft>
              <a:buSzPts val="1100"/>
              <a:buNone/>
            </a:pPr>
            <a:r>
              <a:t/>
            </a:r>
            <a:endParaRPr sz="2400">
              <a:solidFill>
                <a:schemeClr val="dk1"/>
              </a:solidFill>
              <a:latin typeface="Libre Franklin"/>
              <a:ea typeface="Libre Franklin"/>
              <a:cs typeface="Libre Franklin"/>
              <a:sym typeface="Libre Franklin"/>
            </a:endParaRPr>
          </a:p>
          <a:p>
            <a:pPr indent="0" lvl="0" marL="0" rtl="0" algn="l">
              <a:spcBef>
                <a:spcPts val="0"/>
              </a:spcBef>
              <a:spcAft>
                <a:spcPts val="0"/>
              </a:spcAft>
              <a:buSzPts val="1100"/>
              <a:buNone/>
            </a:pPr>
            <a:r>
              <a:rPr lang="en" sz="2400">
                <a:solidFill>
                  <a:schemeClr val="dk1"/>
                </a:solidFill>
                <a:latin typeface="Libre Franklin"/>
                <a:ea typeface="Libre Franklin"/>
                <a:cs typeface="Libre Franklin"/>
                <a:sym typeface="Libre Franklin"/>
              </a:rPr>
              <a:t>উদাহরণ:</a:t>
            </a:r>
            <a:endParaRPr sz="2400">
              <a:solidFill>
                <a:schemeClr val="dk1"/>
              </a:solidFill>
              <a:latin typeface="Libre Franklin"/>
              <a:ea typeface="Libre Franklin"/>
              <a:cs typeface="Libre Franklin"/>
              <a:sym typeface="Libre Franklin"/>
            </a:endParaRPr>
          </a:p>
          <a:p>
            <a:pPr indent="0" lvl="0" marL="0" rtl="0" algn="l">
              <a:spcBef>
                <a:spcPts val="0"/>
              </a:spcBef>
              <a:spcAft>
                <a:spcPts val="0"/>
              </a:spcAft>
              <a:buSzPts val="1100"/>
              <a:buNone/>
            </a:pPr>
            <a:r>
              <a:rPr lang="en" sz="2400">
                <a:solidFill>
                  <a:schemeClr val="dk1"/>
                </a:solidFill>
                <a:latin typeface="Libre Franklin"/>
                <a:ea typeface="Libre Franklin"/>
                <a:cs typeface="Libre Franklin"/>
                <a:sym typeface="Libre Franklin"/>
              </a:rPr>
              <a:t>Firewall, Modem, Access Point (AP) etc.</a:t>
            </a:r>
            <a:endParaRPr sz="2400">
              <a:solidFill>
                <a:schemeClr val="dk1"/>
              </a:solidFill>
              <a:latin typeface="Libre Franklin"/>
              <a:ea typeface="Libre Franklin"/>
              <a:cs typeface="Libre Franklin"/>
              <a:sym typeface="Libre Franklin"/>
            </a:endParaRPr>
          </a:p>
        </p:txBody>
      </p:sp>
    </p:spTree>
  </p:cSld>
  <p:clrMapOvr>
    <a:masterClrMapping/>
  </p:clrMapOvr>
  <mc:AlternateContent>
    <mc:Choice Requires="p14">
      <p:transition spd="slow" p14:dur="16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822"/>
                                        <p:tgtEl>
                                          <p:spTgt spid="194"/>
                                        </p:tgtEl>
                                      </p:cBhvr>
                                    </p:animEffect>
                                  </p:childTnLst>
                                </p:cTn>
                              </p:par>
                            </p:childTnLst>
                          </p:cTn>
                        </p:par>
                        <p:par>
                          <p:cTn fill="hold">
                            <p:stCondLst>
                              <p:cond delay="1822"/>
                            </p:stCondLst>
                            <p:childTnLst>
                              <p:par>
                                <p:cTn fill="hold" nodeType="after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idx="1" type="body"/>
          </p:nvPr>
        </p:nvSpPr>
        <p:spPr>
          <a:xfrm>
            <a:off x="24971" y="573528"/>
            <a:ext cx="7632848" cy="75608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4000"/>
              <a:buNone/>
            </a:pPr>
            <a:r>
              <a:rPr lang="en" sz="4000"/>
              <a:t>⚙ Network Interface Card (NIC) -</a:t>
            </a:r>
            <a:endParaRPr sz="4000"/>
          </a:p>
        </p:txBody>
      </p:sp>
      <p:sp>
        <p:nvSpPr>
          <p:cNvPr id="201" name="Google Shape;201;p35"/>
          <p:cNvSpPr txBox="1"/>
          <p:nvPr/>
        </p:nvSpPr>
        <p:spPr>
          <a:xfrm>
            <a:off x="180474" y="2409732"/>
            <a:ext cx="8964488" cy="16850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800">
                <a:solidFill>
                  <a:schemeClr val="dk1"/>
                </a:solidFill>
                <a:latin typeface="Libre Franklin"/>
                <a:ea typeface="Libre Franklin"/>
                <a:cs typeface="Libre Franklin"/>
                <a:sym typeface="Libre Franklin"/>
              </a:rPr>
              <a:t> — হলো একটি হার্ডওয়্যার ডিভাইস যা কম্পিউটারকে নেটওয়ার্কের সঙ্গে সংযুক্ত হতে সাহায্য করে </a:t>
            </a:r>
            <a:endParaRPr sz="2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t/>
            </a:r>
            <a:endParaRPr sz="2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en" sz="2800">
                <a:solidFill>
                  <a:schemeClr val="dk1"/>
                </a:solidFill>
                <a:latin typeface="Libre Franklin"/>
                <a:ea typeface="Libre Franklin"/>
                <a:cs typeface="Libre Franklin"/>
                <a:sym typeface="Libre Franklin"/>
              </a:rPr>
              <a:t>— যেমন LAN (Local Area Network) বা Internet।এটি ডেটা প্রেরণ ও গ্রহণ করার কাজ করে</a:t>
            </a:r>
            <a:endParaRPr sz="2800">
              <a:solidFill>
                <a:schemeClr val="dk1"/>
              </a:solidFill>
              <a:latin typeface="Libre Franklin"/>
              <a:ea typeface="Libre Franklin"/>
              <a:cs typeface="Libre Franklin"/>
              <a:sym typeface="Libre Franklin"/>
            </a:endParaRPr>
          </a:p>
        </p:txBody>
      </p:sp>
    </p:spTree>
  </p:cSld>
  <p:clrMapOvr>
    <a:masterClrMapping/>
  </p:clrMapOvr>
  <mc:AlternateContent>
    <mc:Choice Requires="p14">
      <p:transition spd="slow" p14:dur="20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anim calcmode="lin" valueType="num">
                                      <p:cBhvr additive="base">
                                        <p:cTn dur="500"/>
                                        <p:tgtEl>
                                          <p:spTgt spid="200">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200">
                                            <p:txEl>
                                              <p:pRg end="0" st="0"/>
                                            </p:txEl>
                                          </p:spTgt>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2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nvSpPr>
        <p:spPr>
          <a:xfrm>
            <a:off x="2" y="412675"/>
            <a:ext cx="33480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4000">
                <a:solidFill>
                  <a:schemeClr val="dk1"/>
                </a:solidFill>
                <a:latin typeface="Libre Franklin"/>
                <a:ea typeface="Libre Franklin"/>
                <a:cs typeface="Libre Franklin"/>
                <a:sym typeface="Libre Franklin"/>
              </a:rPr>
              <a:t>⚙ Hub-</a:t>
            </a:r>
            <a:endParaRPr b="1" sz="4000">
              <a:solidFill>
                <a:schemeClr val="dk1"/>
              </a:solidFill>
              <a:latin typeface="Libre Franklin"/>
              <a:ea typeface="Libre Franklin"/>
              <a:cs typeface="Libre Franklin"/>
              <a:sym typeface="Libre Franklin"/>
            </a:endParaRPr>
          </a:p>
        </p:txBody>
      </p:sp>
      <p:sp>
        <p:nvSpPr>
          <p:cNvPr id="207" name="Google Shape;207;p36"/>
          <p:cNvSpPr txBox="1"/>
          <p:nvPr/>
        </p:nvSpPr>
        <p:spPr>
          <a:xfrm>
            <a:off x="0" y="1815666"/>
            <a:ext cx="9144000" cy="17312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400">
                <a:solidFill>
                  <a:schemeClr val="dk1"/>
                </a:solidFill>
                <a:latin typeface="Libre Franklin"/>
                <a:ea typeface="Libre Franklin"/>
                <a:cs typeface="Libre Franklin"/>
                <a:sym typeface="Libre Franklin"/>
              </a:rPr>
              <a:t> -(হাব) হলো একটি নেটওয়ার্ক ডিভাইস, যা অনেকগুলো কম্পিউটার বা ডিভাইসকে একসাথে যুক্ত করে একটি লোকাল এরিয়া নেটওয়ার্ক (LAN) তৈরি করে।</a:t>
            </a:r>
            <a:endParaRPr sz="24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t/>
            </a:r>
            <a:endParaRPr sz="24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en" sz="2400">
                <a:solidFill>
                  <a:schemeClr val="dk1"/>
                </a:solidFill>
                <a:latin typeface="Libre Franklin"/>
                <a:ea typeface="Libre Franklin"/>
                <a:cs typeface="Libre Franklin"/>
                <a:sym typeface="Libre Franklin"/>
              </a:rPr>
              <a:t>অর্থাৎ, হাব হলো নেটওয়ার্কের কেন্দ্রবিন্দু যেখান দিয়ে ডেটা এক ডিভাইস থেকে অন্য ডিভাইসে যায়</a:t>
            </a:r>
            <a:endParaRPr sz="2400">
              <a:solidFill>
                <a:schemeClr val="dk1"/>
              </a:solidFill>
              <a:latin typeface="Libre Franklin"/>
              <a:ea typeface="Libre Franklin"/>
              <a:cs typeface="Libre Franklin"/>
              <a:sym typeface="Libre Franklin"/>
            </a:endParaRPr>
          </a:p>
        </p:txBody>
      </p:sp>
    </p:spTree>
  </p:cSld>
  <p:clrMapOvr>
    <a:masterClrMapping/>
  </p:clrMapOvr>
  <mc:AlternateContent>
    <mc:Choice Requires="p14">
      <p:transition spd="slow" p14:dur="3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500"/>
                                        <p:tgtEl>
                                          <p:spTgt spid="206"/>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500"/>
                                        <p:tgtEl>
                                          <p:spTgt spid="2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idx="1" type="body"/>
          </p:nvPr>
        </p:nvSpPr>
        <p:spPr>
          <a:xfrm>
            <a:off x="251526" y="844750"/>
            <a:ext cx="8892600" cy="35643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800"/>
              <a:buNone/>
            </a:pPr>
            <a:r>
              <a:rPr b="0" lang="en" sz="1800"/>
              <a:t>সুইচ হলো একটি নেটওয়ার্ক ডিভাইস, যা একই নেটওয়ার্কের একাধিক ডিভাইসকে  সংযুক্ত করে এবং তাদের মধ্যে দ্রুত ডেটা আদান-প্রদান করে।</a:t>
            </a:r>
            <a:endParaRPr b="0" sz="1800"/>
          </a:p>
          <a:p>
            <a:pPr indent="-342900" lvl="0" marL="342900" rtl="0" algn="l">
              <a:spcBef>
                <a:spcPts val="800"/>
              </a:spcBef>
              <a:spcAft>
                <a:spcPts val="0"/>
              </a:spcAft>
              <a:buClr>
                <a:schemeClr val="dk1"/>
              </a:buClr>
              <a:buSzPts val="1800"/>
              <a:buNone/>
            </a:pPr>
            <a:r>
              <a:rPr b="0" lang="en" sz="1800"/>
              <a:t>✅ সুইচ এর কাজ :</a:t>
            </a:r>
            <a:endParaRPr b="0" sz="1800"/>
          </a:p>
          <a:p>
            <a:pPr indent="-514350" lvl="0" marL="514350" rtl="0" algn="l">
              <a:spcBef>
                <a:spcPts val="800"/>
              </a:spcBef>
              <a:spcAft>
                <a:spcPts val="0"/>
              </a:spcAft>
              <a:buClr>
                <a:schemeClr val="dk1"/>
              </a:buClr>
              <a:buSzPts val="1800"/>
              <a:buAutoNum type="arabicPeriod"/>
            </a:pPr>
            <a:r>
              <a:rPr b="0" lang="en" sz="1800"/>
              <a:t>ডিভাইসগুলোর MAC অ্যাড্রেস চিনে নে</a:t>
            </a:r>
            <a:endParaRPr b="0" sz="1800"/>
          </a:p>
          <a:p>
            <a:pPr indent="-514350" lvl="0" marL="514350" rtl="0" algn="l">
              <a:spcBef>
                <a:spcPts val="800"/>
              </a:spcBef>
              <a:spcAft>
                <a:spcPts val="0"/>
              </a:spcAft>
              <a:buClr>
                <a:schemeClr val="dk1"/>
              </a:buClr>
              <a:buSzPts val="1800"/>
              <a:buAutoNum type="arabicPeriod"/>
            </a:pPr>
            <a:r>
              <a:rPr b="0" lang="en" sz="1800"/>
              <a:t> নির্দিষ্ট ডিভাইসে ডেটা পাঠায় </a:t>
            </a:r>
            <a:endParaRPr b="0" sz="1800"/>
          </a:p>
          <a:p>
            <a:pPr indent="-514350" lvl="0" marL="514350" rtl="0" algn="l">
              <a:spcBef>
                <a:spcPts val="800"/>
              </a:spcBef>
              <a:spcAft>
                <a:spcPts val="0"/>
              </a:spcAft>
              <a:buClr>
                <a:schemeClr val="dk1"/>
              </a:buClr>
              <a:buSzPts val="1800"/>
              <a:buAutoNum type="arabicPeriod"/>
            </a:pPr>
            <a:r>
              <a:rPr b="0" lang="en" sz="1800"/>
              <a:t>নেটওয়ার্কের গতি ও কার্যকারিতা বাড়ায়</a:t>
            </a:r>
            <a:endParaRPr b="0" sz="1800"/>
          </a:p>
          <a:p>
            <a:pPr indent="0" lvl="0" marL="0" rtl="0" algn="l">
              <a:spcBef>
                <a:spcPts val="800"/>
              </a:spcBef>
              <a:spcAft>
                <a:spcPts val="0"/>
              </a:spcAft>
              <a:buClr>
                <a:schemeClr val="dk1"/>
              </a:buClr>
              <a:buSzPts val="1800"/>
              <a:buNone/>
            </a:pPr>
            <a:r>
              <a:rPr b="0" lang="en" sz="1800"/>
              <a:t>✅ সুইচ এর বর্ণনা :</a:t>
            </a:r>
            <a:endParaRPr b="0" sz="1800"/>
          </a:p>
          <a:p>
            <a:pPr indent="0" lvl="0" marL="0" rtl="0" algn="l">
              <a:spcBef>
                <a:spcPts val="800"/>
              </a:spcBef>
              <a:spcAft>
                <a:spcPts val="0"/>
              </a:spcAft>
              <a:buClr>
                <a:schemeClr val="dk1"/>
              </a:buClr>
              <a:buSzPts val="1800"/>
              <a:buNone/>
            </a:pPr>
            <a:r>
              <a:rPr b="0" lang="en" sz="1800"/>
              <a:t>    এটি OSI মডেলের Data Link Layer (Layer 2) এ কাজ করেসাধারণত অনেকগুলো Ethernet পোর্ট থাকেLAN নেটওয়ার্কে বেশি ব্যবহৃত হয়এটি Hub এর চেয়ে বেশি বুদ্ধিমান ও দ্রুত</a:t>
            </a:r>
            <a:endParaRPr b="0" sz="1800"/>
          </a:p>
          <a:p>
            <a:pPr indent="0" lvl="0" marL="0" rtl="0" algn="l">
              <a:spcBef>
                <a:spcPts val="800"/>
              </a:spcBef>
              <a:spcAft>
                <a:spcPts val="0"/>
              </a:spcAft>
              <a:buClr>
                <a:schemeClr val="dk1"/>
              </a:buClr>
              <a:buSzPts val="1800"/>
              <a:buNone/>
            </a:pPr>
            <a:r>
              <a:rPr b="0" lang="en" sz="1800"/>
              <a:t>✅ উদাহরণ: একটি অফিসে ১০টি কম্পিউটার সুইচে সংযুক্ত থাকলে, তারা একে অপরের সঙ্গে ডেটা আদান-প্রদান করতে পারে দ্রুত ও নির্ভুলভাবে</a:t>
            </a:r>
            <a:endParaRPr b="0" sz="1800"/>
          </a:p>
        </p:txBody>
      </p:sp>
      <p:sp>
        <p:nvSpPr>
          <p:cNvPr id="213" name="Google Shape;213;p37"/>
          <p:cNvSpPr txBox="1"/>
          <p:nvPr/>
        </p:nvSpPr>
        <p:spPr>
          <a:xfrm>
            <a:off x="251520" y="141480"/>
            <a:ext cx="31683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4000">
                <a:solidFill>
                  <a:schemeClr val="dk1"/>
                </a:solidFill>
                <a:latin typeface="Libre Franklin"/>
                <a:ea typeface="Libre Franklin"/>
                <a:cs typeface="Libre Franklin"/>
                <a:sym typeface="Libre Franklin"/>
              </a:rPr>
              <a:t>⚙ Switch-</a:t>
            </a:r>
            <a:endParaRPr b="1" sz="4000">
              <a:solidFill>
                <a:schemeClr val="dk1"/>
              </a:solidFill>
              <a:latin typeface="Libre Franklin"/>
              <a:ea typeface="Libre Franklin"/>
              <a:cs typeface="Libre Franklin"/>
              <a:sym typeface="Libre Franklin"/>
            </a:endParaRPr>
          </a:p>
        </p:txBody>
      </p:sp>
    </p:spTree>
  </p:cSld>
  <p:clrMapOvr>
    <a:masterClrMapping/>
  </p:clrMapOvr>
  <mc:AlternateContent>
    <mc:Choice Requires="p14">
      <p:transition spd="slow" p14:dur="11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anim calcmode="lin" valueType="num">
                                      <p:cBhvr additive="base">
                                        <p:cTn dur="500"/>
                                        <p:tgtEl>
                                          <p:spTgt spid="212">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212">
                                            <p:txEl>
                                              <p:pRg end="0" st="0"/>
                                            </p:txEl>
                                          </p:spTgt>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anim calcmode="lin" valueType="num">
                                      <p:cBhvr additive="base">
                                        <p:cTn dur="500"/>
                                        <p:tgtEl>
                                          <p:spTgt spid="212">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212">
                                            <p:txEl>
                                              <p:pRg end="1" st="1"/>
                                            </p:txEl>
                                          </p:spTgt>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23" presetSubtype="16">
                                  <p:stCondLst>
                                    <p:cond delay="0"/>
                                  </p:stCondLst>
                                  <p:childTnLst>
                                    <p:set>
                                      <p:cBhvr>
                                        <p:cTn dur="1" fill="hold">
                                          <p:stCondLst>
                                            <p:cond delay="0"/>
                                          </p:stCondLst>
                                        </p:cTn>
                                        <p:tgtEl>
                                          <p:spTgt spid="212">
                                            <p:txEl>
                                              <p:pRg end="2" st="2"/>
                                            </p:txEl>
                                          </p:spTgt>
                                        </p:tgtEl>
                                        <p:attrNameLst>
                                          <p:attrName>style.visibility</p:attrName>
                                        </p:attrNameLst>
                                      </p:cBhvr>
                                      <p:to>
                                        <p:strVal val="visible"/>
                                      </p:to>
                                    </p:set>
                                    <p:anim calcmode="lin" valueType="num">
                                      <p:cBhvr additive="base">
                                        <p:cTn dur="500"/>
                                        <p:tgtEl>
                                          <p:spTgt spid="212">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212">
                                            <p:txEl>
                                              <p:pRg end="2" st="2"/>
                                            </p:txEl>
                                          </p:spTgt>
                                        </p:tgtEl>
                                        <p:attrNameLst>
                                          <p:attrName>ppt_h</p:attrName>
                                        </p:attrNameLst>
                                      </p:cBhvr>
                                      <p:tavLst>
                                        <p:tav fmla="" tm="0">
                                          <p:val>
                                            <p:strVal val="0"/>
                                          </p:val>
                                        </p:tav>
                                        <p:tav fmla="" tm="100000">
                                          <p:val>
                                            <p:strVal val="#ppt_h"/>
                                          </p:val>
                                        </p:tav>
                                      </p:tavLst>
                                    </p:anim>
                                  </p:childTnLst>
                                </p:cTn>
                              </p:par>
                            </p:childTnLst>
                          </p:cTn>
                        </p:par>
                        <p:par>
                          <p:cTn fill="hold">
                            <p:stCondLst>
                              <p:cond delay="2500"/>
                            </p:stCondLst>
                            <p:childTnLst>
                              <p:par>
                                <p:cTn fill="hold" nodeType="afterEffect" presetClass="entr" presetID="23" presetSubtype="16">
                                  <p:stCondLst>
                                    <p:cond delay="0"/>
                                  </p:stCondLst>
                                  <p:childTnLst>
                                    <p:set>
                                      <p:cBhvr>
                                        <p:cTn dur="1" fill="hold">
                                          <p:stCondLst>
                                            <p:cond delay="0"/>
                                          </p:stCondLst>
                                        </p:cTn>
                                        <p:tgtEl>
                                          <p:spTgt spid="212">
                                            <p:txEl>
                                              <p:pRg end="3" st="3"/>
                                            </p:txEl>
                                          </p:spTgt>
                                        </p:tgtEl>
                                        <p:attrNameLst>
                                          <p:attrName>style.visibility</p:attrName>
                                        </p:attrNameLst>
                                      </p:cBhvr>
                                      <p:to>
                                        <p:strVal val="visible"/>
                                      </p:to>
                                    </p:set>
                                    <p:anim calcmode="lin" valueType="num">
                                      <p:cBhvr additive="base">
                                        <p:cTn dur="500"/>
                                        <p:tgtEl>
                                          <p:spTgt spid="212">
                                            <p:txEl>
                                              <p:pRg end="3" st="3"/>
                                            </p:txEl>
                                          </p:spTgt>
                                        </p:tgtEl>
                                        <p:attrNameLst>
                                          <p:attrName>ppt_w</p:attrName>
                                        </p:attrNameLst>
                                      </p:cBhvr>
                                      <p:tavLst>
                                        <p:tav fmla="" tm="0">
                                          <p:val>
                                            <p:strVal val="0"/>
                                          </p:val>
                                        </p:tav>
                                        <p:tav fmla="" tm="100000">
                                          <p:val>
                                            <p:strVal val="#ppt_w"/>
                                          </p:val>
                                        </p:tav>
                                      </p:tavLst>
                                    </p:anim>
                                    <p:anim calcmode="lin" valueType="num">
                                      <p:cBhvr additive="base">
                                        <p:cTn dur="500"/>
                                        <p:tgtEl>
                                          <p:spTgt spid="212">
                                            <p:txEl>
                                              <p:pRg end="3" st="3"/>
                                            </p:txEl>
                                          </p:spTgt>
                                        </p:tgtEl>
                                        <p:attrNameLst>
                                          <p:attrName>ppt_h</p:attrName>
                                        </p:attrNameLst>
                                      </p:cBhvr>
                                      <p:tavLst>
                                        <p:tav fmla="" tm="0">
                                          <p:val>
                                            <p:strVal val="0"/>
                                          </p:val>
                                        </p:tav>
                                        <p:tav fmla="" tm="100000">
                                          <p:val>
                                            <p:strVal val="#ppt_h"/>
                                          </p:val>
                                        </p:tav>
                                      </p:tavLst>
                                    </p:anim>
                                  </p:childTnLst>
                                </p:cTn>
                              </p:par>
                            </p:childTnLst>
                          </p:cTn>
                        </p:par>
                        <p:par>
                          <p:cTn fill="hold">
                            <p:stCondLst>
                              <p:cond delay="3000"/>
                            </p:stCondLst>
                            <p:childTnLst>
                              <p:par>
                                <p:cTn fill="hold" nodeType="afterEffect" presetClass="entr" presetID="23" presetSubtype="16">
                                  <p:stCondLst>
                                    <p:cond delay="0"/>
                                  </p:stCondLst>
                                  <p:childTnLst>
                                    <p:set>
                                      <p:cBhvr>
                                        <p:cTn dur="1" fill="hold">
                                          <p:stCondLst>
                                            <p:cond delay="0"/>
                                          </p:stCondLst>
                                        </p:cTn>
                                        <p:tgtEl>
                                          <p:spTgt spid="212">
                                            <p:txEl>
                                              <p:pRg end="4" st="4"/>
                                            </p:txEl>
                                          </p:spTgt>
                                        </p:tgtEl>
                                        <p:attrNameLst>
                                          <p:attrName>style.visibility</p:attrName>
                                        </p:attrNameLst>
                                      </p:cBhvr>
                                      <p:to>
                                        <p:strVal val="visible"/>
                                      </p:to>
                                    </p:set>
                                    <p:anim calcmode="lin" valueType="num">
                                      <p:cBhvr additive="base">
                                        <p:cTn dur="500"/>
                                        <p:tgtEl>
                                          <p:spTgt spid="212">
                                            <p:txEl>
                                              <p:pRg end="4" st="4"/>
                                            </p:txEl>
                                          </p:spTgt>
                                        </p:tgtEl>
                                        <p:attrNameLst>
                                          <p:attrName>ppt_w</p:attrName>
                                        </p:attrNameLst>
                                      </p:cBhvr>
                                      <p:tavLst>
                                        <p:tav fmla="" tm="0">
                                          <p:val>
                                            <p:strVal val="0"/>
                                          </p:val>
                                        </p:tav>
                                        <p:tav fmla="" tm="100000">
                                          <p:val>
                                            <p:strVal val="#ppt_w"/>
                                          </p:val>
                                        </p:tav>
                                      </p:tavLst>
                                    </p:anim>
                                    <p:anim calcmode="lin" valueType="num">
                                      <p:cBhvr additive="base">
                                        <p:cTn dur="500"/>
                                        <p:tgtEl>
                                          <p:spTgt spid="212">
                                            <p:txEl>
                                              <p:pRg end="4" st="4"/>
                                            </p:txEl>
                                          </p:spTgt>
                                        </p:tgtEl>
                                        <p:attrNameLst>
                                          <p:attrName>ppt_h</p:attrName>
                                        </p:attrNameLst>
                                      </p:cBhvr>
                                      <p:tavLst>
                                        <p:tav fmla="" tm="0">
                                          <p:val>
                                            <p:strVal val="0"/>
                                          </p:val>
                                        </p:tav>
                                        <p:tav fmla="" tm="100000">
                                          <p:val>
                                            <p:strVal val="#ppt_h"/>
                                          </p:val>
                                        </p:tav>
                                      </p:tavLst>
                                    </p:anim>
                                  </p:childTnLst>
                                </p:cTn>
                              </p:par>
                            </p:childTnLst>
                          </p:cTn>
                        </p:par>
                        <p:par>
                          <p:cTn fill="hold">
                            <p:stCondLst>
                              <p:cond delay="3500"/>
                            </p:stCondLst>
                            <p:childTnLst>
                              <p:par>
                                <p:cTn fill="hold" nodeType="afterEffect" presetClass="entr" presetID="23" presetSubtype="16">
                                  <p:stCondLst>
                                    <p:cond delay="0"/>
                                  </p:stCondLst>
                                  <p:childTnLst>
                                    <p:set>
                                      <p:cBhvr>
                                        <p:cTn dur="1" fill="hold">
                                          <p:stCondLst>
                                            <p:cond delay="0"/>
                                          </p:stCondLst>
                                        </p:cTn>
                                        <p:tgtEl>
                                          <p:spTgt spid="212">
                                            <p:txEl>
                                              <p:pRg end="5" st="5"/>
                                            </p:txEl>
                                          </p:spTgt>
                                        </p:tgtEl>
                                        <p:attrNameLst>
                                          <p:attrName>style.visibility</p:attrName>
                                        </p:attrNameLst>
                                      </p:cBhvr>
                                      <p:to>
                                        <p:strVal val="visible"/>
                                      </p:to>
                                    </p:set>
                                    <p:anim calcmode="lin" valueType="num">
                                      <p:cBhvr additive="base">
                                        <p:cTn dur="500"/>
                                        <p:tgtEl>
                                          <p:spTgt spid="212">
                                            <p:txEl>
                                              <p:pRg end="5" st="5"/>
                                            </p:txEl>
                                          </p:spTgt>
                                        </p:tgtEl>
                                        <p:attrNameLst>
                                          <p:attrName>ppt_w</p:attrName>
                                        </p:attrNameLst>
                                      </p:cBhvr>
                                      <p:tavLst>
                                        <p:tav fmla="" tm="0">
                                          <p:val>
                                            <p:strVal val="0"/>
                                          </p:val>
                                        </p:tav>
                                        <p:tav fmla="" tm="100000">
                                          <p:val>
                                            <p:strVal val="#ppt_w"/>
                                          </p:val>
                                        </p:tav>
                                      </p:tavLst>
                                    </p:anim>
                                    <p:anim calcmode="lin" valueType="num">
                                      <p:cBhvr additive="base">
                                        <p:cTn dur="500"/>
                                        <p:tgtEl>
                                          <p:spTgt spid="212">
                                            <p:txEl>
                                              <p:pRg end="5" st="5"/>
                                            </p:txEl>
                                          </p:spTgt>
                                        </p:tgtEl>
                                        <p:attrNameLst>
                                          <p:attrName>ppt_h</p:attrName>
                                        </p:attrNameLst>
                                      </p:cBhvr>
                                      <p:tavLst>
                                        <p:tav fmla="" tm="0">
                                          <p:val>
                                            <p:strVal val="0"/>
                                          </p:val>
                                        </p:tav>
                                        <p:tav fmla="" tm="100000">
                                          <p:val>
                                            <p:strVal val="#ppt_h"/>
                                          </p:val>
                                        </p:tav>
                                      </p:tavLst>
                                    </p:anim>
                                  </p:childTnLst>
                                </p:cTn>
                              </p:par>
                            </p:childTnLst>
                          </p:cTn>
                        </p:par>
                        <p:par>
                          <p:cTn fill="hold">
                            <p:stCondLst>
                              <p:cond delay="4000"/>
                            </p:stCondLst>
                            <p:childTnLst>
                              <p:par>
                                <p:cTn fill="hold" nodeType="afterEffect" presetClass="entr" presetID="23" presetSubtype="16">
                                  <p:stCondLst>
                                    <p:cond delay="0"/>
                                  </p:stCondLst>
                                  <p:childTnLst>
                                    <p:set>
                                      <p:cBhvr>
                                        <p:cTn dur="1" fill="hold">
                                          <p:stCondLst>
                                            <p:cond delay="0"/>
                                          </p:stCondLst>
                                        </p:cTn>
                                        <p:tgtEl>
                                          <p:spTgt spid="212">
                                            <p:txEl>
                                              <p:pRg end="6" st="6"/>
                                            </p:txEl>
                                          </p:spTgt>
                                        </p:tgtEl>
                                        <p:attrNameLst>
                                          <p:attrName>style.visibility</p:attrName>
                                        </p:attrNameLst>
                                      </p:cBhvr>
                                      <p:to>
                                        <p:strVal val="visible"/>
                                      </p:to>
                                    </p:set>
                                    <p:anim calcmode="lin" valueType="num">
                                      <p:cBhvr additive="base">
                                        <p:cTn dur="500"/>
                                        <p:tgtEl>
                                          <p:spTgt spid="212">
                                            <p:txEl>
                                              <p:pRg end="6" st="6"/>
                                            </p:txEl>
                                          </p:spTgt>
                                        </p:tgtEl>
                                        <p:attrNameLst>
                                          <p:attrName>ppt_w</p:attrName>
                                        </p:attrNameLst>
                                      </p:cBhvr>
                                      <p:tavLst>
                                        <p:tav fmla="" tm="0">
                                          <p:val>
                                            <p:strVal val="0"/>
                                          </p:val>
                                        </p:tav>
                                        <p:tav fmla="" tm="100000">
                                          <p:val>
                                            <p:strVal val="#ppt_w"/>
                                          </p:val>
                                        </p:tav>
                                      </p:tavLst>
                                    </p:anim>
                                    <p:anim calcmode="lin" valueType="num">
                                      <p:cBhvr additive="base">
                                        <p:cTn dur="500"/>
                                        <p:tgtEl>
                                          <p:spTgt spid="212">
                                            <p:txEl>
                                              <p:pRg end="6" st="6"/>
                                            </p:txEl>
                                          </p:spTgt>
                                        </p:tgtEl>
                                        <p:attrNameLst>
                                          <p:attrName>ppt_h</p:attrName>
                                        </p:attrNameLst>
                                      </p:cBhvr>
                                      <p:tavLst>
                                        <p:tav fmla="" tm="0">
                                          <p:val>
                                            <p:strVal val="0"/>
                                          </p:val>
                                        </p:tav>
                                        <p:tav fmla="" tm="100000">
                                          <p:val>
                                            <p:strVal val="#ppt_h"/>
                                          </p:val>
                                        </p:tav>
                                      </p:tavLst>
                                    </p:anim>
                                  </p:childTnLst>
                                </p:cTn>
                              </p:par>
                            </p:childTnLst>
                          </p:cTn>
                        </p:par>
                        <p:par>
                          <p:cTn fill="hold">
                            <p:stCondLst>
                              <p:cond delay="4500"/>
                            </p:stCondLst>
                            <p:childTnLst>
                              <p:par>
                                <p:cTn fill="hold" nodeType="afterEffect" presetClass="entr" presetID="23" presetSubtype="16">
                                  <p:stCondLst>
                                    <p:cond delay="0"/>
                                  </p:stCondLst>
                                  <p:childTnLst>
                                    <p:set>
                                      <p:cBhvr>
                                        <p:cTn dur="1" fill="hold">
                                          <p:stCondLst>
                                            <p:cond delay="0"/>
                                          </p:stCondLst>
                                        </p:cTn>
                                        <p:tgtEl>
                                          <p:spTgt spid="212">
                                            <p:txEl>
                                              <p:pRg end="7" st="7"/>
                                            </p:txEl>
                                          </p:spTgt>
                                        </p:tgtEl>
                                        <p:attrNameLst>
                                          <p:attrName>style.visibility</p:attrName>
                                        </p:attrNameLst>
                                      </p:cBhvr>
                                      <p:to>
                                        <p:strVal val="visible"/>
                                      </p:to>
                                    </p:set>
                                    <p:anim calcmode="lin" valueType="num">
                                      <p:cBhvr additive="base">
                                        <p:cTn dur="500"/>
                                        <p:tgtEl>
                                          <p:spTgt spid="212">
                                            <p:txEl>
                                              <p:pRg end="7" st="7"/>
                                            </p:txEl>
                                          </p:spTgt>
                                        </p:tgtEl>
                                        <p:attrNameLst>
                                          <p:attrName>ppt_w</p:attrName>
                                        </p:attrNameLst>
                                      </p:cBhvr>
                                      <p:tavLst>
                                        <p:tav fmla="" tm="0">
                                          <p:val>
                                            <p:strVal val="0"/>
                                          </p:val>
                                        </p:tav>
                                        <p:tav fmla="" tm="100000">
                                          <p:val>
                                            <p:strVal val="#ppt_w"/>
                                          </p:val>
                                        </p:tav>
                                      </p:tavLst>
                                    </p:anim>
                                    <p:anim calcmode="lin" valueType="num">
                                      <p:cBhvr additive="base">
                                        <p:cTn dur="500"/>
                                        <p:tgtEl>
                                          <p:spTgt spid="212">
                                            <p:txEl>
                                              <p:pRg end="7" st="7"/>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8"/>
          <p:cNvSpPr txBox="1"/>
          <p:nvPr>
            <p:ph idx="1" type="body"/>
          </p:nvPr>
        </p:nvSpPr>
        <p:spPr>
          <a:xfrm>
            <a:off x="-3266" y="1275606"/>
            <a:ext cx="9144000" cy="3179316"/>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None/>
            </a:pPr>
            <a:r>
              <a:rPr b="0" lang="en" sz="2000"/>
              <a:t>রাউটার হলো একটি নেটওয়ার্ক ডিভাইস, যা একাধিক নেটওয়ার্ক  এর মধ্যে সংযোগ স্থাপন করে এবং ডেটা প্যাকেট সঠিক গন্তব্যে পাঠায়।</a:t>
            </a:r>
            <a:endParaRPr b="0" sz="2000"/>
          </a:p>
          <a:p>
            <a:pPr indent="-342900" lvl="0" marL="342900" rtl="0" algn="l">
              <a:spcBef>
                <a:spcPts val="800"/>
              </a:spcBef>
              <a:spcAft>
                <a:spcPts val="0"/>
              </a:spcAft>
              <a:buClr>
                <a:schemeClr val="dk1"/>
              </a:buClr>
              <a:buSzPct val="100000"/>
              <a:buNone/>
            </a:pPr>
            <a:r>
              <a:rPr b="0" lang="en" sz="2000"/>
              <a:t>✅ রাউটার এর কাজ :</a:t>
            </a:r>
            <a:endParaRPr b="0" sz="2000"/>
          </a:p>
          <a:p>
            <a:pPr indent="-457200" lvl="0" marL="457200" rtl="0" algn="l">
              <a:spcBef>
                <a:spcPts val="800"/>
              </a:spcBef>
              <a:spcAft>
                <a:spcPts val="0"/>
              </a:spcAft>
              <a:buClr>
                <a:schemeClr val="dk1"/>
              </a:buClr>
              <a:buSzPct val="100000"/>
              <a:buAutoNum type="arabicPeriod"/>
            </a:pPr>
            <a:r>
              <a:rPr b="0" lang="en" sz="2000"/>
              <a:t>একাধিক নেটওয়ার্কের মধ্যে সংযোগ তৈরি করা</a:t>
            </a:r>
            <a:endParaRPr b="0" sz="2000"/>
          </a:p>
          <a:p>
            <a:pPr indent="-457200" lvl="0" marL="457200" rtl="0" algn="l">
              <a:spcBef>
                <a:spcPts val="800"/>
              </a:spcBef>
              <a:spcAft>
                <a:spcPts val="0"/>
              </a:spcAft>
              <a:buClr>
                <a:schemeClr val="dk1"/>
              </a:buClr>
              <a:buSzPct val="100000"/>
              <a:buAutoNum type="arabicPeriod"/>
            </a:pPr>
            <a:r>
              <a:rPr b="0" lang="en" sz="2000"/>
              <a:t>2. ডেটা প্যাকেট সঠিক পথে রাউট বা পাঠানো</a:t>
            </a:r>
            <a:endParaRPr b="0" sz="2000"/>
          </a:p>
          <a:p>
            <a:pPr indent="-457200" lvl="0" marL="457200" rtl="0" algn="l">
              <a:spcBef>
                <a:spcPts val="800"/>
              </a:spcBef>
              <a:spcAft>
                <a:spcPts val="0"/>
              </a:spcAft>
              <a:buClr>
                <a:schemeClr val="dk1"/>
              </a:buClr>
              <a:buSzPct val="100000"/>
              <a:buAutoNum type="arabicPeriod"/>
            </a:pPr>
            <a:r>
              <a:rPr b="0" lang="en" sz="2000"/>
              <a:t>3. IP অ্যাড্রেস ব্যবস্থাপনা</a:t>
            </a:r>
            <a:endParaRPr b="0" sz="2000"/>
          </a:p>
          <a:p>
            <a:pPr indent="0" lvl="0" marL="0" rtl="0" algn="l">
              <a:spcBef>
                <a:spcPts val="800"/>
              </a:spcBef>
              <a:spcAft>
                <a:spcPts val="0"/>
              </a:spcAft>
              <a:buClr>
                <a:schemeClr val="dk1"/>
              </a:buClr>
              <a:buSzPct val="100000"/>
              <a:buNone/>
            </a:pPr>
            <a:r>
              <a:rPr b="0" lang="en" sz="2000"/>
              <a:t>✅ রাউটার এর বর্ণনা:</a:t>
            </a:r>
            <a:endParaRPr b="0" sz="2000"/>
          </a:p>
          <a:p>
            <a:pPr indent="0" lvl="0" marL="0" rtl="0" algn="l">
              <a:spcBef>
                <a:spcPts val="800"/>
              </a:spcBef>
              <a:spcAft>
                <a:spcPts val="0"/>
              </a:spcAft>
              <a:buClr>
                <a:schemeClr val="dk1"/>
              </a:buClr>
              <a:buSzPct val="100000"/>
              <a:buNone/>
            </a:pPr>
            <a:r>
              <a:rPr b="0" lang="en" sz="2000"/>
              <a:t>এটি OSI মডেলের Network Layer (Layer 3) এ কাজ করেবাড়ি, অফিস ও ISP-তে ব্যবহৃত হয়Wired বা Wireless (Wi-Fi) উভয় ধরনের হতে পারেরাউটার ইন্টারনেট কানেকশন ভাগ করে নিতে সাহায্য কর</a:t>
            </a:r>
            <a:endParaRPr b="0" sz="2000"/>
          </a:p>
          <a:p>
            <a:pPr indent="0" lvl="0" marL="0" rtl="0" algn="l">
              <a:spcBef>
                <a:spcPts val="800"/>
              </a:spcBef>
              <a:spcAft>
                <a:spcPts val="0"/>
              </a:spcAft>
              <a:buClr>
                <a:schemeClr val="dk1"/>
              </a:buClr>
              <a:buSzPct val="100000"/>
              <a:buNone/>
            </a:pPr>
            <a:r>
              <a:rPr b="0" lang="en" sz="2000"/>
              <a:t>✅ উদাহরণ: বাসার রাউটার ওয়াই-ফাই এর মাধ্যমে মোবাইল, ল্যাপটপ ইত্যাদি ডিভাইসে ইন্টারনেট সরবরাহ করতে পারে</a:t>
            </a:r>
            <a:endParaRPr/>
          </a:p>
          <a:p>
            <a:pPr indent="0" lvl="0" marL="0" rtl="0" algn="l">
              <a:spcBef>
                <a:spcPts val="800"/>
              </a:spcBef>
              <a:spcAft>
                <a:spcPts val="0"/>
              </a:spcAft>
              <a:buClr>
                <a:schemeClr val="dk1"/>
              </a:buClr>
              <a:buSzPct val="100000"/>
              <a:buNone/>
            </a:pPr>
            <a:r>
              <a:t/>
            </a:r>
            <a:endParaRPr b="0" sz="2000"/>
          </a:p>
        </p:txBody>
      </p:sp>
      <p:sp>
        <p:nvSpPr>
          <p:cNvPr id="219" name="Google Shape;219;p38"/>
          <p:cNvSpPr txBox="1"/>
          <p:nvPr/>
        </p:nvSpPr>
        <p:spPr>
          <a:xfrm>
            <a:off x="0" y="260585"/>
            <a:ext cx="29190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4000">
                <a:solidFill>
                  <a:schemeClr val="dk1"/>
                </a:solidFill>
                <a:latin typeface="Libre Franklin"/>
                <a:ea typeface="Libre Franklin"/>
                <a:cs typeface="Libre Franklin"/>
                <a:sym typeface="Libre Franklin"/>
              </a:rPr>
              <a:t>⚙Router-</a:t>
            </a:r>
            <a:endParaRPr b="1" sz="4000">
              <a:solidFill>
                <a:schemeClr val="dk1"/>
              </a:solidFill>
              <a:latin typeface="Libre Franklin"/>
              <a:ea typeface="Libre Franklin"/>
              <a:cs typeface="Libre Franklin"/>
              <a:sym typeface="Libre Franklin"/>
            </a:endParaRPr>
          </a:p>
        </p:txBody>
      </p:sp>
    </p:spTree>
  </p:cSld>
  <p:clrMapOvr>
    <a:masterClrMapping/>
  </p:clrMapOvr>
  <mc:AlternateContent>
    <mc:Choice Requires="p14">
      <p:transition spd="slow" p14:dur="16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218">
                                            <p:txEl>
                                              <p:pRg end="0" st="0"/>
                                            </p:txEl>
                                          </p:spTgt>
                                        </p:tgtEl>
                                        <p:attrNameLst>
                                          <p:attrName>style.visibility</p:attrName>
                                        </p:attrNameLst>
                                      </p:cBhvr>
                                      <p:to>
                                        <p:strVal val="visible"/>
                                      </p:to>
                                    </p:set>
                                    <p:anim calcmode="lin" valueType="num">
                                      <p:cBhvr additive="base">
                                        <p:cTn dur="500"/>
                                        <p:tgtEl>
                                          <p:spTgt spid="218">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218">
                                            <p:txEl>
                                              <p:pRg end="0" st="0"/>
                                            </p:txEl>
                                          </p:spTgt>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23" presetSubtype="16">
                                  <p:stCondLst>
                                    <p:cond delay="0"/>
                                  </p:stCondLst>
                                  <p:childTnLst>
                                    <p:set>
                                      <p:cBhvr>
                                        <p:cTn dur="1" fill="hold">
                                          <p:stCondLst>
                                            <p:cond delay="0"/>
                                          </p:stCondLst>
                                        </p:cTn>
                                        <p:tgtEl>
                                          <p:spTgt spid="218">
                                            <p:txEl>
                                              <p:pRg end="1" st="1"/>
                                            </p:txEl>
                                          </p:spTgt>
                                        </p:tgtEl>
                                        <p:attrNameLst>
                                          <p:attrName>style.visibility</p:attrName>
                                        </p:attrNameLst>
                                      </p:cBhvr>
                                      <p:to>
                                        <p:strVal val="visible"/>
                                      </p:to>
                                    </p:set>
                                    <p:anim calcmode="lin" valueType="num">
                                      <p:cBhvr additive="base">
                                        <p:cTn dur="500"/>
                                        <p:tgtEl>
                                          <p:spTgt spid="218">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218">
                                            <p:txEl>
                                              <p:pRg end="1" st="1"/>
                                            </p:txEl>
                                          </p:spTgt>
                                        </p:tgtEl>
                                        <p:attrNameLst>
                                          <p:attrName>ppt_h</p:attrName>
                                        </p:attrNameLst>
                                      </p:cBhvr>
                                      <p:tavLst>
                                        <p:tav fmla="" tm="0">
                                          <p:val>
                                            <p:strVal val="0"/>
                                          </p:val>
                                        </p:tav>
                                        <p:tav fmla="" tm="100000">
                                          <p:val>
                                            <p:strVal val="#ppt_h"/>
                                          </p:val>
                                        </p:tav>
                                      </p:tavLst>
                                    </p:anim>
                                  </p:childTnLst>
                                </p:cTn>
                              </p:par>
                            </p:childTnLst>
                          </p:cTn>
                        </p:par>
                        <p:par>
                          <p:cTn fill="hold">
                            <p:stCondLst>
                              <p:cond delay="2000"/>
                            </p:stCondLst>
                            <p:childTnLst>
                              <p:par>
                                <p:cTn fill="hold" nodeType="afterEffect" presetClass="entr" presetID="23" presetSubtype="16">
                                  <p:stCondLst>
                                    <p:cond delay="0"/>
                                  </p:stCondLst>
                                  <p:childTnLst>
                                    <p:set>
                                      <p:cBhvr>
                                        <p:cTn dur="1" fill="hold">
                                          <p:stCondLst>
                                            <p:cond delay="0"/>
                                          </p:stCondLst>
                                        </p:cTn>
                                        <p:tgtEl>
                                          <p:spTgt spid="218">
                                            <p:txEl>
                                              <p:pRg end="2" st="2"/>
                                            </p:txEl>
                                          </p:spTgt>
                                        </p:tgtEl>
                                        <p:attrNameLst>
                                          <p:attrName>style.visibility</p:attrName>
                                        </p:attrNameLst>
                                      </p:cBhvr>
                                      <p:to>
                                        <p:strVal val="visible"/>
                                      </p:to>
                                    </p:set>
                                    <p:anim calcmode="lin" valueType="num">
                                      <p:cBhvr additive="base">
                                        <p:cTn dur="500"/>
                                        <p:tgtEl>
                                          <p:spTgt spid="218">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218">
                                            <p:txEl>
                                              <p:pRg end="2" st="2"/>
                                            </p:txEl>
                                          </p:spTgt>
                                        </p:tgtEl>
                                        <p:attrNameLst>
                                          <p:attrName>ppt_h</p:attrName>
                                        </p:attrNameLst>
                                      </p:cBhvr>
                                      <p:tavLst>
                                        <p:tav fmla="" tm="0">
                                          <p:val>
                                            <p:strVal val="0"/>
                                          </p:val>
                                        </p:tav>
                                        <p:tav fmla="" tm="100000">
                                          <p:val>
                                            <p:strVal val="#ppt_h"/>
                                          </p:val>
                                        </p:tav>
                                      </p:tavLst>
                                    </p:anim>
                                  </p:childTnLst>
                                </p:cTn>
                              </p:par>
                            </p:childTnLst>
                          </p:cTn>
                        </p:par>
                        <p:par>
                          <p:cTn fill="hold">
                            <p:stCondLst>
                              <p:cond delay="2500"/>
                            </p:stCondLst>
                            <p:childTnLst>
                              <p:par>
                                <p:cTn fill="hold" nodeType="afterEffect" presetClass="entr" presetID="23" presetSubtype="16">
                                  <p:stCondLst>
                                    <p:cond delay="0"/>
                                  </p:stCondLst>
                                  <p:childTnLst>
                                    <p:set>
                                      <p:cBhvr>
                                        <p:cTn dur="1" fill="hold">
                                          <p:stCondLst>
                                            <p:cond delay="0"/>
                                          </p:stCondLst>
                                        </p:cTn>
                                        <p:tgtEl>
                                          <p:spTgt spid="218">
                                            <p:txEl>
                                              <p:pRg end="3" st="3"/>
                                            </p:txEl>
                                          </p:spTgt>
                                        </p:tgtEl>
                                        <p:attrNameLst>
                                          <p:attrName>style.visibility</p:attrName>
                                        </p:attrNameLst>
                                      </p:cBhvr>
                                      <p:to>
                                        <p:strVal val="visible"/>
                                      </p:to>
                                    </p:set>
                                    <p:anim calcmode="lin" valueType="num">
                                      <p:cBhvr additive="base">
                                        <p:cTn dur="500"/>
                                        <p:tgtEl>
                                          <p:spTgt spid="218">
                                            <p:txEl>
                                              <p:pRg end="3" st="3"/>
                                            </p:txEl>
                                          </p:spTgt>
                                        </p:tgtEl>
                                        <p:attrNameLst>
                                          <p:attrName>ppt_w</p:attrName>
                                        </p:attrNameLst>
                                      </p:cBhvr>
                                      <p:tavLst>
                                        <p:tav fmla="" tm="0">
                                          <p:val>
                                            <p:strVal val="0"/>
                                          </p:val>
                                        </p:tav>
                                        <p:tav fmla="" tm="100000">
                                          <p:val>
                                            <p:strVal val="#ppt_w"/>
                                          </p:val>
                                        </p:tav>
                                      </p:tavLst>
                                    </p:anim>
                                    <p:anim calcmode="lin" valueType="num">
                                      <p:cBhvr additive="base">
                                        <p:cTn dur="500"/>
                                        <p:tgtEl>
                                          <p:spTgt spid="218">
                                            <p:txEl>
                                              <p:pRg end="3" st="3"/>
                                            </p:txEl>
                                          </p:spTgt>
                                        </p:tgtEl>
                                        <p:attrNameLst>
                                          <p:attrName>ppt_h</p:attrName>
                                        </p:attrNameLst>
                                      </p:cBhvr>
                                      <p:tavLst>
                                        <p:tav fmla="" tm="0">
                                          <p:val>
                                            <p:strVal val="0"/>
                                          </p:val>
                                        </p:tav>
                                        <p:tav fmla="" tm="100000">
                                          <p:val>
                                            <p:strVal val="#ppt_h"/>
                                          </p:val>
                                        </p:tav>
                                      </p:tavLst>
                                    </p:anim>
                                  </p:childTnLst>
                                </p:cTn>
                              </p:par>
                            </p:childTnLst>
                          </p:cTn>
                        </p:par>
                        <p:par>
                          <p:cTn fill="hold">
                            <p:stCondLst>
                              <p:cond delay="3000"/>
                            </p:stCondLst>
                            <p:childTnLst>
                              <p:par>
                                <p:cTn fill="hold" nodeType="afterEffect" presetClass="entr" presetID="23" presetSubtype="16">
                                  <p:stCondLst>
                                    <p:cond delay="0"/>
                                  </p:stCondLst>
                                  <p:childTnLst>
                                    <p:set>
                                      <p:cBhvr>
                                        <p:cTn dur="1" fill="hold">
                                          <p:stCondLst>
                                            <p:cond delay="0"/>
                                          </p:stCondLst>
                                        </p:cTn>
                                        <p:tgtEl>
                                          <p:spTgt spid="218">
                                            <p:txEl>
                                              <p:pRg end="4" st="4"/>
                                            </p:txEl>
                                          </p:spTgt>
                                        </p:tgtEl>
                                        <p:attrNameLst>
                                          <p:attrName>style.visibility</p:attrName>
                                        </p:attrNameLst>
                                      </p:cBhvr>
                                      <p:to>
                                        <p:strVal val="visible"/>
                                      </p:to>
                                    </p:set>
                                    <p:anim calcmode="lin" valueType="num">
                                      <p:cBhvr additive="base">
                                        <p:cTn dur="500"/>
                                        <p:tgtEl>
                                          <p:spTgt spid="218">
                                            <p:txEl>
                                              <p:pRg end="4" st="4"/>
                                            </p:txEl>
                                          </p:spTgt>
                                        </p:tgtEl>
                                        <p:attrNameLst>
                                          <p:attrName>ppt_w</p:attrName>
                                        </p:attrNameLst>
                                      </p:cBhvr>
                                      <p:tavLst>
                                        <p:tav fmla="" tm="0">
                                          <p:val>
                                            <p:strVal val="0"/>
                                          </p:val>
                                        </p:tav>
                                        <p:tav fmla="" tm="100000">
                                          <p:val>
                                            <p:strVal val="#ppt_w"/>
                                          </p:val>
                                        </p:tav>
                                      </p:tavLst>
                                    </p:anim>
                                    <p:anim calcmode="lin" valueType="num">
                                      <p:cBhvr additive="base">
                                        <p:cTn dur="500"/>
                                        <p:tgtEl>
                                          <p:spTgt spid="218">
                                            <p:txEl>
                                              <p:pRg end="4" st="4"/>
                                            </p:txEl>
                                          </p:spTgt>
                                        </p:tgtEl>
                                        <p:attrNameLst>
                                          <p:attrName>ppt_h</p:attrName>
                                        </p:attrNameLst>
                                      </p:cBhvr>
                                      <p:tavLst>
                                        <p:tav fmla="" tm="0">
                                          <p:val>
                                            <p:strVal val="0"/>
                                          </p:val>
                                        </p:tav>
                                        <p:tav fmla="" tm="100000">
                                          <p:val>
                                            <p:strVal val="#ppt_h"/>
                                          </p:val>
                                        </p:tav>
                                      </p:tavLst>
                                    </p:anim>
                                  </p:childTnLst>
                                </p:cTn>
                              </p:par>
                            </p:childTnLst>
                          </p:cTn>
                        </p:par>
                        <p:par>
                          <p:cTn fill="hold">
                            <p:stCondLst>
                              <p:cond delay="3500"/>
                            </p:stCondLst>
                            <p:childTnLst>
                              <p:par>
                                <p:cTn fill="hold" nodeType="afterEffect" presetClass="entr" presetID="23" presetSubtype="16">
                                  <p:stCondLst>
                                    <p:cond delay="0"/>
                                  </p:stCondLst>
                                  <p:childTnLst>
                                    <p:set>
                                      <p:cBhvr>
                                        <p:cTn dur="1" fill="hold">
                                          <p:stCondLst>
                                            <p:cond delay="0"/>
                                          </p:stCondLst>
                                        </p:cTn>
                                        <p:tgtEl>
                                          <p:spTgt spid="218">
                                            <p:txEl>
                                              <p:pRg end="5" st="5"/>
                                            </p:txEl>
                                          </p:spTgt>
                                        </p:tgtEl>
                                        <p:attrNameLst>
                                          <p:attrName>style.visibility</p:attrName>
                                        </p:attrNameLst>
                                      </p:cBhvr>
                                      <p:to>
                                        <p:strVal val="visible"/>
                                      </p:to>
                                    </p:set>
                                    <p:anim calcmode="lin" valueType="num">
                                      <p:cBhvr additive="base">
                                        <p:cTn dur="500"/>
                                        <p:tgtEl>
                                          <p:spTgt spid="218">
                                            <p:txEl>
                                              <p:pRg end="5" st="5"/>
                                            </p:txEl>
                                          </p:spTgt>
                                        </p:tgtEl>
                                        <p:attrNameLst>
                                          <p:attrName>ppt_w</p:attrName>
                                        </p:attrNameLst>
                                      </p:cBhvr>
                                      <p:tavLst>
                                        <p:tav fmla="" tm="0">
                                          <p:val>
                                            <p:strVal val="0"/>
                                          </p:val>
                                        </p:tav>
                                        <p:tav fmla="" tm="100000">
                                          <p:val>
                                            <p:strVal val="#ppt_w"/>
                                          </p:val>
                                        </p:tav>
                                      </p:tavLst>
                                    </p:anim>
                                    <p:anim calcmode="lin" valueType="num">
                                      <p:cBhvr additive="base">
                                        <p:cTn dur="500"/>
                                        <p:tgtEl>
                                          <p:spTgt spid="218">
                                            <p:txEl>
                                              <p:pRg end="5" st="5"/>
                                            </p:txEl>
                                          </p:spTgt>
                                        </p:tgtEl>
                                        <p:attrNameLst>
                                          <p:attrName>ppt_h</p:attrName>
                                        </p:attrNameLst>
                                      </p:cBhvr>
                                      <p:tavLst>
                                        <p:tav fmla="" tm="0">
                                          <p:val>
                                            <p:strVal val="0"/>
                                          </p:val>
                                        </p:tav>
                                        <p:tav fmla="" tm="100000">
                                          <p:val>
                                            <p:strVal val="#ppt_h"/>
                                          </p:val>
                                        </p:tav>
                                      </p:tavLst>
                                    </p:anim>
                                  </p:childTnLst>
                                </p:cTn>
                              </p:par>
                            </p:childTnLst>
                          </p:cTn>
                        </p:par>
                        <p:par>
                          <p:cTn fill="hold">
                            <p:stCondLst>
                              <p:cond delay="4000"/>
                            </p:stCondLst>
                            <p:childTnLst>
                              <p:par>
                                <p:cTn fill="hold" nodeType="afterEffect" presetClass="entr" presetID="23" presetSubtype="16">
                                  <p:stCondLst>
                                    <p:cond delay="0"/>
                                  </p:stCondLst>
                                  <p:childTnLst>
                                    <p:set>
                                      <p:cBhvr>
                                        <p:cTn dur="1" fill="hold">
                                          <p:stCondLst>
                                            <p:cond delay="0"/>
                                          </p:stCondLst>
                                        </p:cTn>
                                        <p:tgtEl>
                                          <p:spTgt spid="218">
                                            <p:txEl>
                                              <p:pRg end="6" st="6"/>
                                            </p:txEl>
                                          </p:spTgt>
                                        </p:tgtEl>
                                        <p:attrNameLst>
                                          <p:attrName>style.visibility</p:attrName>
                                        </p:attrNameLst>
                                      </p:cBhvr>
                                      <p:to>
                                        <p:strVal val="visible"/>
                                      </p:to>
                                    </p:set>
                                    <p:anim calcmode="lin" valueType="num">
                                      <p:cBhvr additive="base">
                                        <p:cTn dur="500"/>
                                        <p:tgtEl>
                                          <p:spTgt spid="218">
                                            <p:txEl>
                                              <p:pRg end="6" st="6"/>
                                            </p:txEl>
                                          </p:spTgt>
                                        </p:tgtEl>
                                        <p:attrNameLst>
                                          <p:attrName>ppt_w</p:attrName>
                                        </p:attrNameLst>
                                      </p:cBhvr>
                                      <p:tavLst>
                                        <p:tav fmla="" tm="0">
                                          <p:val>
                                            <p:strVal val="0"/>
                                          </p:val>
                                        </p:tav>
                                        <p:tav fmla="" tm="100000">
                                          <p:val>
                                            <p:strVal val="#ppt_w"/>
                                          </p:val>
                                        </p:tav>
                                      </p:tavLst>
                                    </p:anim>
                                    <p:anim calcmode="lin" valueType="num">
                                      <p:cBhvr additive="base">
                                        <p:cTn dur="500"/>
                                        <p:tgtEl>
                                          <p:spTgt spid="218">
                                            <p:txEl>
                                              <p:pRg end="6" st="6"/>
                                            </p:txEl>
                                          </p:spTgt>
                                        </p:tgtEl>
                                        <p:attrNameLst>
                                          <p:attrName>ppt_h</p:attrName>
                                        </p:attrNameLst>
                                      </p:cBhvr>
                                      <p:tavLst>
                                        <p:tav fmla="" tm="0">
                                          <p:val>
                                            <p:strVal val="0"/>
                                          </p:val>
                                        </p:tav>
                                        <p:tav fmla="" tm="100000">
                                          <p:val>
                                            <p:strVal val="#ppt_h"/>
                                          </p:val>
                                        </p:tav>
                                      </p:tavLst>
                                    </p:anim>
                                  </p:childTnLst>
                                </p:cTn>
                              </p:par>
                            </p:childTnLst>
                          </p:cTn>
                        </p:par>
                        <p:par>
                          <p:cTn fill="hold">
                            <p:stCondLst>
                              <p:cond delay="4500"/>
                            </p:stCondLst>
                            <p:childTnLst>
                              <p:par>
                                <p:cTn fill="hold" nodeType="afterEffect" presetClass="entr" presetID="23" presetSubtype="16">
                                  <p:stCondLst>
                                    <p:cond delay="0"/>
                                  </p:stCondLst>
                                  <p:childTnLst>
                                    <p:set>
                                      <p:cBhvr>
                                        <p:cTn dur="1" fill="hold">
                                          <p:stCondLst>
                                            <p:cond delay="0"/>
                                          </p:stCondLst>
                                        </p:cTn>
                                        <p:tgtEl>
                                          <p:spTgt spid="218">
                                            <p:txEl>
                                              <p:pRg end="7" st="7"/>
                                            </p:txEl>
                                          </p:spTgt>
                                        </p:tgtEl>
                                        <p:attrNameLst>
                                          <p:attrName>style.visibility</p:attrName>
                                        </p:attrNameLst>
                                      </p:cBhvr>
                                      <p:to>
                                        <p:strVal val="visible"/>
                                      </p:to>
                                    </p:set>
                                    <p:anim calcmode="lin" valueType="num">
                                      <p:cBhvr additive="base">
                                        <p:cTn dur="500"/>
                                        <p:tgtEl>
                                          <p:spTgt spid="218">
                                            <p:txEl>
                                              <p:pRg end="7" st="7"/>
                                            </p:txEl>
                                          </p:spTgt>
                                        </p:tgtEl>
                                        <p:attrNameLst>
                                          <p:attrName>ppt_w</p:attrName>
                                        </p:attrNameLst>
                                      </p:cBhvr>
                                      <p:tavLst>
                                        <p:tav fmla="" tm="0">
                                          <p:val>
                                            <p:strVal val="0"/>
                                          </p:val>
                                        </p:tav>
                                        <p:tav fmla="" tm="100000">
                                          <p:val>
                                            <p:strVal val="#ppt_w"/>
                                          </p:val>
                                        </p:tav>
                                      </p:tavLst>
                                    </p:anim>
                                    <p:anim calcmode="lin" valueType="num">
                                      <p:cBhvr additive="base">
                                        <p:cTn dur="500"/>
                                        <p:tgtEl>
                                          <p:spTgt spid="218">
                                            <p:txEl>
                                              <p:pRg end="7" st="7"/>
                                            </p:txEl>
                                          </p:spTgt>
                                        </p:tgtEl>
                                        <p:attrNameLst>
                                          <p:attrName>ppt_h</p:attrName>
                                        </p:attrNameLst>
                                      </p:cBhvr>
                                      <p:tavLst>
                                        <p:tav fmla="" tm="0">
                                          <p:val>
                                            <p:strVal val="0"/>
                                          </p:val>
                                        </p:tav>
                                        <p:tav fmla="" tm="100000">
                                          <p:val>
                                            <p:strVal val="#ppt_h"/>
                                          </p:val>
                                        </p:tav>
                                      </p:tavLst>
                                    </p:anim>
                                  </p:childTnLst>
                                </p:cTn>
                              </p:par>
                            </p:childTnLst>
                          </p:cTn>
                        </p:par>
                        <p:par>
                          <p:cTn fill="hold">
                            <p:stCondLst>
                              <p:cond delay="5000"/>
                            </p:stCondLst>
                            <p:childTnLst>
                              <p:par>
                                <p:cTn fill="hold" nodeType="afterEffect" presetClass="entr" presetID="23" presetSubtype="16">
                                  <p:stCondLst>
                                    <p:cond delay="0"/>
                                  </p:stCondLst>
                                  <p:childTnLst>
                                    <p:set>
                                      <p:cBhvr>
                                        <p:cTn dur="1" fill="hold">
                                          <p:stCondLst>
                                            <p:cond delay="0"/>
                                          </p:stCondLst>
                                        </p:cTn>
                                        <p:tgtEl>
                                          <p:spTgt spid="218">
                                            <p:txEl>
                                              <p:pRg end="8" st="8"/>
                                            </p:txEl>
                                          </p:spTgt>
                                        </p:tgtEl>
                                        <p:attrNameLst>
                                          <p:attrName>style.visibility</p:attrName>
                                        </p:attrNameLst>
                                      </p:cBhvr>
                                      <p:to>
                                        <p:strVal val="visible"/>
                                      </p:to>
                                    </p:set>
                                    <p:anim calcmode="lin" valueType="num">
                                      <p:cBhvr additive="base">
                                        <p:cTn dur="500"/>
                                        <p:tgtEl>
                                          <p:spTgt spid="218">
                                            <p:txEl>
                                              <p:pRg end="8" st="8"/>
                                            </p:txEl>
                                          </p:spTgt>
                                        </p:tgtEl>
                                        <p:attrNameLst>
                                          <p:attrName>ppt_w</p:attrName>
                                        </p:attrNameLst>
                                      </p:cBhvr>
                                      <p:tavLst>
                                        <p:tav fmla="" tm="0">
                                          <p:val>
                                            <p:strVal val="0"/>
                                          </p:val>
                                        </p:tav>
                                        <p:tav fmla="" tm="100000">
                                          <p:val>
                                            <p:strVal val="#ppt_w"/>
                                          </p:val>
                                        </p:tav>
                                      </p:tavLst>
                                    </p:anim>
                                    <p:anim calcmode="lin" valueType="num">
                                      <p:cBhvr additive="base">
                                        <p:cTn dur="500"/>
                                        <p:tgtEl>
                                          <p:spTgt spid="218">
                                            <p:txEl>
                                              <p:pRg end="8" st="8"/>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9"/>
          <p:cNvSpPr txBox="1"/>
          <p:nvPr/>
        </p:nvSpPr>
        <p:spPr>
          <a:xfrm>
            <a:off x="395536" y="357504"/>
            <a:ext cx="4032448" cy="6232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4800">
                <a:solidFill>
                  <a:schemeClr val="dk1"/>
                </a:solidFill>
                <a:latin typeface="Libre Franklin"/>
                <a:ea typeface="Libre Franklin"/>
                <a:cs typeface="Libre Franklin"/>
                <a:sym typeface="Libre Franklin"/>
              </a:rPr>
              <a:t>⚙ </a:t>
            </a:r>
            <a:r>
              <a:rPr b="1" lang="en" sz="4800">
                <a:solidFill>
                  <a:schemeClr val="dk1"/>
                </a:solidFill>
                <a:latin typeface="Libre Franklin"/>
                <a:ea typeface="Libre Franklin"/>
                <a:cs typeface="Libre Franklin"/>
                <a:sym typeface="Libre Franklin"/>
              </a:rPr>
              <a:t>Bridge-</a:t>
            </a:r>
            <a:endParaRPr b="1" sz="4800">
              <a:solidFill>
                <a:schemeClr val="dk1"/>
              </a:solidFill>
              <a:latin typeface="Libre Franklin"/>
              <a:ea typeface="Libre Franklin"/>
              <a:cs typeface="Libre Franklin"/>
              <a:sym typeface="Libre Franklin"/>
            </a:endParaRPr>
          </a:p>
        </p:txBody>
      </p:sp>
      <p:sp>
        <p:nvSpPr>
          <p:cNvPr id="225" name="Google Shape;225;p39"/>
          <p:cNvSpPr txBox="1"/>
          <p:nvPr/>
        </p:nvSpPr>
        <p:spPr>
          <a:xfrm>
            <a:off x="0" y="2031690"/>
            <a:ext cx="9144000" cy="200824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800">
                <a:solidFill>
                  <a:schemeClr val="dk1"/>
                </a:solidFill>
                <a:latin typeface="Libre Franklin"/>
                <a:ea typeface="Libre Franklin"/>
                <a:cs typeface="Libre Franklin"/>
                <a:sym typeface="Libre Franklin"/>
              </a:rPr>
              <a:t>-ব্রিজ হলো একটি নেটওয়ার্কিং ডিভাইস,  যা দুই বা ততোধিক লোকাল এরিয়া নেটওয়ার্ক (LAN)কে একটি একক লজিক্যাল নেটওয়ার্ক এ সংযুক্ত  করে। </a:t>
            </a:r>
            <a:endParaRPr sz="2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t/>
            </a:r>
            <a:endParaRPr sz="2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en" sz="2800">
                <a:solidFill>
                  <a:schemeClr val="dk1"/>
                </a:solidFill>
                <a:latin typeface="Libre Franklin"/>
                <a:ea typeface="Libre Franklin"/>
                <a:cs typeface="Libre Franklin"/>
                <a:sym typeface="Libre Franklin"/>
              </a:rPr>
              <a:t>-এটি ডাটা লিংক লেয়ার (Lavel-2) এ কাজ করে এবং ম্যাক অ্যাড্রেস ব্যবহার করে ডিভাইসগুলোকে চিহ্নিত করে।</a:t>
            </a:r>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2000"/>
                                        <p:tgtEl>
                                          <p:spTgt spid="22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822"/>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ph idx="1" type="body"/>
          </p:nvPr>
        </p:nvSpPr>
        <p:spPr>
          <a:xfrm>
            <a:off x="0" y="1923678"/>
            <a:ext cx="9036496" cy="24935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None/>
            </a:pPr>
            <a:r>
              <a:t/>
            </a:r>
            <a:endParaRPr b="0" sz="2800"/>
          </a:p>
          <a:p>
            <a:pPr indent="-342900" lvl="0" marL="342900" rtl="0" algn="l">
              <a:spcBef>
                <a:spcPts val="800"/>
              </a:spcBef>
              <a:spcAft>
                <a:spcPts val="0"/>
              </a:spcAft>
              <a:buClr>
                <a:schemeClr val="dk1"/>
              </a:buClr>
              <a:buSzPts val="2800"/>
              <a:buNone/>
            </a:pPr>
            <a:r>
              <a:rPr b="0" lang="en" sz="2800"/>
              <a:t>     রিপিটার একটি নেটওয়ার্ক  ডিভাইস,যা একটি নেটওয়ার্ক সেগমেন্ট থেকে আসা সিগন্যাল পুনরুদ্ধার করে এবং অন্য  সেগমেন্ট পুনরায়  প্রেরণ করে। এটি সিগন্যালের শক্তি বাড়ায় এবং নেটওয়ার্কের দৈর্ঘ্য বৃদ্ধি করে। </a:t>
            </a:r>
            <a:endParaRPr b="0" sz="2800"/>
          </a:p>
        </p:txBody>
      </p:sp>
      <p:sp>
        <p:nvSpPr>
          <p:cNvPr id="231" name="Google Shape;231;p40"/>
          <p:cNvSpPr txBox="1"/>
          <p:nvPr/>
        </p:nvSpPr>
        <p:spPr>
          <a:xfrm>
            <a:off x="107499" y="87475"/>
            <a:ext cx="40494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4400">
                <a:solidFill>
                  <a:schemeClr val="dk1"/>
                </a:solidFill>
                <a:latin typeface="Libre Franklin"/>
                <a:ea typeface="Libre Franklin"/>
                <a:cs typeface="Libre Franklin"/>
                <a:sym typeface="Libre Franklin"/>
              </a:rPr>
              <a:t>⚙</a:t>
            </a:r>
            <a:r>
              <a:rPr b="1" lang="en" sz="4800">
                <a:solidFill>
                  <a:schemeClr val="dk1"/>
                </a:solidFill>
                <a:latin typeface="Libre Franklin"/>
                <a:ea typeface="Libre Franklin"/>
                <a:cs typeface="Libre Franklin"/>
                <a:sym typeface="Libre Franklin"/>
              </a:rPr>
              <a:t>Repeater-</a:t>
            </a:r>
            <a:endParaRPr b="1" sz="3600">
              <a:solidFill>
                <a:schemeClr val="dk1"/>
              </a:solidFill>
              <a:latin typeface="Libre Franklin"/>
              <a:ea typeface="Libre Franklin"/>
              <a:cs typeface="Libre Franklin"/>
              <a:sym typeface="Libre Franklin"/>
            </a:endParaRPr>
          </a:p>
        </p:txBody>
      </p:sp>
    </p:spTree>
  </p:cSld>
  <p:clrMapOvr>
    <a:masterClrMapping/>
  </p:clrMapOvr>
  <mc:AlternateContent>
    <mc:Choice Requires="p14">
      <p:transition spd="slow" p14:dur="1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822"/>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1"/>
          <p:cNvSpPr txBox="1"/>
          <p:nvPr>
            <p:ph idx="1" type="body"/>
          </p:nvPr>
        </p:nvSpPr>
        <p:spPr>
          <a:xfrm>
            <a:off x="179512" y="1806427"/>
            <a:ext cx="8377819" cy="24935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b="0" lang="en"/>
              <a:t>➡ Modem শব্দটি এসেছে Modulator + Demodulator থেকে।</a:t>
            </a:r>
            <a:endParaRPr b="0"/>
          </a:p>
          <a:p>
            <a:pPr indent="-342900" lvl="0" marL="342900" rtl="0" algn="l">
              <a:spcBef>
                <a:spcPts val="800"/>
              </a:spcBef>
              <a:spcAft>
                <a:spcPts val="0"/>
              </a:spcAft>
              <a:buClr>
                <a:schemeClr val="dk1"/>
              </a:buClr>
              <a:buSzPts val="3200"/>
              <a:buNone/>
            </a:pPr>
            <a:r>
              <a:rPr b="0" lang="en"/>
              <a:t>➡ এটি এমন একটি ডিভাইস, যা কম্পিউটারের ডিজিটাল সিগন্যাল কে টেলিফোন লাইন বা ইন্টারনেট লাইনের অ্যানালগ সিগন্যাল এ পরিবর্তন করে (এবং উল্টোটা করে)।</a:t>
            </a:r>
            <a:endParaRPr/>
          </a:p>
          <a:p>
            <a:pPr indent="-342900" lvl="0" marL="342900" rtl="0" algn="l">
              <a:spcBef>
                <a:spcPts val="800"/>
              </a:spcBef>
              <a:spcAft>
                <a:spcPts val="0"/>
              </a:spcAft>
              <a:buClr>
                <a:schemeClr val="dk1"/>
              </a:buClr>
              <a:buSzPts val="3200"/>
              <a:buNone/>
            </a:pPr>
            <a:r>
              <a:t/>
            </a:r>
            <a:endParaRPr b="0"/>
          </a:p>
        </p:txBody>
      </p:sp>
      <p:sp>
        <p:nvSpPr>
          <p:cNvPr id="237" name="Google Shape;237;p41"/>
          <p:cNvSpPr txBox="1"/>
          <p:nvPr/>
        </p:nvSpPr>
        <p:spPr>
          <a:xfrm>
            <a:off x="251520" y="357504"/>
            <a:ext cx="35283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4000">
                <a:solidFill>
                  <a:schemeClr val="dk1"/>
                </a:solidFill>
                <a:latin typeface="Libre Franklin"/>
                <a:ea typeface="Libre Franklin"/>
                <a:cs typeface="Libre Franklin"/>
                <a:sym typeface="Libre Franklin"/>
              </a:rPr>
              <a:t>⚙ Modem-</a:t>
            </a:r>
            <a:endParaRPr b="1" sz="4000">
              <a:solidFill>
                <a:schemeClr val="dk1"/>
              </a:solidFill>
              <a:latin typeface="Libre Franklin"/>
              <a:ea typeface="Libre Franklin"/>
              <a:cs typeface="Libre Franklin"/>
              <a:sym typeface="Libre Franklin"/>
            </a:endParaRPr>
          </a:p>
        </p:txBody>
      </p:sp>
    </p:spTree>
  </p:cSld>
  <p:clrMapOvr>
    <a:masterClrMapping/>
  </p:clrMapOvr>
  <mc:AlternateContent>
    <mc:Choice Requires="p14">
      <p:transition spd="slow" p14:dur="16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2000"/>
                                        <p:tgtEl>
                                          <p:spTgt spid="237"/>
                                        </p:tgtEl>
                                      </p:cBhvr>
                                    </p:animEffect>
                                  </p:childTnLst>
                                </p:cTn>
                              </p:par>
                            </p:childTnLst>
                          </p:cTn>
                        </p:par>
                        <p:par>
                          <p:cTn fill="hold">
                            <p:stCondLst>
                              <p:cond delay="2000"/>
                            </p:stCondLst>
                            <p:childTnLst>
                              <p:par>
                                <p:cTn fill="hold" nodeType="afterEffect" presetClass="entr" presetID="23" presetSubtype="16">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anim calcmode="lin" valueType="num">
                                      <p:cBhvr additive="base">
                                        <p:cTn dur="500"/>
                                        <p:tgtEl>
                                          <p:spTgt spid="236">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236">
                                            <p:txEl>
                                              <p:pRg end="0" st="0"/>
                                            </p:txEl>
                                          </p:spTgt>
                                        </p:tgtEl>
                                        <p:attrNameLst>
                                          <p:attrName>ppt_h</p:attrName>
                                        </p:attrNameLst>
                                      </p:cBhvr>
                                      <p:tavLst>
                                        <p:tav fmla="" tm="0">
                                          <p:val>
                                            <p:strVal val="0"/>
                                          </p:val>
                                        </p:tav>
                                        <p:tav fmla="" tm="100000">
                                          <p:val>
                                            <p:strVal val="#ppt_h"/>
                                          </p:val>
                                        </p:tav>
                                      </p:tavLst>
                                    </p:anim>
                                  </p:childTnLst>
                                </p:cTn>
                              </p:par>
                            </p:childTnLst>
                          </p:cTn>
                        </p:par>
                        <p:par>
                          <p:cTn fill="hold">
                            <p:stCondLst>
                              <p:cond delay="2500"/>
                            </p:stCondLst>
                            <p:childTnLst>
                              <p:par>
                                <p:cTn fill="hold" nodeType="afterEffect" presetClass="entr" presetID="23" presetSubtype="16">
                                  <p:stCondLst>
                                    <p:cond delay="0"/>
                                  </p:stCondLst>
                                  <p:childTnLst>
                                    <p:set>
                                      <p:cBhvr>
                                        <p:cTn dur="1" fill="hold">
                                          <p:stCondLst>
                                            <p:cond delay="0"/>
                                          </p:stCondLst>
                                        </p:cTn>
                                        <p:tgtEl>
                                          <p:spTgt spid="236">
                                            <p:txEl>
                                              <p:pRg end="1" st="1"/>
                                            </p:txEl>
                                          </p:spTgt>
                                        </p:tgtEl>
                                        <p:attrNameLst>
                                          <p:attrName>style.visibility</p:attrName>
                                        </p:attrNameLst>
                                      </p:cBhvr>
                                      <p:to>
                                        <p:strVal val="visible"/>
                                      </p:to>
                                    </p:set>
                                    <p:anim calcmode="lin" valueType="num">
                                      <p:cBhvr additive="base">
                                        <p:cTn dur="500"/>
                                        <p:tgtEl>
                                          <p:spTgt spid="236">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236">
                                            <p:txEl>
                                              <p:pRg end="1" st="1"/>
                                            </p:txEl>
                                          </p:spTgt>
                                        </p:tgtEl>
                                        <p:attrNameLst>
                                          <p:attrName>ppt_h</p:attrName>
                                        </p:attrNameLst>
                                      </p:cBhvr>
                                      <p:tavLst>
                                        <p:tav fmla="" tm="0">
                                          <p:val>
                                            <p:strVal val="0"/>
                                          </p:val>
                                        </p:tav>
                                        <p:tav fmla="" tm="100000">
                                          <p:val>
                                            <p:strVal val="#ppt_h"/>
                                          </p:val>
                                        </p:tav>
                                      </p:tavLst>
                                    </p:anim>
                                  </p:childTnLst>
                                </p:cTn>
                              </p:par>
                            </p:childTnLst>
                          </p:cTn>
                        </p:par>
                        <p:par>
                          <p:cTn fill="hold">
                            <p:stCondLst>
                              <p:cond delay="3000"/>
                            </p:stCondLst>
                            <p:childTnLst>
                              <p:par>
                                <p:cTn fill="hold" nodeType="afterEffect" presetClass="entr" presetID="23" presetSubtype="16">
                                  <p:stCondLst>
                                    <p:cond delay="0"/>
                                  </p:stCondLst>
                                  <p:childTnLst>
                                    <p:set>
                                      <p:cBhvr>
                                        <p:cTn dur="1" fill="hold">
                                          <p:stCondLst>
                                            <p:cond delay="0"/>
                                          </p:stCondLst>
                                        </p:cTn>
                                        <p:tgtEl>
                                          <p:spTgt spid="236">
                                            <p:txEl>
                                              <p:pRg end="2" st="2"/>
                                            </p:txEl>
                                          </p:spTgt>
                                        </p:tgtEl>
                                        <p:attrNameLst>
                                          <p:attrName>style.visibility</p:attrName>
                                        </p:attrNameLst>
                                      </p:cBhvr>
                                      <p:to>
                                        <p:strVal val="visible"/>
                                      </p:to>
                                    </p:set>
                                    <p:anim calcmode="lin" valueType="num">
                                      <p:cBhvr additive="base">
                                        <p:cTn dur="500"/>
                                        <p:tgtEl>
                                          <p:spTgt spid="236">
                                            <p:txEl>
                                              <p:pRg end="2" st="2"/>
                                            </p:txEl>
                                          </p:spTgt>
                                        </p:tgtEl>
                                        <p:attrNameLst>
                                          <p:attrName>ppt_w</p:attrName>
                                        </p:attrNameLst>
                                      </p:cBhvr>
                                      <p:tavLst>
                                        <p:tav fmla="" tm="0">
                                          <p:val>
                                            <p:strVal val="0"/>
                                          </p:val>
                                        </p:tav>
                                        <p:tav fmla="" tm="100000">
                                          <p:val>
                                            <p:strVal val="#ppt_w"/>
                                          </p:val>
                                        </p:tav>
                                      </p:tavLst>
                                    </p:anim>
                                    <p:anim calcmode="lin" valueType="num">
                                      <p:cBhvr additive="base">
                                        <p:cTn dur="500"/>
                                        <p:tgtEl>
                                          <p:spTgt spid="236">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2"/>
          <p:cNvSpPr txBox="1"/>
          <p:nvPr/>
        </p:nvSpPr>
        <p:spPr>
          <a:xfrm>
            <a:off x="251526" y="249500"/>
            <a:ext cx="52968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4400">
                <a:solidFill>
                  <a:schemeClr val="dk1"/>
                </a:solidFill>
                <a:latin typeface="Libre Franklin"/>
                <a:ea typeface="Libre Franklin"/>
                <a:cs typeface="Libre Franklin"/>
                <a:sym typeface="Libre Franklin"/>
              </a:rPr>
              <a:t> </a:t>
            </a:r>
            <a:r>
              <a:rPr lang="en" sz="4000">
                <a:solidFill>
                  <a:schemeClr val="dk1"/>
                </a:solidFill>
                <a:latin typeface="Libre Franklin"/>
                <a:ea typeface="Libre Franklin"/>
                <a:cs typeface="Libre Franklin"/>
                <a:sym typeface="Libre Franklin"/>
              </a:rPr>
              <a:t>⚙ </a:t>
            </a:r>
            <a:r>
              <a:rPr b="1" lang="en" sz="4400">
                <a:solidFill>
                  <a:schemeClr val="dk1"/>
                </a:solidFill>
                <a:latin typeface="Libre Franklin"/>
                <a:ea typeface="Libre Franklin"/>
                <a:cs typeface="Libre Franklin"/>
                <a:sym typeface="Libre Franklin"/>
              </a:rPr>
              <a:t>Access Point-</a:t>
            </a:r>
            <a:endParaRPr b="1" sz="4400">
              <a:solidFill>
                <a:schemeClr val="dk1"/>
              </a:solidFill>
              <a:latin typeface="Libre Franklin"/>
              <a:ea typeface="Libre Franklin"/>
              <a:cs typeface="Libre Franklin"/>
              <a:sym typeface="Libre Franklin"/>
            </a:endParaRPr>
          </a:p>
        </p:txBody>
      </p:sp>
      <p:sp>
        <p:nvSpPr>
          <p:cNvPr id="243" name="Google Shape;243;p42"/>
          <p:cNvSpPr txBox="1"/>
          <p:nvPr/>
        </p:nvSpPr>
        <p:spPr>
          <a:xfrm>
            <a:off x="0" y="2031690"/>
            <a:ext cx="9073008" cy="200824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800">
                <a:solidFill>
                  <a:schemeClr val="dk1"/>
                </a:solidFill>
                <a:latin typeface="Libre Franklin"/>
                <a:ea typeface="Libre Franklin"/>
                <a:cs typeface="Libre Franklin"/>
                <a:sym typeface="Libre Franklin"/>
              </a:rPr>
              <a:t>📋Access Point-এর কাজ ৫টা:Wi-Fi সিগন্যাল তৈরি করে ,তারযুক্ত নেটওয়ার্ককে বেতার (Wireless) এ রূপান্তর করে।</a:t>
            </a:r>
            <a:endParaRPr sz="2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t/>
            </a:r>
            <a:endParaRPr sz="2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en" sz="2800">
                <a:solidFill>
                  <a:schemeClr val="dk1"/>
                </a:solidFill>
                <a:latin typeface="Libre Franklin"/>
                <a:ea typeface="Libre Franklin"/>
                <a:cs typeface="Libre Franklin"/>
                <a:sym typeface="Libre Franklin"/>
              </a:rPr>
              <a:t>একাধিক ডিভাইস একসাথে সংযোগ দিতে পারে।নেটওয়ার্ক কভারেজ বাড়ায় (রেঞ্জ বেশি দেয়)।ডেটা ট্রান্সমিশন নিয়ন্ত্রণ ক</a:t>
            </a:r>
            <a:endParaRPr sz="2800">
              <a:solidFill>
                <a:schemeClr val="dk1"/>
              </a:solidFill>
              <a:latin typeface="Libre Franklin"/>
              <a:ea typeface="Libre Franklin"/>
              <a:cs typeface="Libre Franklin"/>
              <a:sym typeface="Libre Franklin"/>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2000"/>
                                        <p:tgtEl>
                                          <p:spTgt spid="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3"/>
          <p:cNvSpPr txBox="1"/>
          <p:nvPr>
            <p:ph idx="1" type="body"/>
          </p:nvPr>
        </p:nvSpPr>
        <p:spPr>
          <a:xfrm>
            <a:off x="0" y="1964184"/>
            <a:ext cx="9036496" cy="249351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None/>
            </a:pPr>
            <a:r>
              <a:rPr b="0" lang="en" sz="2800"/>
              <a:t>   Gateway হলো এমন একটি নেটওয়ার্ক ডিভাইস, যা দুটি ভিন্ন প্রোটোকল বা ভিন্ন ধরনের নেটওয়ার্ককে সংযুক্ত করে।</a:t>
            </a:r>
            <a:endParaRPr b="0" sz="2800"/>
          </a:p>
          <a:p>
            <a:pPr indent="-342900" lvl="0" marL="342900" rtl="0" algn="l">
              <a:spcBef>
                <a:spcPts val="800"/>
              </a:spcBef>
              <a:spcAft>
                <a:spcPts val="0"/>
              </a:spcAft>
              <a:buClr>
                <a:schemeClr val="dk1"/>
              </a:buClr>
              <a:buSzPts val="2800"/>
              <a:buNone/>
            </a:pPr>
            <a:r>
              <a:rPr b="0" lang="en" sz="2800"/>
              <a:t>  অর্থাৎ, এটি এক নেটওয়ার্ক থেকে অন্য নেটওয়ার্কে তথ্য আদান-প্রদান   করে</a:t>
            </a:r>
            <a:endParaRPr b="0" sz="2800"/>
          </a:p>
        </p:txBody>
      </p:sp>
      <p:sp>
        <p:nvSpPr>
          <p:cNvPr id="249" name="Google Shape;249;p43"/>
          <p:cNvSpPr txBox="1"/>
          <p:nvPr/>
        </p:nvSpPr>
        <p:spPr>
          <a:xfrm>
            <a:off x="179499" y="153900"/>
            <a:ext cx="36723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4400">
                <a:solidFill>
                  <a:schemeClr val="dk1"/>
                </a:solidFill>
                <a:latin typeface="Libre Franklin"/>
                <a:ea typeface="Libre Franklin"/>
                <a:cs typeface="Libre Franklin"/>
                <a:sym typeface="Libre Franklin"/>
              </a:rPr>
              <a:t>⚙</a:t>
            </a:r>
            <a:r>
              <a:rPr b="1" lang="en" sz="4800">
                <a:solidFill>
                  <a:schemeClr val="dk1"/>
                </a:solidFill>
                <a:latin typeface="Libre Franklin"/>
                <a:ea typeface="Libre Franklin"/>
                <a:cs typeface="Libre Franklin"/>
                <a:sym typeface="Libre Franklin"/>
              </a:rPr>
              <a:t>Gateway-</a:t>
            </a:r>
            <a:endParaRPr b="1" sz="4800">
              <a:solidFill>
                <a:schemeClr val="dk1"/>
              </a:solidFill>
              <a:latin typeface="Libre Franklin"/>
              <a:ea typeface="Libre Franklin"/>
              <a:cs typeface="Libre Franklin"/>
              <a:sym typeface="Libre Franklin"/>
            </a:endParaRPr>
          </a:p>
        </p:txBody>
      </p:sp>
    </p:spTree>
  </p:cSld>
  <p:clrMapOvr>
    <a:masterClrMapping/>
  </p:clrMapOvr>
  <mc:AlternateContent>
    <mc:Choice Requires="p14">
      <p:transition spd="slow" p14:dur="1200">
        <p14:flip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48">
                                            <p:txEl>
                                              <p:pRg end="0" st="0"/>
                                            </p:txEl>
                                          </p:spTgt>
                                        </p:tgtEl>
                                        <p:attrNameLst>
                                          <p:attrName>style.visibility</p:attrName>
                                        </p:attrNameLst>
                                      </p:cBhvr>
                                      <p:to>
                                        <p:strVal val="visible"/>
                                      </p:to>
                                    </p:set>
                                    <p:animEffect filter="fade" transition="in">
                                      <p:cBhvr>
                                        <p:cTn dur="500"/>
                                        <p:tgtEl>
                                          <p:spTgt spid="248">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48">
                                            <p:txEl>
                                              <p:pRg end="1" st="1"/>
                                            </p:txEl>
                                          </p:spTgt>
                                        </p:tgtEl>
                                        <p:attrNameLst>
                                          <p:attrName>style.visibility</p:attrName>
                                        </p:attrNameLst>
                                      </p:cBhvr>
                                      <p:to>
                                        <p:strVal val="visible"/>
                                      </p:to>
                                    </p:set>
                                    <p:animEffect filter="fade" transition="in">
                                      <p:cBhvr>
                                        <p:cTn dur="500"/>
                                        <p:tgtEl>
                                          <p:spTgt spid="24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idx="1" type="body"/>
          </p:nvPr>
        </p:nvSpPr>
        <p:spPr>
          <a:xfrm>
            <a:off x="-15711" y="303498"/>
            <a:ext cx="9144000" cy="145816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4000"/>
              <a:buNone/>
            </a:pPr>
            <a:r>
              <a:rPr lang="en" sz="4000"/>
              <a:t>Title </a:t>
            </a:r>
            <a:r>
              <a:rPr lang="en"/>
              <a:t>:</a:t>
            </a:r>
            <a:endParaRPr/>
          </a:p>
          <a:p>
            <a:pPr indent="-342900" lvl="0" marL="342900" rtl="0" algn="l">
              <a:spcBef>
                <a:spcPts val="800"/>
              </a:spcBef>
              <a:spcAft>
                <a:spcPts val="0"/>
              </a:spcAft>
              <a:buClr>
                <a:schemeClr val="dk1"/>
              </a:buClr>
              <a:buSzPts val="3600"/>
              <a:buNone/>
            </a:pPr>
            <a:r>
              <a:rPr lang="en" sz="3600"/>
              <a:t>         - Different Types of Network Devices</a:t>
            </a:r>
            <a:br>
              <a:rPr lang="en" sz="3600"/>
            </a:br>
            <a:r>
              <a:rPr lang="en" sz="3600"/>
              <a:t>      </a:t>
            </a:r>
            <a:r>
              <a:rPr lang="en"/>
              <a:t>(</a:t>
            </a:r>
            <a:r>
              <a:rPr lang="en" sz="2400"/>
              <a:t>বিভিন্ন ধরনের নেটওয়ার্ক ডিভাইস</a:t>
            </a:r>
            <a:r>
              <a:rPr lang="en"/>
              <a:t>)</a:t>
            </a:r>
            <a:endParaRPr/>
          </a:p>
        </p:txBody>
      </p:sp>
      <p:sp>
        <p:nvSpPr>
          <p:cNvPr id="146" name="Google Shape;146;p26"/>
          <p:cNvSpPr txBox="1"/>
          <p:nvPr/>
        </p:nvSpPr>
        <p:spPr>
          <a:xfrm>
            <a:off x="-11071" y="2085696"/>
            <a:ext cx="9144000" cy="11772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 sz="2400" u="none" cap="none" strike="noStrike">
                <a:solidFill>
                  <a:schemeClr val="dk1"/>
                </a:solidFill>
                <a:latin typeface="Libre Franklin"/>
                <a:ea typeface="Libre Franklin"/>
                <a:cs typeface="Libre Franklin"/>
                <a:sym typeface="Libre Franklin"/>
              </a:rPr>
              <a:t>Subtitle: </a:t>
            </a:r>
            <a:br>
              <a:rPr b="0" i="0" lang="en" sz="1800" u="none" cap="none" strike="noStrike">
                <a:solidFill>
                  <a:schemeClr val="dk1"/>
                </a:solidFill>
                <a:latin typeface="Libre Franklin"/>
                <a:ea typeface="Libre Franklin"/>
                <a:cs typeface="Libre Franklin"/>
                <a:sym typeface="Libre Franklin"/>
              </a:rPr>
            </a:br>
            <a:r>
              <a:rPr b="0" i="0" lang="en" sz="1600" u="none" cap="none" strike="noStrike">
                <a:solidFill>
                  <a:schemeClr val="dk1"/>
                </a:solidFill>
                <a:latin typeface="Libre Franklin"/>
                <a:ea typeface="Libre Franklin"/>
                <a:cs typeface="Libre Franklin"/>
                <a:sym typeface="Libre Franklin"/>
              </a:rPr>
              <a:t>              </a:t>
            </a:r>
            <a:r>
              <a:rPr b="0" i="0" lang="en" sz="3600" u="none" cap="none" strike="noStrike">
                <a:solidFill>
                  <a:schemeClr val="dk1"/>
                </a:solidFill>
                <a:latin typeface="Libre Franklin"/>
                <a:ea typeface="Libre Franklin"/>
                <a:cs typeface="Libre Franklin"/>
                <a:sym typeface="Libre Franklin"/>
              </a:rPr>
              <a:t>-</a:t>
            </a:r>
            <a:r>
              <a:rPr b="1" i="0" lang="en" sz="2400" u="none" cap="none" strike="noStrike">
                <a:solidFill>
                  <a:schemeClr val="dk1"/>
                </a:solidFill>
                <a:latin typeface="Libre Franklin"/>
                <a:ea typeface="Libre Franklin"/>
                <a:cs typeface="Libre Franklin"/>
                <a:sym typeface="Libre Franklin"/>
              </a:rPr>
              <a:t>Understanding the Role of Devices in Computer Networks</a:t>
            </a:r>
            <a:endParaRPr/>
          </a:p>
          <a:p>
            <a:pPr indent="0" lvl="0" marL="0" marR="0" rtl="0" algn="l">
              <a:spcBef>
                <a:spcPts val="0"/>
              </a:spcBef>
              <a:spcAft>
                <a:spcPts val="0"/>
              </a:spcAft>
              <a:buNone/>
            </a:pPr>
            <a:r>
              <a:rPr lang="en" sz="1800">
                <a:solidFill>
                  <a:schemeClr val="dk1"/>
                </a:solidFill>
                <a:latin typeface="Libre Franklin"/>
                <a:ea typeface="Libre Franklin"/>
                <a:cs typeface="Libre Franklin"/>
                <a:sym typeface="Libre Franklin"/>
              </a:rPr>
              <a:t>            ( </a:t>
            </a:r>
            <a:r>
              <a:rPr b="1" lang="en" sz="1800">
                <a:solidFill>
                  <a:schemeClr val="dk1"/>
                </a:solidFill>
                <a:latin typeface="Libre Franklin"/>
                <a:ea typeface="Libre Franklin"/>
                <a:cs typeface="Libre Franklin"/>
                <a:sym typeface="Libre Franklin"/>
              </a:rPr>
              <a:t>কম্পিউটার নেটওয়ার্কে ডিভাইসগুলোর ভূমিকা বোঝা)</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sp>
        <p:nvSpPr>
          <p:cNvPr id="147" name="Google Shape;147;p26"/>
          <p:cNvSpPr txBox="1"/>
          <p:nvPr/>
        </p:nvSpPr>
        <p:spPr>
          <a:xfrm>
            <a:off x="3743400" y="3696599"/>
            <a:ext cx="5400600" cy="144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400">
                <a:solidFill>
                  <a:schemeClr val="dk1"/>
                </a:solidFill>
                <a:latin typeface="Libre Franklin"/>
                <a:ea typeface="Libre Franklin"/>
                <a:cs typeface="Libre Franklin"/>
                <a:sym typeface="Libre Franklin"/>
              </a:rPr>
              <a:t>-</a:t>
            </a:r>
            <a:r>
              <a:rPr lang="en" sz="1800">
                <a:solidFill>
                  <a:schemeClr val="dk1"/>
                </a:solidFill>
                <a:latin typeface="Libre Franklin"/>
                <a:ea typeface="Libre Franklin"/>
                <a:cs typeface="Libre Franklin"/>
                <a:sym typeface="Libre Franklin"/>
              </a:rPr>
              <a:t>এ ডিভাইসগুলোর সাহায্যে তথ্য সহজে ও দ্রুত এক স্থান থেকে আরেক স্থানে পৌঁছে যায়।</a:t>
            </a:r>
            <a:br>
              <a:rPr lang="en" sz="1800">
                <a:solidFill>
                  <a:schemeClr val="dk1"/>
                </a:solidFill>
                <a:latin typeface="Libre Franklin"/>
                <a:ea typeface="Libre Franklin"/>
                <a:cs typeface="Libre Franklin"/>
                <a:sym typeface="Libre Franklin"/>
              </a:rPr>
            </a:br>
            <a:r>
              <a:rPr lang="en" sz="2800">
                <a:solidFill>
                  <a:schemeClr val="dk1"/>
                </a:solidFill>
                <a:latin typeface="Libre Franklin"/>
                <a:ea typeface="Libre Franklin"/>
                <a:cs typeface="Libre Franklin"/>
                <a:sym typeface="Libre Franklin"/>
              </a:rPr>
              <a:t>-</a:t>
            </a:r>
            <a:r>
              <a:rPr lang="en" sz="1800">
                <a:solidFill>
                  <a:schemeClr val="dk1"/>
                </a:solidFill>
                <a:latin typeface="Libre Franklin"/>
                <a:ea typeface="Libre Franklin"/>
                <a:cs typeface="Libre Franklin"/>
                <a:sym typeface="Libre Franklin"/>
              </a:rPr>
              <a:t>তাই নেটওয়ার্ক চালাতে এই ডিভাইসগুলোর ভূমিকা খুবই গুরুত্বপূর্ণ।</a:t>
            </a:r>
            <a:endParaRPr sz="1800">
              <a:solidFill>
                <a:schemeClr val="dk1"/>
              </a:solidFill>
              <a:latin typeface="Libre Franklin"/>
              <a:ea typeface="Libre Franklin"/>
              <a:cs typeface="Libre Franklin"/>
              <a:sym typeface="Libre Franklin"/>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anim calcmode="lin" valueType="num">
                                      <p:cBhvr additive="base">
                                        <p:cTn dur="500"/>
                                        <p:tgtEl>
                                          <p:spTgt spid="145">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145">
                                            <p:txEl>
                                              <p:pRg end="0" st="0"/>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anim calcmode="lin" valueType="num">
                                      <p:cBhvr additive="base">
                                        <p:cTn dur="500"/>
                                        <p:tgtEl>
                                          <p:spTgt spid="145">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145">
                                            <p:txEl>
                                              <p:pRg end="1" st="1"/>
                                            </p:txEl>
                                          </p:spTgt>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5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4"/>
          <p:cNvSpPr txBox="1"/>
          <p:nvPr/>
        </p:nvSpPr>
        <p:spPr>
          <a:xfrm>
            <a:off x="411450" y="357500"/>
            <a:ext cx="35031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4400">
                <a:solidFill>
                  <a:schemeClr val="dk1"/>
                </a:solidFill>
                <a:latin typeface="Libre Franklin"/>
                <a:ea typeface="Libre Franklin"/>
                <a:cs typeface="Libre Franklin"/>
                <a:sym typeface="Libre Franklin"/>
              </a:rPr>
              <a:t>⚙</a:t>
            </a:r>
            <a:r>
              <a:rPr b="1" lang="en" sz="4800">
                <a:solidFill>
                  <a:schemeClr val="dk1"/>
                </a:solidFill>
                <a:latin typeface="Libre Franklin"/>
                <a:ea typeface="Libre Franklin"/>
                <a:cs typeface="Libre Franklin"/>
                <a:sym typeface="Libre Franklin"/>
              </a:rPr>
              <a:t>Firewall-</a:t>
            </a:r>
            <a:endParaRPr b="1" sz="4800">
              <a:solidFill>
                <a:schemeClr val="dk1"/>
              </a:solidFill>
              <a:latin typeface="Libre Franklin"/>
              <a:ea typeface="Libre Franklin"/>
              <a:cs typeface="Libre Franklin"/>
              <a:sym typeface="Libre Franklin"/>
            </a:endParaRPr>
          </a:p>
        </p:txBody>
      </p:sp>
      <p:sp>
        <p:nvSpPr>
          <p:cNvPr id="256" name="Google Shape;256;p44"/>
          <p:cNvSpPr txBox="1"/>
          <p:nvPr/>
        </p:nvSpPr>
        <p:spPr>
          <a:xfrm>
            <a:off x="0" y="2571750"/>
            <a:ext cx="9144000" cy="103874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2800">
                <a:solidFill>
                  <a:schemeClr val="dk1"/>
                </a:solidFill>
                <a:latin typeface="Libre Franklin"/>
                <a:ea typeface="Libre Franklin"/>
                <a:cs typeface="Libre Franklin"/>
                <a:sym typeface="Libre Franklin"/>
              </a:rPr>
              <a:t>Firewall হলো একটি নেটওয়ার্ক সিকিউরিটি ডিভাইস বা সফটওয়্যার, যা নেটওয়ার্কে আসা ও যাওয়া ডেটা ট্রাফিক পর্যবেক্ষণ ও নিয়ন্ত্রণ করে।</a:t>
            </a:r>
            <a:endParaRPr sz="2800">
              <a:solidFill>
                <a:schemeClr val="dk1"/>
              </a:solidFill>
              <a:latin typeface="Libre Franklin"/>
              <a:ea typeface="Libre Franklin"/>
              <a:cs typeface="Libre Franklin"/>
              <a:sym typeface="Libre Franklin"/>
            </a:endParaRPr>
          </a:p>
        </p:txBody>
      </p:sp>
    </p:spTree>
  </p:cSld>
  <p:clrMapOvr>
    <a:masterClrMapping/>
  </p:clrMapOvr>
  <mc:AlternateContent>
    <mc:Choice Requires="p14">
      <p:transition spd="slow" p14:dur="9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2000"/>
                                        <p:tgtEl>
                                          <p:spTgt spid="25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2000"/>
                                        <p:tgtEl>
                                          <p:spTgt spid="2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5"/>
          <p:cNvSpPr/>
          <p:nvPr/>
        </p:nvSpPr>
        <p:spPr>
          <a:xfrm>
            <a:off x="179512" y="303498"/>
            <a:ext cx="7787645" cy="48474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3600">
                <a:solidFill>
                  <a:schemeClr val="dk1"/>
                </a:solidFill>
                <a:latin typeface="Libre Franklin"/>
                <a:ea typeface="Libre Franklin"/>
                <a:cs typeface="Libre Franklin"/>
                <a:sym typeface="Libre Franklin"/>
              </a:rPr>
              <a:t>⚙ </a:t>
            </a:r>
            <a:r>
              <a:rPr b="1" lang="en" sz="3600">
                <a:solidFill>
                  <a:schemeClr val="dk1"/>
                </a:solidFill>
                <a:latin typeface="Libre Franklin"/>
                <a:ea typeface="Libre Franklin"/>
                <a:cs typeface="Libre Franklin"/>
                <a:sym typeface="Libre Franklin"/>
              </a:rPr>
              <a:t>Network Devices Comparison Table-</a:t>
            </a:r>
            <a:endParaRPr/>
          </a:p>
        </p:txBody>
      </p:sp>
      <p:graphicFrame>
        <p:nvGraphicFramePr>
          <p:cNvPr id="262" name="Google Shape;262;p45"/>
          <p:cNvGraphicFramePr/>
          <p:nvPr/>
        </p:nvGraphicFramePr>
        <p:xfrm>
          <a:off x="683568" y="1491630"/>
          <a:ext cx="3000000" cy="3000000"/>
        </p:xfrm>
        <a:graphic>
          <a:graphicData uri="http://schemas.openxmlformats.org/drawingml/2006/table">
            <a:tbl>
              <a:tblPr>
                <a:noFill/>
                <a:tableStyleId>{ACD5CB2A-4E3C-4096-B015-4A7C1D7502B0}</a:tableStyleId>
              </a:tblPr>
              <a:tblGrid>
                <a:gridCol w="2444850"/>
                <a:gridCol w="2444850"/>
                <a:gridCol w="2444850"/>
              </a:tblGrid>
              <a:tr h="596625">
                <a:tc>
                  <a:txBody>
                    <a:bodyPr/>
                    <a:lstStyle/>
                    <a:p>
                      <a:pPr indent="0" lvl="0" marL="0" marR="0" rtl="0" algn="ctr">
                        <a:spcBef>
                          <a:spcPts val="0"/>
                        </a:spcBef>
                        <a:spcAft>
                          <a:spcPts val="0"/>
                        </a:spcAft>
                        <a:buNone/>
                      </a:pPr>
                      <a:r>
                        <a:rPr b="1" i="0" lang="en" sz="3000" u="none" cap="none" strike="noStrike">
                          <a:solidFill>
                            <a:srgbClr val="FFFFFF"/>
                          </a:solidFill>
                          <a:latin typeface="Libre Franklin"/>
                          <a:ea typeface="Libre Franklin"/>
                          <a:cs typeface="Libre Franklin"/>
                          <a:sym typeface="Libre Franklin"/>
                        </a:rPr>
                        <a:t>হাব </a:t>
                      </a:r>
                      <a:endParaRPr b="0" i="0" sz="1100" u="none" cap="none" strike="noStrike">
                        <a:latin typeface="Arial"/>
                        <a:ea typeface="Arial"/>
                        <a:cs typeface="Arial"/>
                        <a:sym typeface="Arial"/>
                      </a:endParaRPr>
                    </a:p>
                  </a:txBody>
                  <a:tcPr marT="28400" marB="28400" marR="75775" marL="75775">
                    <a:lnL cap="flat" cmpd="sng" w="9525">
                      <a:solidFill>
                        <a:srgbClr val="03A0D9"/>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3A0D9"/>
                      </a:solidFill>
                      <a:prstDash val="solid"/>
                      <a:round/>
                      <a:headEnd len="sm" w="sm" type="none"/>
                      <a:tailEnd len="sm" w="sm" type="none"/>
                    </a:lnT>
                    <a:lnB cap="flat" cmpd="sng" w="9525">
                      <a:solidFill>
                        <a:srgbClr val="03A0D9"/>
                      </a:solidFill>
                      <a:prstDash val="solid"/>
                      <a:round/>
                      <a:headEnd len="sm" w="sm" type="none"/>
                      <a:tailEnd len="sm" w="sm" type="none"/>
                    </a:lnB>
                    <a:solidFill>
                      <a:srgbClr val="08A1D9"/>
                    </a:solidFill>
                  </a:tcPr>
                </a:tc>
                <a:tc>
                  <a:txBody>
                    <a:bodyPr/>
                    <a:lstStyle/>
                    <a:p>
                      <a:pPr indent="0" lvl="0" marL="0" marR="0" rtl="0" algn="ctr">
                        <a:spcBef>
                          <a:spcPts val="0"/>
                        </a:spcBef>
                        <a:spcAft>
                          <a:spcPts val="0"/>
                        </a:spcAft>
                        <a:buNone/>
                      </a:pPr>
                      <a:r>
                        <a:rPr b="1" i="0" lang="en" sz="3000" u="none" cap="none" strike="noStrike">
                          <a:solidFill>
                            <a:srgbClr val="FFFFFF"/>
                          </a:solidFill>
                          <a:latin typeface="Libre Franklin"/>
                          <a:ea typeface="Libre Franklin"/>
                          <a:cs typeface="Libre Franklin"/>
                          <a:sym typeface="Libre Franklin"/>
                        </a:rPr>
                        <a:t>সুইচ</a:t>
                      </a:r>
                      <a:endParaRPr b="0" i="0" sz="1100" u="none" cap="none" strike="noStrike">
                        <a:latin typeface="Arial"/>
                        <a:ea typeface="Arial"/>
                        <a:cs typeface="Arial"/>
                        <a:sym typeface="Arial"/>
                      </a:endParaRPr>
                    </a:p>
                  </a:txBody>
                  <a:tcPr marT="28400" marB="28400" marR="75775" marL="757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3A0D9"/>
                      </a:solidFill>
                      <a:prstDash val="solid"/>
                      <a:round/>
                      <a:headEnd len="sm" w="sm" type="none"/>
                      <a:tailEnd len="sm" w="sm" type="none"/>
                    </a:lnT>
                    <a:lnB cap="flat" cmpd="sng" w="9525">
                      <a:solidFill>
                        <a:srgbClr val="03A0D9"/>
                      </a:solidFill>
                      <a:prstDash val="solid"/>
                      <a:round/>
                      <a:headEnd len="sm" w="sm" type="none"/>
                      <a:tailEnd len="sm" w="sm" type="none"/>
                    </a:lnB>
                    <a:solidFill>
                      <a:srgbClr val="08A1D9"/>
                    </a:solidFill>
                  </a:tcPr>
                </a:tc>
                <a:tc>
                  <a:txBody>
                    <a:bodyPr/>
                    <a:lstStyle/>
                    <a:p>
                      <a:pPr indent="0" lvl="0" marL="0" marR="0" rtl="0" algn="ctr">
                        <a:spcBef>
                          <a:spcPts val="0"/>
                        </a:spcBef>
                        <a:spcAft>
                          <a:spcPts val="0"/>
                        </a:spcAft>
                        <a:buNone/>
                      </a:pPr>
                      <a:r>
                        <a:rPr b="1" i="0" lang="en" sz="2700" u="none" cap="none" strike="noStrike">
                          <a:solidFill>
                            <a:srgbClr val="FFFFFF"/>
                          </a:solidFill>
                          <a:latin typeface="Libre Franklin"/>
                          <a:ea typeface="Libre Franklin"/>
                          <a:cs typeface="Libre Franklin"/>
                          <a:sym typeface="Libre Franklin"/>
                        </a:rPr>
                        <a:t>রাউটার </a:t>
                      </a:r>
                      <a:endParaRPr b="0" i="0" sz="1100" u="none" cap="none" strike="noStrike">
                        <a:latin typeface="Arial"/>
                        <a:ea typeface="Arial"/>
                        <a:cs typeface="Arial"/>
                        <a:sym typeface="Arial"/>
                      </a:endParaRPr>
                    </a:p>
                  </a:txBody>
                  <a:tcPr marT="28400" marB="28400" marR="75775" marL="75775">
                    <a:lnL cap="flat" cmpd="sng" w="9525">
                      <a:solidFill>
                        <a:srgbClr val="000000">
                          <a:alpha val="0"/>
                        </a:srgbClr>
                      </a:solidFill>
                      <a:prstDash val="solid"/>
                      <a:round/>
                      <a:headEnd len="sm" w="sm" type="none"/>
                      <a:tailEnd len="sm" w="sm" type="none"/>
                    </a:lnL>
                    <a:lnR cap="flat" cmpd="sng" w="9525">
                      <a:solidFill>
                        <a:srgbClr val="03A0D9"/>
                      </a:solidFill>
                      <a:prstDash val="solid"/>
                      <a:round/>
                      <a:headEnd len="sm" w="sm" type="none"/>
                      <a:tailEnd len="sm" w="sm" type="none"/>
                    </a:lnR>
                    <a:lnT cap="flat" cmpd="sng" w="9525">
                      <a:solidFill>
                        <a:srgbClr val="03A0D9"/>
                      </a:solidFill>
                      <a:prstDash val="solid"/>
                      <a:round/>
                      <a:headEnd len="sm" w="sm" type="none"/>
                      <a:tailEnd len="sm" w="sm" type="none"/>
                    </a:lnT>
                    <a:lnB cap="flat" cmpd="sng" w="9525">
                      <a:solidFill>
                        <a:srgbClr val="03A0D9"/>
                      </a:solidFill>
                      <a:prstDash val="solid"/>
                      <a:round/>
                      <a:headEnd len="sm" w="sm" type="none"/>
                      <a:tailEnd len="sm" w="sm" type="none"/>
                    </a:lnB>
                    <a:solidFill>
                      <a:srgbClr val="08A1D9"/>
                    </a:solidFill>
                  </a:tcPr>
                </a:tc>
              </a:tr>
              <a:tr h="736575">
                <a:tc>
                  <a:txBody>
                    <a:bodyPr/>
                    <a:lstStyle/>
                    <a:p>
                      <a:pPr indent="0" lvl="0" marL="0" marR="0" rtl="0" algn="l">
                        <a:lnSpc>
                          <a:spcPct val="115000"/>
                        </a:lnSpc>
                        <a:spcBef>
                          <a:spcPts val="0"/>
                        </a:spcBef>
                        <a:spcAft>
                          <a:spcPts val="0"/>
                        </a:spcAft>
                        <a:buNone/>
                      </a:pPr>
                      <a:r>
                        <a:rPr b="1" i="0" lang="en" sz="900" u="none" cap="none" strike="noStrike">
                          <a:solidFill>
                            <a:srgbClr val="000000"/>
                          </a:solidFill>
                          <a:latin typeface="Times New Roman"/>
                          <a:ea typeface="Times New Roman"/>
                          <a:cs typeface="Times New Roman"/>
                          <a:sym typeface="Times New Roman"/>
                        </a:rPr>
                        <a:t>হাব</a:t>
                      </a:r>
                      <a:r>
                        <a:rPr b="1" i="0" lang="en" sz="900" u="none" cap="none" strike="noStrike">
                          <a:solidFill>
                            <a:srgbClr val="000000"/>
                          </a:solidFill>
                          <a:latin typeface="Calibri"/>
                          <a:ea typeface="Calibri"/>
                          <a:cs typeface="Calibri"/>
                          <a:sym typeface="Calibri"/>
                        </a:rPr>
                        <a:t> (Hub)</a:t>
                      </a:r>
                      <a:r>
                        <a:rPr b="0" i="0" lang="en" sz="900" u="none" cap="none" strike="noStrike">
                          <a:solidFill>
                            <a:srgbClr val="000000"/>
                          </a:solidFill>
                          <a:latin typeface="Calibri"/>
                          <a:ea typeface="Calibri"/>
                          <a:cs typeface="Calibri"/>
                          <a:sym typeface="Calibri"/>
                        </a:rPr>
                        <a:t> </a:t>
                      </a:r>
                      <a:r>
                        <a:rPr b="0" i="0" lang="en" sz="900" u="none" cap="none" strike="noStrike">
                          <a:solidFill>
                            <a:srgbClr val="000000"/>
                          </a:solidFill>
                          <a:latin typeface="Times New Roman"/>
                          <a:ea typeface="Times New Roman"/>
                          <a:cs typeface="Times New Roman"/>
                          <a:sym typeface="Times New Roman"/>
                        </a:rPr>
                        <a:t>হলো</a:t>
                      </a:r>
                      <a:r>
                        <a:rPr b="0" i="0" lang="en" sz="900" u="none" cap="none" strike="noStrike">
                          <a:solidFill>
                            <a:srgbClr val="000000"/>
                          </a:solidFill>
                          <a:latin typeface="Calibri"/>
                          <a:ea typeface="Calibri"/>
                          <a:cs typeface="Calibri"/>
                          <a:sym typeface="Calibri"/>
                        </a:rPr>
                        <a:t> </a:t>
                      </a:r>
                      <a:r>
                        <a:rPr b="0" i="0" lang="en" sz="900" u="none" cap="none" strike="noStrike">
                          <a:solidFill>
                            <a:srgbClr val="000000"/>
                          </a:solidFill>
                          <a:latin typeface="Times New Roman"/>
                          <a:ea typeface="Times New Roman"/>
                          <a:cs typeface="Times New Roman"/>
                          <a:sym typeface="Times New Roman"/>
                        </a:rPr>
                        <a:t>একটি</a:t>
                      </a:r>
                      <a:r>
                        <a:rPr b="0" i="0" lang="en" sz="900" u="none" cap="none" strike="noStrike">
                          <a:solidFill>
                            <a:srgbClr val="000000"/>
                          </a:solidFill>
                          <a:latin typeface="Calibri"/>
                          <a:ea typeface="Calibri"/>
                          <a:cs typeface="Calibri"/>
                          <a:sym typeface="Calibri"/>
                        </a:rPr>
                        <a:t> </a:t>
                      </a:r>
                      <a:r>
                        <a:rPr b="0" i="0" lang="en" sz="900" u="none" cap="none" strike="noStrike">
                          <a:solidFill>
                            <a:srgbClr val="000000"/>
                          </a:solidFill>
                          <a:latin typeface="Times New Roman"/>
                          <a:ea typeface="Times New Roman"/>
                          <a:cs typeface="Times New Roman"/>
                          <a:sym typeface="Times New Roman"/>
                        </a:rPr>
                        <a:t>ফিজিক্যাল</a:t>
                      </a:r>
                      <a:r>
                        <a:rPr b="1" i="0" lang="en" sz="900" u="none" cap="none" strike="noStrike">
                          <a:solidFill>
                            <a:srgbClr val="000000"/>
                          </a:solidFill>
                          <a:latin typeface="Calibri"/>
                          <a:ea typeface="Calibri"/>
                          <a:cs typeface="Calibri"/>
                          <a:sym typeface="Calibri"/>
                        </a:rPr>
                        <a:t> </a:t>
                      </a:r>
                      <a:r>
                        <a:rPr b="0" i="0" lang="en" sz="900" u="none" cap="none" strike="noStrike">
                          <a:solidFill>
                            <a:srgbClr val="000000"/>
                          </a:solidFill>
                          <a:latin typeface="Times New Roman"/>
                          <a:ea typeface="Times New Roman"/>
                          <a:cs typeface="Times New Roman"/>
                          <a:sym typeface="Times New Roman"/>
                        </a:rPr>
                        <a:t>লেয়ারের</a:t>
                      </a:r>
                      <a:r>
                        <a:rPr b="1" i="0" lang="en" sz="900" u="none" cap="none" strike="noStrike">
                          <a:solidFill>
                            <a:srgbClr val="000000"/>
                          </a:solidFill>
                          <a:latin typeface="Calibri"/>
                          <a:ea typeface="Calibri"/>
                          <a:cs typeface="Calibri"/>
                          <a:sym typeface="Calibri"/>
                        </a:rPr>
                        <a:t> </a:t>
                      </a:r>
                      <a:r>
                        <a:rPr b="0" i="0" lang="en" sz="900" u="none" cap="none" strike="noStrike">
                          <a:solidFill>
                            <a:srgbClr val="000000"/>
                          </a:solidFill>
                          <a:latin typeface="Times New Roman"/>
                          <a:ea typeface="Times New Roman"/>
                          <a:cs typeface="Times New Roman"/>
                          <a:sym typeface="Times New Roman"/>
                        </a:rPr>
                        <a:t>ডিভাইস</a:t>
                      </a:r>
                      <a:r>
                        <a:rPr b="1" i="0" lang="en" sz="900" u="none" cap="none" strike="noStrike">
                          <a:solidFill>
                            <a:srgbClr val="000000"/>
                          </a:solidFill>
                          <a:latin typeface="Calibri"/>
                          <a:ea typeface="Calibri"/>
                          <a:cs typeface="Calibri"/>
                          <a:sym typeface="Calibri"/>
                        </a:rPr>
                        <a:t>,</a:t>
                      </a:r>
                      <a:r>
                        <a:rPr b="0" i="0" lang="en" sz="900" u="none" cap="none" strike="noStrike">
                          <a:solidFill>
                            <a:srgbClr val="000000"/>
                          </a:solidFill>
                          <a:latin typeface="Calibri"/>
                          <a:ea typeface="Calibri"/>
                          <a:cs typeface="Calibri"/>
                          <a:sym typeface="Calibri"/>
                        </a:rPr>
                        <a:t> </a:t>
                      </a:r>
                      <a:r>
                        <a:rPr b="0" i="0" lang="en" sz="900" u="none" cap="none" strike="noStrike">
                          <a:solidFill>
                            <a:srgbClr val="000000"/>
                          </a:solidFill>
                          <a:latin typeface="Times New Roman"/>
                          <a:ea typeface="Times New Roman"/>
                          <a:cs typeface="Times New Roman"/>
                          <a:sym typeface="Times New Roman"/>
                        </a:rPr>
                        <a:t>অর্থাৎ</a:t>
                      </a:r>
                      <a:r>
                        <a:rPr b="0" i="0" lang="en" sz="900" u="none" cap="none" strike="noStrike">
                          <a:solidFill>
                            <a:srgbClr val="000000"/>
                          </a:solidFill>
                          <a:latin typeface="Calibri"/>
                          <a:ea typeface="Calibri"/>
                          <a:cs typeface="Calibri"/>
                          <a:sym typeface="Calibri"/>
                        </a:rPr>
                        <a:t> </a:t>
                      </a:r>
                      <a:r>
                        <a:rPr b="0" i="0" lang="en" sz="900" u="none" cap="none" strike="noStrike">
                          <a:solidFill>
                            <a:srgbClr val="000000"/>
                          </a:solidFill>
                          <a:latin typeface="Times New Roman"/>
                          <a:ea typeface="Times New Roman"/>
                          <a:cs typeface="Times New Roman"/>
                          <a:sym typeface="Times New Roman"/>
                        </a:rPr>
                        <a:t>এটি</a:t>
                      </a:r>
                      <a:r>
                        <a:rPr b="0" i="0" lang="en" sz="900" u="none" cap="none" strike="noStrike">
                          <a:solidFill>
                            <a:srgbClr val="000000"/>
                          </a:solidFill>
                          <a:latin typeface="Calibri"/>
                          <a:ea typeface="Calibri"/>
                          <a:cs typeface="Calibri"/>
                          <a:sym typeface="Calibri"/>
                        </a:rPr>
                        <a:t> </a:t>
                      </a:r>
                      <a:r>
                        <a:rPr b="0" i="0" lang="en" sz="1000" u="none" cap="none" strike="noStrike">
                          <a:solidFill>
                            <a:srgbClr val="000000"/>
                          </a:solidFill>
                          <a:latin typeface="Times New Roman"/>
                          <a:ea typeface="Times New Roman"/>
                          <a:cs typeface="Times New Roman"/>
                          <a:sym typeface="Times New Roman"/>
                        </a:rPr>
                        <a:t>লেয়ার</a:t>
                      </a:r>
                      <a:r>
                        <a:rPr b="1" i="0" lang="en" sz="1000" u="none" cap="none" strike="noStrike">
                          <a:solidFill>
                            <a:srgbClr val="000000"/>
                          </a:solidFill>
                          <a:latin typeface="Calibri"/>
                          <a:ea typeface="Calibri"/>
                          <a:cs typeface="Calibri"/>
                          <a:sym typeface="Calibri"/>
                        </a:rPr>
                        <a:t> </a:t>
                      </a:r>
                      <a:r>
                        <a:rPr b="1" i="0" lang="en" sz="900" u="none" cap="none" strike="noStrike">
                          <a:solidFill>
                            <a:srgbClr val="000000"/>
                          </a:solidFill>
                          <a:latin typeface="Times New Roman"/>
                          <a:ea typeface="Times New Roman"/>
                          <a:cs typeface="Times New Roman"/>
                          <a:sym typeface="Times New Roman"/>
                        </a:rPr>
                        <a:t>১</a:t>
                      </a:r>
                      <a:r>
                        <a:rPr b="0" i="0" lang="en" sz="900" u="none" cap="none" strike="noStrike">
                          <a:solidFill>
                            <a:srgbClr val="000000"/>
                          </a:solidFill>
                          <a:latin typeface="Calibri"/>
                          <a:ea typeface="Calibri"/>
                          <a:cs typeface="Calibri"/>
                          <a:sym typeface="Calibri"/>
                        </a:rPr>
                        <a:t>-</a:t>
                      </a:r>
                      <a:r>
                        <a:rPr b="0" i="0" lang="en" sz="900" u="none" cap="none" strike="noStrike">
                          <a:solidFill>
                            <a:srgbClr val="000000"/>
                          </a:solidFill>
                          <a:latin typeface="Times New Roman"/>
                          <a:ea typeface="Times New Roman"/>
                          <a:cs typeface="Times New Roman"/>
                          <a:sym typeface="Times New Roman"/>
                        </a:rPr>
                        <a:t>এ</a:t>
                      </a:r>
                      <a:r>
                        <a:rPr b="0" i="0" lang="en" sz="900" u="none" cap="none" strike="noStrike">
                          <a:solidFill>
                            <a:srgbClr val="000000"/>
                          </a:solidFill>
                          <a:latin typeface="Calibri"/>
                          <a:ea typeface="Calibri"/>
                          <a:cs typeface="Calibri"/>
                          <a:sym typeface="Calibri"/>
                        </a:rPr>
                        <a:t> </a:t>
                      </a:r>
                      <a:r>
                        <a:rPr b="0" i="0" lang="en" sz="900" u="none" cap="none" strike="noStrike">
                          <a:solidFill>
                            <a:srgbClr val="000000"/>
                          </a:solidFill>
                          <a:latin typeface="Times New Roman"/>
                          <a:ea typeface="Times New Roman"/>
                          <a:cs typeface="Times New Roman"/>
                          <a:sym typeface="Times New Roman"/>
                        </a:rPr>
                        <a:t>কাজ</a:t>
                      </a:r>
                      <a:r>
                        <a:rPr b="0" i="0" lang="en" sz="900" u="none" cap="none" strike="noStrike">
                          <a:solidFill>
                            <a:srgbClr val="000000"/>
                          </a:solidFill>
                          <a:latin typeface="Calibri"/>
                          <a:ea typeface="Calibri"/>
                          <a:cs typeface="Calibri"/>
                          <a:sym typeface="Calibri"/>
                        </a:rPr>
                        <a:t> </a:t>
                      </a:r>
                      <a:r>
                        <a:rPr b="0" i="0" lang="en" sz="900" u="none" cap="none" strike="noStrike">
                          <a:solidFill>
                            <a:srgbClr val="000000"/>
                          </a:solidFill>
                          <a:latin typeface="Times New Roman"/>
                          <a:ea typeface="Times New Roman"/>
                          <a:cs typeface="Times New Roman"/>
                          <a:sym typeface="Times New Roman"/>
                        </a:rPr>
                        <a:t>করে।</a:t>
                      </a:r>
                      <a:endParaRPr b="0" i="0" sz="1100" u="none" cap="none" strike="noStrike">
                        <a:latin typeface="Arial"/>
                        <a:ea typeface="Arial"/>
                        <a:cs typeface="Arial"/>
                        <a:sym typeface="Arial"/>
                      </a:endParaRPr>
                    </a:p>
                  </a:txBody>
                  <a:tcPr marT="5925" marB="0" marR="56825" marL="56825">
                    <a:lnL cap="flat" cmpd="sng" w="9525">
                      <a:solidFill>
                        <a:srgbClr val="03A0D9"/>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3A0D9"/>
                      </a:solidFill>
                      <a:prstDash val="solid"/>
                      <a:round/>
                      <a:headEnd len="sm" w="sm" type="none"/>
                      <a:tailEnd len="sm" w="sm" type="none"/>
                    </a:lnT>
                    <a:lnB cap="flat" cmpd="sng" w="9525">
                      <a:solidFill>
                        <a:srgbClr val="03A0D9"/>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b="1" i="0" lang="en" sz="700" u="none" cap="none" strike="noStrike">
                          <a:solidFill>
                            <a:srgbClr val="000000"/>
                          </a:solidFill>
                          <a:latin typeface="Times New Roman"/>
                          <a:ea typeface="Times New Roman"/>
                          <a:cs typeface="Times New Roman"/>
                          <a:sym typeface="Times New Roman"/>
                        </a:rPr>
                        <a:t>হাব</a:t>
                      </a:r>
                      <a:r>
                        <a:rPr b="1" i="0" lang="en" sz="700" u="none" cap="none" strike="noStrike">
                          <a:solidFill>
                            <a:srgbClr val="000000"/>
                          </a:solidFill>
                          <a:latin typeface="Calibri"/>
                          <a:ea typeface="Calibri"/>
                          <a:cs typeface="Calibri"/>
                          <a:sym typeface="Calibri"/>
                        </a:rPr>
                        <a:t> (Hub)</a:t>
                      </a:r>
                      <a:r>
                        <a:rPr b="0" i="0" lang="en" sz="700" u="none" cap="none" strike="noStrike">
                          <a:solidFill>
                            <a:srgbClr val="000000"/>
                          </a:solidFill>
                          <a:latin typeface="Calibri"/>
                          <a:ea typeface="Calibri"/>
                          <a:cs typeface="Calibri"/>
                          <a:sym typeface="Calibri"/>
                        </a:rPr>
                        <a:t> </a:t>
                      </a:r>
                      <a:r>
                        <a:rPr b="0" i="0" lang="en" sz="700" u="none" cap="none" strike="noStrike">
                          <a:solidFill>
                            <a:srgbClr val="000000"/>
                          </a:solidFill>
                          <a:latin typeface="Times New Roman"/>
                          <a:ea typeface="Times New Roman"/>
                          <a:cs typeface="Times New Roman"/>
                          <a:sym typeface="Times New Roman"/>
                        </a:rPr>
                        <a:t>হলো</a:t>
                      </a:r>
                      <a:r>
                        <a:rPr b="0" i="0" lang="en" sz="700" u="none" cap="none" strike="noStrike">
                          <a:solidFill>
                            <a:srgbClr val="000000"/>
                          </a:solidFill>
                          <a:latin typeface="Calibri"/>
                          <a:ea typeface="Calibri"/>
                          <a:cs typeface="Calibri"/>
                          <a:sym typeface="Calibri"/>
                        </a:rPr>
                        <a:t> </a:t>
                      </a:r>
                      <a:r>
                        <a:rPr b="0" i="0" lang="en" sz="700" u="none" cap="none" strike="noStrike">
                          <a:solidFill>
                            <a:srgbClr val="000000"/>
                          </a:solidFill>
                          <a:latin typeface="Times New Roman"/>
                          <a:ea typeface="Times New Roman"/>
                          <a:cs typeface="Times New Roman"/>
                          <a:sym typeface="Times New Roman"/>
                        </a:rPr>
                        <a:t>একটি</a:t>
                      </a:r>
                      <a:r>
                        <a:rPr b="0" i="0" lang="en" sz="700" u="none" cap="none" strike="noStrike">
                          <a:solidFill>
                            <a:srgbClr val="000000"/>
                          </a:solidFill>
                          <a:latin typeface="Calibri"/>
                          <a:ea typeface="Calibri"/>
                          <a:cs typeface="Calibri"/>
                          <a:sym typeface="Calibri"/>
                        </a:rPr>
                        <a:t> </a:t>
                      </a:r>
                      <a:r>
                        <a:rPr b="1" i="0" lang="en" sz="700" u="none" cap="none" strike="noStrike">
                          <a:solidFill>
                            <a:srgbClr val="000000"/>
                          </a:solidFill>
                          <a:latin typeface="Times New Roman"/>
                          <a:ea typeface="Times New Roman"/>
                          <a:cs typeface="Times New Roman"/>
                          <a:sym typeface="Times New Roman"/>
                        </a:rPr>
                        <a:t>ফিজিক্যাল</a:t>
                      </a:r>
                      <a:r>
                        <a:rPr b="1" i="0" lang="en" sz="700" u="none" cap="none" strike="noStrike">
                          <a:solidFill>
                            <a:srgbClr val="000000"/>
                          </a:solidFill>
                          <a:latin typeface="Calibri"/>
                          <a:ea typeface="Calibri"/>
                          <a:cs typeface="Calibri"/>
                          <a:sym typeface="Calibri"/>
                        </a:rPr>
                        <a:t> </a:t>
                      </a:r>
                      <a:r>
                        <a:rPr b="1" i="0" lang="en" sz="700" u="none" cap="none" strike="noStrike">
                          <a:solidFill>
                            <a:srgbClr val="000000"/>
                          </a:solidFill>
                          <a:latin typeface="Times New Roman"/>
                          <a:ea typeface="Times New Roman"/>
                          <a:cs typeface="Times New Roman"/>
                          <a:sym typeface="Times New Roman"/>
                        </a:rPr>
                        <a:t>লেয়ারের</a:t>
                      </a:r>
                      <a:r>
                        <a:rPr b="1" i="0" lang="en" sz="700" u="none" cap="none" strike="noStrike">
                          <a:solidFill>
                            <a:srgbClr val="000000"/>
                          </a:solidFill>
                          <a:latin typeface="Calibri"/>
                          <a:ea typeface="Calibri"/>
                          <a:cs typeface="Calibri"/>
                          <a:sym typeface="Calibri"/>
                        </a:rPr>
                        <a:t> </a:t>
                      </a:r>
                      <a:r>
                        <a:rPr b="1" i="0" lang="en" sz="700" u="none" cap="none" strike="noStrike">
                          <a:solidFill>
                            <a:srgbClr val="000000"/>
                          </a:solidFill>
                          <a:latin typeface="Times New Roman"/>
                          <a:ea typeface="Times New Roman"/>
                          <a:cs typeface="Times New Roman"/>
                          <a:sym typeface="Times New Roman"/>
                        </a:rPr>
                        <a:t>ডিভাইস</a:t>
                      </a:r>
                      <a:r>
                        <a:rPr b="1" i="0" lang="en" sz="700" u="none" cap="none" strike="noStrike">
                          <a:solidFill>
                            <a:srgbClr val="000000"/>
                          </a:solidFill>
                          <a:latin typeface="Calibri"/>
                          <a:ea typeface="Calibri"/>
                          <a:cs typeface="Calibri"/>
                          <a:sym typeface="Calibri"/>
                        </a:rPr>
                        <a:t>,</a:t>
                      </a:r>
                      <a:r>
                        <a:rPr b="0" i="0" lang="en" sz="700" u="none" cap="none" strike="noStrike">
                          <a:solidFill>
                            <a:srgbClr val="000000"/>
                          </a:solidFill>
                          <a:latin typeface="Calibri"/>
                          <a:ea typeface="Calibri"/>
                          <a:cs typeface="Calibri"/>
                          <a:sym typeface="Calibri"/>
                        </a:rPr>
                        <a:t> </a:t>
                      </a:r>
                      <a:r>
                        <a:rPr b="0" i="0" lang="en" sz="700" u="none" cap="none" strike="noStrike">
                          <a:solidFill>
                            <a:srgbClr val="000000"/>
                          </a:solidFill>
                          <a:latin typeface="Times New Roman"/>
                          <a:ea typeface="Times New Roman"/>
                          <a:cs typeface="Times New Roman"/>
                          <a:sym typeface="Times New Roman"/>
                        </a:rPr>
                        <a:t>অর্থাৎ</a:t>
                      </a:r>
                      <a:r>
                        <a:rPr b="0" i="0" lang="en" sz="700" u="none" cap="none" strike="noStrike">
                          <a:solidFill>
                            <a:srgbClr val="000000"/>
                          </a:solidFill>
                          <a:latin typeface="Calibri"/>
                          <a:ea typeface="Calibri"/>
                          <a:cs typeface="Calibri"/>
                          <a:sym typeface="Calibri"/>
                        </a:rPr>
                        <a:t> </a:t>
                      </a:r>
                      <a:r>
                        <a:rPr b="0" i="0" lang="en" sz="700" u="none" cap="none" strike="noStrike">
                          <a:solidFill>
                            <a:srgbClr val="000000"/>
                          </a:solidFill>
                          <a:latin typeface="Times New Roman"/>
                          <a:ea typeface="Times New Roman"/>
                          <a:cs typeface="Times New Roman"/>
                          <a:sym typeface="Times New Roman"/>
                        </a:rPr>
                        <a:t>এটি</a:t>
                      </a:r>
                      <a:r>
                        <a:rPr b="0" i="0" lang="en" sz="700" u="none" cap="none" strike="noStrike">
                          <a:solidFill>
                            <a:srgbClr val="000000"/>
                          </a:solidFill>
                          <a:latin typeface="Calibri"/>
                          <a:ea typeface="Calibri"/>
                          <a:cs typeface="Calibri"/>
                          <a:sym typeface="Calibri"/>
                        </a:rPr>
                        <a:t> </a:t>
                      </a:r>
                      <a:r>
                        <a:rPr b="1" i="0" lang="en" sz="700" u="none" cap="none" strike="noStrike">
                          <a:solidFill>
                            <a:srgbClr val="000000"/>
                          </a:solidFill>
                          <a:latin typeface="Times New Roman"/>
                          <a:ea typeface="Times New Roman"/>
                          <a:cs typeface="Times New Roman"/>
                          <a:sym typeface="Times New Roman"/>
                        </a:rPr>
                        <a:t>লেয়ার</a:t>
                      </a:r>
                      <a:r>
                        <a:rPr b="1" i="0" lang="en" sz="700" u="none" cap="none" strike="noStrike">
                          <a:solidFill>
                            <a:srgbClr val="000000"/>
                          </a:solidFill>
                          <a:latin typeface="Calibri"/>
                          <a:ea typeface="Calibri"/>
                          <a:cs typeface="Calibri"/>
                          <a:sym typeface="Calibri"/>
                        </a:rPr>
                        <a:t> </a:t>
                      </a:r>
                      <a:r>
                        <a:rPr b="1" i="0" lang="en" sz="700" u="none" cap="none" strike="noStrike">
                          <a:solidFill>
                            <a:srgbClr val="000000"/>
                          </a:solidFill>
                          <a:latin typeface="Times New Roman"/>
                          <a:ea typeface="Times New Roman"/>
                          <a:cs typeface="Times New Roman"/>
                          <a:sym typeface="Times New Roman"/>
                        </a:rPr>
                        <a:t>১</a:t>
                      </a:r>
                      <a:r>
                        <a:rPr b="0" i="0" lang="en" sz="700" u="none" cap="none" strike="noStrike">
                          <a:solidFill>
                            <a:srgbClr val="000000"/>
                          </a:solidFill>
                          <a:latin typeface="Calibri"/>
                          <a:ea typeface="Calibri"/>
                          <a:cs typeface="Calibri"/>
                          <a:sym typeface="Calibri"/>
                        </a:rPr>
                        <a:t>-</a:t>
                      </a:r>
                      <a:r>
                        <a:rPr b="0" i="0" lang="en" sz="700" u="none" cap="none" strike="noStrike">
                          <a:solidFill>
                            <a:srgbClr val="000000"/>
                          </a:solidFill>
                          <a:latin typeface="Times New Roman"/>
                          <a:ea typeface="Times New Roman"/>
                          <a:cs typeface="Times New Roman"/>
                          <a:sym typeface="Times New Roman"/>
                        </a:rPr>
                        <a:t>এ</a:t>
                      </a:r>
                      <a:r>
                        <a:rPr b="0" i="0" lang="en" sz="700" u="none" cap="none" strike="noStrike">
                          <a:solidFill>
                            <a:srgbClr val="000000"/>
                          </a:solidFill>
                          <a:latin typeface="Calibri"/>
                          <a:ea typeface="Calibri"/>
                          <a:cs typeface="Calibri"/>
                          <a:sym typeface="Calibri"/>
                        </a:rPr>
                        <a:t> </a:t>
                      </a:r>
                      <a:r>
                        <a:rPr b="0" i="0" lang="en" sz="700" u="none" cap="none" strike="noStrike">
                          <a:solidFill>
                            <a:srgbClr val="000000"/>
                          </a:solidFill>
                          <a:latin typeface="Times New Roman"/>
                          <a:ea typeface="Times New Roman"/>
                          <a:cs typeface="Times New Roman"/>
                          <a:sym typeface="Times New Roman"/>
                        </a:rPr>
                        <a:t>কাজ</a:t>
                      </a:r>
                      <a:r>
                        <a:rPr b="0" i="0" lang="en" sz="700" u="none" cap="none" strike="noStrike">
                          <a:solidFill>
                            <a:srgbClr val="000000"/>
                          </a:solidFill>
                          <a:latin typeface="Calibri"/>
                          <a:ea typeface="Calibri"/>
                          <a:cs typeface="Calibri"/>
                          <a:sym typeface="Calibri"/>
                        </a:rPr>
                        <a:t> </a:t>
                      </a:r>
                      <a:r>
                        <a:rPr b="0" i="0" lang="en" sz="700" u="none" cap="none" strike="noStrike">
                          <a:solidFill>
                            <a:srgbClr val="000000"/>
                          </a:solidFill>
                          <a:latin typeface="Times New Roman"/>
                          <a:ea typeface="Times New Roman"/>
                          <a:cs typeface="Times New Roman"/>
                          <a:sym typeface="Times New Roman"/>
                        </a:rPr>
                        <a:t>করে।</a:t>
                      </a:r>
                      <a:endParaRPr b="0" i="0" sz="1100" u="none" cap="none" strike="noStrike">
                        <a:latin typeface="Arial"/>
                        <a:ea typeface="Arial"/>
                        <a:cs typeface="Arial"/>
                        <a:sym typeface="Arial"/>
                      </a:endParaRPr>
                    </a:p>
                  </a:txBody>
                  <a:tcPr marT="5925" marB="0" marR="56825" marL="568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3A0D9"/>
                      </a:solidFill>
                      <a:prstDash val="solid"/>
                      <a:round/>
                      <a:headEnd len="sm" w="sm" type="none"/>
                      <a:tailEnd len="sm" w="sm" type="none"/>
                    </a:lnT>
                    <a:lnB cap="flat" cmpd="sng" w="9525">
                      <a:solidFill>
                        <a:srgbClr val="03A0D9"/>
                      </a:solidFill>
                      <a:prstDash val="solid"/>
                      <a:round/>
                      <a:headEnd len="sm" w="sm" type="none"/>
                      <a:tailEnd len="sm" w="sm" type="none"/>
                    </a:lnB>
                  </a:tcPr>
                </a:tc>
                <a:tc>
                  <a:txBody>
                    <a:bodyPr/>
                    <a:lstStyle/>
                    <a:p>
                      <a:pPr indent="0" lvl="0" marL="0" marR="0" rtl="0" algn="l">
                        <a:spcBef>
                          <a:spcPts val="0"/>
                        </a:spcBef>
                        <a:spcAft>
                          <a:spcPts val="0"/>
                        </a:spcAft>
                        <a:buNone/>
                      </a:pPr>
                      <a:r>
                        <a:rPr b="1" i="0" lang="en" sz="1000" u="none" cap="none" strike="noStrike">
                          <a:solidFill>
                            <a:srgbClr val="000000"/>
                          </a:solidFill>
                          <a:latin typeface="Libre Franklin"/>
                          <a:ea typeface="Libre Franklin"/>
                          <a:cs typeface="Libre Franklin"/>
                          <a:sym typeface="Libre Franklin"/>
                        </a:rPr>
                        <a:t>রাউটার</a:t>
                      </a:r>
                      <a:r>
                        <a:rPr b="0" i="0" lang="en" sz="1000" u="none" cap="none" strike="noStrike">
                          <a:solidFill>
                            <a:srgbClr val="000000"/>
                          </a:solidFill>
                          <a:latin typeface="Libre Franklin"/>
                          <a:ea typeface="Libre Franklin"/>
                          <a:cs typeface="Libre Franklin"/>
                          <a:sym typeface="Libre Franklin"/>
                        </a:rPr>
                        <a:t> (Router) হলো একটি নেটওয়ার্ক লেয়ারের ডিভাইস</a:t>
                      </a:r>
                      <a:r>
                        <a:rPr b="1" i="0" lang="en" sz="1000" u="none" cap="none" strike="noStrike">
                          <a:solidFill>
                            <a:srgbClr val="000000"/>
                          </a:solidFill>
                          <a:latin typeface="Libre Franklin"/>
                          <a:ea typeface="Libre Franklin"/>
                          <a:cs typeface="Libre Franklin"/>
                          <a:sym typeface="Libre Franklin"/>
                        </a:rPr>
                        <a:t>,</a:t>
                      </a:r>
                      <a:r>
                        <a:rPr b="0" i="0" lang="en" sz="1000" u="none" cap="none" strike="noStrike">
                          <a:solidFill>
                            <a:srgbClr val="000000"/>
                          </a:solidFill>
                          <a:latin typeface="Libre Franklin"/>
                          <a:ea typeface="Libre Franklin"/>
                          <a:cs typeface="Libre Franklin"/>
                          <a:sym typeface="Libre Franklin"/>
                        </a:rPr>
                        <a:t> অর্থাৎ এটি লেয়ার</a:t>
                      </a:r>
                      <a:r>
                        <a:rPr b="1" i="0" lang="en" sz="1000" u="none" cap="none" strike="noStrike">
                          <a:solidFill>
                            <a:srgbClr val="000000"/>
                          </a:solidFill>
                          <a:latin typeface="Libre Franklin"/>
                          <a:ea typeface="Libre Franklin"/>
                          <a:cs typeface="Libre Franklin"/>
                          <a:sym typeface="Libre Franklin"/>
                        </a:rPr>
                        <a:t> ৩</a:t>
                      </a:r>
                      <a:r>
                        <a:rPr b="0" i="0" lang="en" sz="1000" u="none" cap="none" strike="noStrike">
                          <a:solidFill>
                            <a:srgbClr val="000000"/>
                          </a:solidFill>
                          <a:latin typeface="Libre Franklin"/>
                          <a:ea typeface="Libre Franklin"/>
                          <a:cs typeface="Libre Franklin"/>
                          <a:sym typeface="Libre Franklin"/>
                        </a:rPr>
                        <a:t>-এ কাজ করে।</a:t>
                      </a:r>
                      <a:endParaRPr b="0" i="0" sz="1100" u="none" cap="none" strike="noStrike">
                        <a:latin typeface="Arial"/>
                        <a:ea typeface="Arial"/>
                        <a:cs typeface="Arial"/>
                        <a:sym typeface="Arial"/>
                      </a:endParaRPr>
                    </a:p>
                  </a:txBody>
                  <a:tcPr marT="28400" marB="28400" marR="75775" marL="75775">
                    <a:lnL cap="flat" cmpd="sng" w="9525">
                      <a:solidFill>
                        <a:srgbClr val="000000">
                          <a:alpha val="0"/>
                        </a:srgbClr>
                      </a:solidFill>
                      <a:prstDash val="solid"/>
                      <a:round/>
                      <a:headEnd len="sm" w="sm" type="none"/>
                      <a:tailEnd len="sm" w="sm" type="none"/>
                    </a:lnL>
                    <a:lnR cap="flat" cmpd="sng" w="9525">
                      <a:solidFill>
                        <a:srgbClr val="03A0D9"/>
                      </a:solidFill>
                      <a:prstDash val="solid"/>
                      <a:round/>
                      <a:headEnd len="sm" w="sm" type="none"/>
                      <a:tailEnd len="sm" w="sm" type="none"/>
                    </a:lnR>
                    <a:lnT cap="flat" cmpd="sng" w="9525">
                      <a:solidFill>
                        <a:srgbClr val="03A0D9"/>
                      </a:solidFill>
                      <a:prstDash val="solid"/>
                      <a:round/>
                      <a:headEnd len="sm" w="sm" type="none"/>
                      <a:tailEnd len="sm" w="sm" type="none"/>
                    </a:lnT>
                    <a:lnB cap="flat" cmpd="sng" w="9525">
                      <a:solidFill>
                        <a:srgbClr val="03A0D9"/>
                      </a:solidFill>
                      <a:prstDash val="solid"/>
                      <a:round/>
                      <a:headEnd len="sm" w="sm" type="none"/>
                      <a:tailEnd len="sm" w="sm" type="none"/>
                    </a:lnB>
                  </a:tcPr>
                </a:tc>
              </a:tr>
              <a:tr h="596625">
                <a:tc>
                  <a:txBody>
                    <a:bodyPr/>
                    <a:lstStyle/>
                    <a:p>
                      <a:pPr indent="0" lvl="0" marL="0" marR="0" rtl="0" algn="l">
                        <a:lnSpc>
                          <a:spcPct val="115000"/>
                        </a:lnSpc>
                        <a:spcBef>
                          <a:spcPts val="0"/>
                        </a:spcBef>
                        <a:spcAft>
                          <a:spcPts val="0"/>
                        </a:spcAft>
                        <a:buNone/>
                      </a:pPr>
                      <a:r>
                        <a:rPr b="0" i="0" lang="en" sz="1000" u="none" cap="none" strike="noStrike">
                          <a:solidFill>
                            <a:srgbClr val="000000"/>
                          </a:solidFill>
                          <a:latin typeface="Times New Roman"/>
                          <a:ea typeface="Times New Roman"/>
                          <a:cs typeface="Times New Roman"/>
                          <a:sym typeface="Times New Roman"/>
                        </a:rPr>
                        <a:t>হাব</a:t>
                      </a:r>
                      <a:r>
                        <a:rPr b="0" i="0" lang="en" sz="1000" u="none" cap="none" strike="noStrike">
                          <a:solidFill>
                            <a:srgbClr val="000000"/>
                          </a:solidFill>
                          <a:latin typeface="Calibri"/>
                          <a:ea typeface="Calibri"/>
                          <a:cs typeface="Calibri"/>
                          <a:sym typeface="Calibri"/>
                        </a:rPr>
                        <a:t> (Hub) </a:t>
                      </a:r>
                      <a:r>
                        <a:rPr b="0" i="0" lang="en" sz="1000" u="none" cap="none" strike="noStrike">
                          <a:solidFill>
                            <a:srgbClr val="000000"/>
                          </a:solidFill>
                          <a:latin typeface="Times New Roman"/>
                          <a:ea typeface="Times New Roman"/>
                          <a:cs typeface="Times New Roman"/>
                          <a:sym typeface="Times New Roman"/>
                        </a:rPr>
                        <a:t>ব্রডকাস্টিং</a:t>
                      </a:r>
                      <a:r>
                        <a:rPr b="0" i="0" lang="en" sz="1000" u="none" cap="none" strike="noStrike">
                          <a:solidFill>
                            <a:srgbClr val="000000"/>
                          </a:solidFill>
                          <a:latin typeface="Calibri"/>
                          <a:ea typeface="Calibri"/>
                          <a:cs typeface="Calibri"/>
                          <a:sym typeface="Calibri"/>
                        </a:rPr>
                        <a:t>-</a:t>
                      </a:r>
                      <a:r>
                        <a:rPr b="0" i="0" lang="en" sz="1000" u="none" cap="none" strike="noStrike">
                          <a:solidFill>
                            <a:srgbClr val="000000"/>
                          </a:solidFill>
                          <a:latin typeface="Times New Roman"/>
                          <a:ea typeface="Times New Roman"/>
                          <a:cs typeface="Times New Roman"/>
                          <a:sym typeface="Times New Roman"/>
                        </a:rPr>
                        <a:t>এর</a:t>
                      </a:r>
                      <a:r>
                        <a:rPr b="0" i="0" lang="en" sz="1000" u="none" cap="none" strike="noStrike">
                          <a:solidFill>
                            <a:srgbClr val="000000"/>
                          </a:solidFill>
                          <a:latin typeface="Calibri"/>
                          <a:ea typeface="Calibri"/>
                          <a:cs typeface="Calibri"/>
                          <a:sym typeface="Calibri"/>
                        </a:rPr>
                        <a:t> </a:t>
                      </a:r>
                      <a:r>
                        <a:rPr b="0" i="0" lang="en" sz="1000" u="none" cap="none" strike="noStrike">
                          <a:solidFill>
                            <a:srgbClr val="000000"/>
                          </a:solidFill>
                          <a:latin typeface="Times New Roman"/>
                          <a:ea typeface="Times New Roman"/>
                          <a:cs typeface="Times New Roman"/>
                          <a:sym typeface="Times New Roman"/>
                        </a:rPr>
                        <a:t>উপর</a:t>
                      </a:r>
                      <a:r>
                        <a:rPr b="0" i="0" lang="en" sz="1000" u="none" cap="none" strike="noStrike">
                          <a:solidFill>
                            <a:srgbClr val="000000"/>
                          </a:solidFill>
                          <a:latin typeface="Calibri"/>
                          <a:ea typeface="Calibri"/>
                          <a:cs typeface="Calibri"/>
                          <a:sym typeface="Calibri"/>
                        </a:rPr>
                        <a:t> </a:t>
                      </a:r>
                      <a:r>
                        <a:rPr b="0" i="0" lang="en" sz="1000" u="none" cap="none" strike="noStrike">
                          <a:solidFill>
                            <a:srgbClr val="000000"/>
                          </a:solidFill>
                          <a:latin typeface="Times New Roman"/>
                          <a:ea typeface="Times New Roman"/>
                          <a:cs typeface="Times New Roman"/>
                          <a:sym typeface="Times New Roman"/>
                        </a:rPr>
                        <a:t>কাজ</a:t>
                      </a:r>
                      <a:r>
                        <a:rPr b="0" i="0" lang="en" sz="1000" u="none" cap="none" strike="noStrike">
                          <a:solidFill>
                            <a:srgbClr val="000000"/>
                          </a:solidFill>
                          <a:latin typeface="Calibri"/>
                          <a:ea typeface="Calibri"/>
                          <a:cs typeface="Calibri"/>
                          <a:sym typeface="Calibri"/>
                        </a:rPr>
                        <a:t> </a:t>
                      </a:r>
                      <a:r>
                        <a:rPr b="0" i="0" lang="en" sz="1000" u="none" cap="none" strike="noStrike">
                          <a:solidFill>
                            <a:srgbClr val="000000"/>
                          </a:solidFill>
                          <a:latin typeface="Times New Roman"/>
                          <a:ea typeface="Times New Roman"/>
                          <a:cs typeface="Times New Roman"/>
                          <a:sym typeface="Times New Roman"/>
                        </a:rPr>
                        <a:t>করে।</a:t>
                      </a:r>
                      <a:endParaRPr b="0" i="0" sz="1100" u="none" cap="none" strike="noStrike">
                        <a:latin typeface="Arial"/>
                        <a:ea typeface="Arial"/>
                        <a:cs typeface="Arial"/>
                        <a:sym typeface="Arial"/>
                      </a:endParaRPr>
                    </a:p>
                  </a:txBody>
                  <a:tcPr marT="5925" marB="0" marR="56825" marL="56825">
                    <a:lnL cap="flat" cmpd="sng" w="9525">
                      <a:solidFill>
                        <a:srgbClr val="03A0D9"/>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3A0D9"/>
                      </a:solidFill>
                      <a:prstDash val="solid"/>
                      <a:round/>
                      <a:headEnd len="sm" w="sm" type="none"/>
                      <a:tailEnd len="sm" w="sm" type="none"/>
                    </a:lnT>
                    <a:lnB cap="flat" cmpd="sng" w="9525">
                      <a:solidFill>
                        <a:srgbClr val="03A0D9"/>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b="0" i="0" lang="en" sz="1000" u="none" cap="none" strike="noStrike">
                          <a:solidFill>
                            <a:srgbClr val="000000"/>
                          </a:solidFill>
                          <a:latin typeface="Times New Roman"/>
                          <a:ea typeface="Times New Roman"/>
                          <a:cs typeface="Times New Roman"/>
                          <a:sym typeface="Times New Roman"/>
                        </a:rPr>
                        <a:t>সুইচ</a:t>
                      </a:r>
                      <a:r>
                        <a:rPr b="0" i="0" lang="en" sz="1000" u="none" cap="none" strike="noStrike">
                          <a:solidFill>
                            <a:srgbClr val="000000"/>
                          </a:solidFill>
                          <a:latin typeface="Calibri"/>
                          <a:ea typeface="Calibri"/>
                          <a:cs typeface="Calibri"/>
                          <a:sym typeface="Calibri"/>
                        </a:rPr>
                        <a:t> (Switch) MAC </a:t>
                      </a:r>
                      <a:r>
                        <a:rPr b="0" i="0" lang="en" sz="1000" u="none" cap="none" strike="noStrike">
                          <a:solidFill>
                            <a:srgbClr val="000000"/>
                          </a:solidFill>
                          <a:latin typeface="Times New Roman"/>
                          <a:ea typeface="Times New Roman"/>
                          <a:cs typeface="Times New Roman"/>
                          <a:sym typeface="Times New Roman"/>
                        </a:rPr>
                        <a:t>ঠিকানার</a:t>
                      </a:r>
                      <a:r>
                        <a:rPr b="0" i="0" lang="en" sz="1000" u="none" cap="none" strike="noStrike">
                          <a:solidFill>
                            <a:srgbClr val="000000"/>
                          </a:solidFill>
                          <a:latin typeface="Calibri"/>
                          <a:ea typeface="Calibri"/>
                          <a:cs typeface="Calibri"/>
                          <a:sym typeface="Calibri"/>
                        </a:rPr>
                        <a:t> </a:t>
                      </a:r>
                      <a:r>
                        <a:rPr b="0" i="0" lang="en" sz="1000" u="none" cap="none" strike="noStrike">
                          <a:solidFill>
                            <a:srgbClr val="000000"/>
                          </a:solidFill>
                          <a:latin typeface="Times New Roman"/>
                          <a:ea typeface="Times New Roman"/>
                          <a:cs typeface="Times New Roman"/>
                          <a:sym typeface="Times New Roman"/>
                        </a:rPr>
                        <a:t>উপর</a:t>
                      </a:r>
                      <a:r>
                        <a:rPr b="0" i="0" lang="en" sz="1000" u="none" cap="none" strike="noStrike">
                          <a:solidFill>
                            <a:srgbClr val="000000"/>
                          </a:solidFill>
                          <a:latin typeface="Calibri"/>
                          <a:ea typeface="Calibri"/>
                          <a:cs typeface="Calibri"/>
                          <a:sym typeface="Calibri"/>
                        </a:rPr>
                        <a:t> </a:t>
                      </a:r>
                      <a:r>
                        <a:rPr b="0" i="0" lang="en" sz="1000" u="none" cap="none" strike="noStrike">
                          <a:solidFill>
                            <a:srgbClr val="000000"/>
                          </a:solidFill>
                          <a:latin typeface="Times New Roman"/>
                          <a:ea typeface="Times New Roman"/>
                          <a:cs typeface="Times New Roman"/>
                          <a:sym typeface="Times New Roman"/>
                        </a:rPr>
                        <a:t>কাজ</a:t>
                      </a:r>
                      <a:r>
                        <a:rPr b="0" i="0" lang="en" sz="1000" u="none" cap="none" strike="noStrike">
                          <a:solidFill>
                            <a:srgbClr val="000000"/>
                          </a:solidFill>
                          <a:latin typeface="Calibri"/>
                          <a:ea typeface="Calibri"/>
                          <a:cs typeface="Calibri"/>
                          <a:sym typeface="Calibri"/>
                        </a:rPr>
                        <a:t> </a:t>
                      </a:r>
                      <a:r>
                        <a:rPr b="0" i="0" lang="en" sz="1000" u="none" cap="none" strike="noStrike">
                          <a:solidFill>
                            <a:srgbClr val="000000"/>
                          </a:solidFill>
                          <a:latin typeface="Times New Roman"/>
                          <a:ea typeface="Times New Roman"/>
                          <a:cs typeface="Times New Roman"/>
                          <a:sym typeface="Times New Roman"/>
                        </a:rPr>
                        <a:t>করে।</a:t>
                      </a:r>
                      <a:endParaRPr b="0" i="0" sz="1100" u="none" cap="none" strike="noStrike">
                        <a:latin typeface="Arial"/>
                        <a:ea typeface="Arial"/>
                        <a:cs typeface="Arial"/>
                        <a:sym typeface="Arial"/>
                      </a:endParaRPr>
                    </a:p>
                  </a:txBody>
                  <a:tcPr marT="5925" marB="0" marR="56825" marL="568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3A0D9"/>
                      </a:solidFill>
                      <a:prstDash val="solid"/>
                      <a:round/>
                      <a:headEnd len="sm" w="sm" type="none"/>
                      <a:tailEnd len="sm" w="sm" type="none"/>
                    </a:lnT>
                    <a:lnB cap="flat" cmpd="sng" w="9525">
                      <a:solidFill>
                        <a:srgbClr val="03A0D9"/>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b="0" i="0" lang="en" sz="1100" u="none" cap="none" strike="noStrike">
                          <a:solidFill>
                            <a:srgbClr val="000000"/>
                          </a:solidFill>
                          <a:latin typeface="Times New Roman"/>
                          <a:ea typeface="Times New Roman"/>
                          <a:cs typeface="Times New Roman"/>
                          <a:sym typeface="Times New Roman"/>
                        </a:rPr>
                        <a:t>রাউটার</a:t>
                      </a:r>
                      <a:r>
                        <a:rPr b="0" i="0" lang="en" sz="1100" u="none" cap="none" strike="noStrike">
                          <a:solidFill>
                            <a:srgbClr val="000000"/>
                          </a:solidFill>
                          <a:latin typeface="Calibri"/>
                          <a:ea typeface="Calibri"/>
                          <a:cs typeface="Calibri"/>
                          <a:sym typeface="Calibri"/>
                        </a:rPr>
                        <a:t> (Router) IP </a:t>
                      </a:r>
                      <a:r>
                        <a:rPr b="0" i="0" lang="en" sz="1100" u="none" cap="none" strike="noStrike">
                          <a:solidFill>
                            <a:srgbClr val="000000"/>
                          </a:solidFill>
                          <a:latin typeface="Times New Roman"/>
                          <a:ea typeface="Times New Roman"/>
                          <a:cs typeface="Times New Roman"/>
                          <a:sym typeface="Times New Roman"/>
                        </a:rPr>
                        <a:t>ঠিকানার</a:t>
                      </a:r>
                      <a:r>
                        <a:rPr b="0" i="0" lang="en" sz="1100" u="none" cap="none" strike="noStrike">
                          <a:solidFill>
                            <a:srgbClr val="000000"/>
                          </a:solidFill>
                          <a:latin typeface="Calibri"/>
                          <a:ea typeface="Calibri"/>
                          <a:cs typeface="Calibri"/>
                          <a:sym typeface="Calibri"/>
                        </a:rPr>
                        <a:t> </a:t>
                      </a:r>
                      <a:r>
                        <a:rPr b="0" i="0" lang="en" sz="1100" u="none" cap="none" strike="noStrike">
                          <a:solidFill>
                            <a:srgbClr val="000000"/>
                          </a:solidFill>
                          <a:latin typeface="Times New Roman"/>
                          <a:ea typeface="Times New Roman"/>
                          <a:cs typeface="Times New Roman"/>
                          <a:sym typeface="Times New Roman"/>
                        </a:rPr>
                        <a:t>উপর</a:t>
                      </a:r>
                      <a:r>
                        <a:rPr b="0" i="0" lang="en" sz="1100" u="none" cap="none" strike="noStrike">
                          <a:solidFill>
                            <a:srgbClr val="000000"/>
                          </a:solidFill>
                          <a:latin typeface="Calibri"/>
                          <a:ea typeface="Calibri"/>
                          <a:cs typeface="Calibri"/>
                          <a:sym typeface="Calibri"/>
                        </a:rPr>
                        <a:t> </a:t>
                      </a:r>
                      <a:r>
                        <a:rPr b="0" i="0" lang="en" sz="1100" u="none" cap="none" strike="noStrike">
                          <a:solidFill>
                            <a:srgbClr val="000000"/>
                          </a:solidFill>
                          <a:latin typeface="Times New Roman"/>
                          <a:ea typeface="Times New Roman"/>
                          <a:cs typeface="Times New Roman"/>
                          <a:sym typeface="Times New Roman"/>
                        </a:rPr>
                        <a:t>কাজ</a:t>
                      </a:r>
                      <a:r>
                        <a:rPr b="0" i="0" lang="en" sz="1100" u="none" cap="none" strike="noStrike">
                          <a:solidFill>
                            <a:srgbClr val="000000"/>
                          </a:solidFill>
                          <a:latin typeface="Calibri"/>
                          <a:ea typeface="Calibri"/>
                          <a:cs typeface="Calibri"/>
                          <a:sym typeface="Calibri"/>
                        </a:rPr>
                        <a:t> </a:t>
                      </a:r>
                      <a:r>
                        <a:rPr b="0" i="0" lang="en" sz="1100" u="none" cap="none" strike="noStrike">
                          <a:solidFill>
                            <a:srgbClr val="000000"/>
                          </a:solidFill>
                          <a:latin typeface="Times New Roman"/>
                          <a:ea typeface="Times New Roman"/>
                          <a:cs typeface="Times New Roman"/>
                          <a:sym typeface="Times New Roman"/>
                        </a:rPr>
                        <a:t>করে।</a:t>
                      </a:r>
                      <a:endParaRPr b="0" i="0" sz="1100" u="none" cap="none" strike="noStrike">
                        <a:latin typeface="Arial"/>
                        <a:ea typeface="Arial"/>
                        <a:cs typeface="Arial"/>
                        <a:sym typeface="Arial"/>
                      </a:endParaRPr>
                    </a:p>
                  </a:txBody>
                  <a:tcPr marT="5925" marB="0" marR="56825" marL="56825">
                    <a:lnL cap="flat" cmpd="sng" w="9525">
                      <a:solidFill>
                        <a:srgbClr val="000000">
                          <a:alpha val="0"/>
                        </a:srgbClr>
                      </a:solidFill>
                      <a:prstDash val="solid"/>
                      <a:round/>
                      <a:headEnd len="sm" w="sm" type="none"/>
                      <a:tailEnd len="sm" w="sm" type="none"/>
                    </a:lnL>
                    <a:lnR cap="flat" cmpd="sng" w="9525">
                      <a:solidFill>
                        <a:srgbClr val="03A0D9"/>
                      </a:solidFill>
                      <a:prstDash val="solid"/>
                      <a:round/>
                      <a:headEnd len="sm" w="sm" type="none"/>
                      <a:tailEnd len="sm" w="sm" type="none"/>
                    </a:lnR>
                    <a:lnT cap="flat" cmpd="sng" w="9525">
                      <a:solidFill>
                        <a:srgbClr val="03A0D9"/>
                      </a:solidFill>
                      <a:prstDash val="solid"/>
                      <a:round/>
                      <a:headEnd len="sm" w="sm" type="none"/>
                      <a:tailEnd len="sm" w="sm" type="none"/>
                    </a:lnT>
                    <a:lnB cap="flat" cmpd="sng" w="9525">
                      <a:solidFill>
                        <a:srgbClr val="03A0D9"/>
                      </a:solidFill>
                      <a:prstDash val="solid"/>
                      <a:round/>
                      <a:headEnd len="sm" w="sm" type="none"/>
                      <a:tailEnd len="sm" w="sm" type="none"/>
                    </a:lnB>
                  </a:tcPr>
                </a:tc>
              </a:tr>
              <a:tr h="754950">
                <a:tc>
                  <a:txBody>
                    <a:bodyPr/>
                    <a:lstStyle/>
                    <a:p>
                      <a:pPr indent="0" lvl="0" marL="0" marR="0" rtl="0" algn="l">
                        <a:lnSpc>
                          <a:spcPct val="115000"/>
                        </a:lnSpc>
                        <a:spcBef>
                          <a:spcPts val="0"/>
                        </a:spcBef>
                        <a:spcAft>
                          <a:spcPts val="0"/>
                        </a:spcAft>
                        <a:buNone/>
                      </a:pPr>
                      <a:r>
                        <a:rPr b="0" i="0" lang="en" sz="1100" u="none" cap="none" strike="noStrike">
                          <a:solidFill>
                            <a:srgbClr val="000000"/>
                          </a:solidFill>
                          <a:latin typeface="Times New Roman"/>
                          <a:ea typeface="Times New Roman"/>
                          <a:cs typeface="Times New Roman"/>
                          <a:sym typeface="Times New Roman"/>
                        </a:rPr>
                        <a:t>হাব</a:t>
                      </a:r>
                      <a:r>
                        <a:rPr b="0" i="0" lang="en" sz="1100" u="none" cap="none" strike="noStrike">
                          <a:solidFill>
                            <a:srgbClr val="000000"/>
                          </a:solidFill>
                          <a:latin typeface="Calibri"/>
                          <a:ea typeface="Calibri"/>
                          <a:cs typeface="Calibri"/>
                          <a:sym typeface="Calibri"/>
                        </a:rPr>
                        <a:t> </a:t>
                      </a:r>
                      <a:r>
                        <a:rPr b="0" i="0" lang="en" sz="1100" u="none" cap="none" strike="noStrike">
                          <a:solidFill>
                            <a:srgbClr val="000000"/>
                          </a:solidFill>
                          <a:latin typeface="Times New Roman"/>
                          <a:ea typeface="Times New Roman"/>
                          <a:cs typeface="Times New Roman"/>
                          <a:sym typeface="Times New Roman"/>
                        </a:rPr>
                        <a:t>ব্যবহার</a:t>
                      </a:r>
                      <a:r>
                        <a:rPr b="0" i="0" lang="en" sz="1100" u="none" cap="none" strike="noStrike">
                          <a:solidFill>
                            <a:srgbClr val="000000"/>
                          </a:solidFill>
                          <a:latin typeface="Calibri"/>
                          <a:ea typeface="Calibri"/>
                          <a:cs typeface="Calibri"/>
                          <a:sym typeface="Calibri"/>
                        </a:rPr>
                        <a:t> </a:t>
                      </a:r>
                      <a:r>
                        <a:rPr b="0" i="0" lang="en" sz="1100" u="none" cap="none" strike="noStrike">
                          <a:solidFill>
                            <a:srgbClr val="000000"/>
                          </a:solidFill>
                          <a:latin typeface="Times New Roman"/>
                          <a:ea typeface="Times New Roman"/>
                          <a:cs typeface="Times New Roman"/>
                          <a:sym typeface="Times New Roman"/>
                        </a:rPr>
                        <a:t>করতে</a:t>
                      </a:r>
                      <a:r>
                        <a:rPr b="0" i="0" lang="en" sz="1100" u="none" cap="none" strike="noStrike">
                          <a:solidFill>
                            <a:srgbClr val="000000"/>
                          </a:solidFill>
                          <a:latin typeface="Calibri"/>
                          <a:ea typeface="Calibri"/>
                          <a:cs typeface="Calibri"/>
                          <a:sym typeface="Calibri"/>
                        </a:rPr>
                        <a:t> </a:t>
                      </a:r>
                      <a:r>
                        <a:rPr b="0" i="0" lang="en" sz="1100" u="none" cap="none" strike="noStrike">
                          <a:solidFill>
                            <a:srgbClr val="000000"/>
                          </a:solidFill>
                          <a:latin typeface="Times New Roman"/>
                          <a:ea typeface="Times New Roman"/>
                          <a:cs typeface="Times New Roman"/>
                          <a:sym typeface="Times New Roman"/>
                        </a:rPr>
                        <a:t>হলে</a:t>
                      </a:r>
                      <a:r>
                        <a:rPr b="0" i="0" lang="en" sz="1100" u="none" cap="none" strike="noStrike">
                          <a:solidFill>
                            <a:srgbClr val="000000"/>
                          </a:solidFill>
                          <a:latin typeface="Calibri"/>
                          <a:ea typeface="Calibri"/>
                          <a:cs typeface="Calibri"/>
                          <a:sym typeface="Calibri"/>
                        </a:rPr>
                        <a:t> </a:t>
                      </a:r>
                      <a:r>
                        <a:rPr b="0" i="0" lang="en" sz="1100" u="none" cap="none" strike="noStrike">
                          <a:solidFill>
                            <a:srgbClr val="000000"/>
                          </a:solidFill>
                          <a:latin typeface="Times New Roman"/>
                          <a:ea typeface="Times New Roman"/>
                          <a:cs typeface="Times New Roman"/>
                          <a:sym typeface="Times New Roman"/>
                        </a:rPr>
                        <a:t>অন্তত</a:t>
                      </a:r>
                      <a:r>
                        <a:rPr b="0" i="0" lang="en" sz="1100" u="none" cap="none" strike="noStrike">
                          <a:solidFill>
                            <a:srgbClr val="000000"/>
                          </a:solidFill>
                          <a:latin typeface="Calibri"/>
                          <a:ea typeface="Calibri"/>
                          <a:cs typeface="Calibri"/>
                          <a:sym typeface="Calibri"/>
                        </a:rPr>
                        <a:t> </a:t>
                      </a:r>
                      <a:r>
                        <a:rPr b="0" i="0" lang="en" sz="1100" u="none" cap="none" strike="noStrike">
                          <a:solidFill>
                            <a:srgbClr val="000000"/>
                          </a:solidFill>
                          <a:latin typeface="Times New Roman"/>
                          <a:ea typeface="Times New Roman"/>
                          <a:cs typeface="Times New Roman"/>
                          <a:sym typeface="Times New Roman"/>
                        </a:rPr>
                        <a:t>একটি</a:t>
                      </a:r>
                      <a:r>
                        <a:rPr b="0" i="0" lang="en" sz="1100" u="none" cap="none" strike="noStrike">
                          <a:solidFill>
                            <a:srgbClr val="000000"/>
                          </a:solidFill>
                          <a:latin typeface="Calibri"/>
                          <a:ea typeface="Calibri"/>
                          <a:cs typeface="Calibri"/>
                          <a:sym typeface="Calibri"/>
                        </a:rPr>
                        <a:t> </a:t>
                      </a:r>
                      <a:r>
                        <a:rPr b="0" i="0" lang="en" sz="1100" u="none" cap="none" strike="noStrike">
                          <a:solidFill>
                            <a:srgbClr val="000000"/>
                          </a:solidFill>
                          <a:latin typeface="Times New Roman"/>
                          <a:ea typeface="Times New Roman"/>
                          <a:cs typeface="Times New Roman"/>
                          <a:sym typeface="Times New Roman"/>
                        </a:rPr>
                        <a:t>নেটওয়ার্ক</a:t>
                      </a:r>
                      <a:r>
                        <a:rPr b="0" i="0" lang="en" sz="1100" u="none" cap="none" strike="noStrike">
                          <a:solidFill>
                            <a:srgbClr val="000000"/>
                          </a:solidFill>
                          <a:latin typeface="Calibri"/>
                          <a:ea typeface="Calibri"/>
                          <a:cs typeface="Calibri"/>
                          <a:sym typeface="Calibri"/>
                        </a:rPr>
                        <a:t> </a:t>
                      </a:r>
                      <a:r>
                        <a:rPr b="0" i="0" lang="en" sz="1100" u="none" cap="none" strike="noStrike">
                          <a:solidFill>
                            <a:srgbClr val="000000"/>
                          </a:solidFill>
                          <a:latin typeface="Times New Roman"/>
                          <a:ea typeface="Times New Roman"/>
                          <a:cs typeface="Times New Roman"/>
                          <a:sym typeface="Times New Roman"/>
                        </a:rPr>
                        <a:t>থাকা</a:t>
                      </a:r>
                      <a:r>
                        <a:rPr b="0" i="0" lang="en" sz="1100" u="none" cap="none" strike="noStrike">
                          <a:solidFill>
                            <a:srgbClr val="000000"/>
                          </a:solidFill>
                          <a:latin typeface="Calibri"/>
                          <a:ea typeface="Calibri"/>
                          <a:cs typeface="Calibri"/>
                          <a:sym typeface="Calibri"/>
                        </a:rPr>
                        <a:t> </a:t>
                      </a:r>
                      <a:r>
                        <a:rPr b="0" i="0" lang="en" sz="1100" u="none" cap="none" strike="noStrike">
                          <a:solidFill>
                            <a:srgbClr val="000000"/>
                          </a:solidFill>
                          <a:latin typeface="Times New Roman"/>
                          <a:ea typeface="Times New Roman"/>
                          <a:cs typeface="Times New Roman"/>
                          <a:sym typeface="Times New Roman"/>
                        </a:rPr>
                        <a:t>প্রয়োজন।</a:t>
                      </a:r>
                      <a:endParaRPr b="0" i="0" sz="1100" u="none" cap="none" strike="noStrike">
                        <a:latin typeface="Arial"/>
                        <a:ea typeface="Arial"/>
                        <a:cs typeface="Arial"/>
                        <a:sym typeface="Arial"/>
                      </a:endParaRPr>
                    </a:p>
                  </a:txBody>
                  <a:tcPr marT="5925" marB="0" marR="56825" marL="56825">
                    <a:lnL cap="flat" cmpd="sng" w="9525">
                      <a:solidFill>
                        <a:srgbClr val="03A0D9"/>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3A0D9"/>
                      </a:solidFill>
                      <a:prstDash val="solid"/>
                      <a:round/>
                      <a:headEnd len="sm" w="sm" type="none"/>
                      <a:tailEnd len="sm" w="sm" type="none"/>
                    </a:lnT>
                    <a:lnB cap="flat" cmpd="sng" w="9525">
                      <a:solidFill>
                        <a:srgbClr val="03A0D9"/>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b="0" i="0" lang="en" sz="1000" u="none" cap="none" strike="noStrike">
                          <a:solidFill>
                            <a:srgbClr val="000000"/>
                          </a:solidFill>
                          <a:latin typeface="Times New Roman"/>
                          <a:ea typeface="Times New Roman"/>
                          <a:cs typeface="Times New Roman"/>
                          <a:sym typeface="Times New Roman"/>
                        </a:rPr>
                        <a:t>সুইচ</a:t>
                      </a:r>
                      <a:r>
                        <a:rPr b="0" i="0" lang="en" sz="1000" u="none" cap="none" strike="noStrike">
                          <a:solidFill>
                            <a:srgbClr val="000000"/>
                          </a:solidFill>
                          <a:latin typeface="Calibri"/>
                          <a:ea typeface="Calibri"/>
                          <a:cs typeface="Calibri"/>
                          <a:sym typeface="Calibri"/>
                        </a:rPr>
                        <a:t> </a:t>
                      </a:r>
                      <a:r>
                        <a:rPr b="0" i="0" lang="en" sz="1000" u="none" cap="none" strike="noStrike">
                          <a:solidFill>
                            <a:srgbClr val="000000"/>
                          </a:solidFill>
                          <a:latin typeface="Times New Roman"/>
                          <a:ea typeface="Times New Roman"/>
                          <a:cs typeface="Times New Roman"/>
                          <a:sym typeface="Times New Roman"/>
                        </a:rPr>
                        <a:t>ব্যবহার</a:t>
                      </a:r>
                      <a:r>
                        <a:rPr b="0" i="0" lang="en" sz="1000" u="none" cap="none" strike="noStrike">
                          <a:solidFill>
                            <a:srgbClr val="000000"/>
                          </a:solidFill>
                          <a:latin typeface="Calibri"/>
                          <a:ea typeface="Calibri"/>
                          <a:cs typeface="Calibri"/>
                          <a:sym typeface="Calibri"/>
                        </a:rPr>
                        <a:t> </a:t>
                      </a:r>
                      <a:r>
                        <a:rPr b="0" i="0" lang="en" sz="1000" u="none" cap="none" strike="noStrike">
                          <a:solidFill>
                            <a:srgbClr val="000000"/>
                          </a:solidFill>
                          <a:latin typeface="Times New Roman"/>
                          <a:ea typeface="Times New Roman"/>
                          <a:cs typeface="Times New Roman"/>
                          <a:sym typeface="Times New Roman"/>
                        </a:rPr>
                        <a:t>করতে</a:t>
                      </a:r>
                      <a:r>
                        <a:rPr b="0" i="0" lang="en" sz="1000" u="none" cap="none" strike="noStrike">
                          <a:solidFill>
                            <a:srgbClr val="000000"/>
                          </a:solidFill>
                          <a:latin typeface="Calibri"/>
                          <a:ea typeface="Calibri"/>
                          <a:cs typeface="Calibri"/>
                          <a:sym typeface="Calibri"/>
                        </a:rPr>
                        <a:t> </a:t>
                      </a:r>
                      <a:r>
                        <a:rPr b="0" i="0" lang="en" sz="1000" u="none" cap="none" strike="noStrike">
                          <a:solidFill>
                            <a:srgbClr val="000000"/>
                          </a:solidFill>
                          <a:latin typeface="Times New Roman"/>
                          <a:ea typeface="Times New Roman"/>
                          <a:cs typeface="Times New Roman"/>
                          <a:sym typeface="Times New Roman"/>
                        </a:rPr>
                        <a:t>হলে</a:t>
                      </a:r>
                      <a:r>
                        <a:rPr b="0" i="0" lang="en" sz="1000" u="none" cap="none" strike="noStrike">
                          <a:solidFill>
                            <a:srgbClr val="000000"/>
                          </a:solidFill>
                          <a:latin typeface="Calibri"/>
                          <a:ea typeface="Calibri"/>
                          <a:cs typeface="Calibri"/>
                          <a:sym typeface="Calibri"/>
                        </a:rPr>
                        <a:t> </a:t>
                      </a:r>
                      <a:r>
                        <a:rPr b="0" i="0" lang="en" sz="1000" u="none" cap="none" strike="noStrike">
                          <a:solidFill>
                            <a:srgbClr val="000000"/>
                          </a:solidFill>
                          <a:latin typeface="Times New Roman"/>
                          <a:ea typeface="Times New Roman"/>
                          <a:cs typeface="Times New Roman"/>
                          <a:sym typeface="Times New Roman"/>
                        </a:rPr>
                        <a:t>অন্তত</a:t>
                      </a:r>
                      <a:r>
                        <a:rPr b="0" i="0" lang="en" sz="1000" u="none" cap="none" strike="noStrike">
                          <a:solidFill>
                            <a:srgbClr val="000000"/>
                          </a:solidFill>
                          <a:latin typeface="Calibri"/>
                          <a:ea typeface="Calibri"/>
                          <a:cs typeface="Calibri"/>
                          <a:sym typeface="Calibri"/>
                        </a:rPr>
                        <a:t> </a:t>
                      </a:r>
                      <a:r>
                        <a:rPr b="0" i="0" lang="en" sz="1000" u="none" cap="none" strike="noStrike">
                          <a:solidFill>
                            <a:srgbClr val="000000"/>
                          </a:solidFill>
                          <a:latin typeface="Times New Roman"/>
                          <a:ea typeface="Times New Roman"/>
                          <a:cs typeface="Times New Roman"/>
                          <a:sym typeface="Times New Roman"/>
                        </a:rPr>
                        <a:t>একটি</a:t>
                      </a:r>
                      <a:r>
                        <a:rPr b="0" i="0" lang="en" sz="1000" u="none" cap="none" strike="noStrike">
                          <a:solidFill>
                            <a:srgbClr val="000000"/>
                          </a:solidFill>
                          <a:latin typeface="Calibri"/>
                          <a:ea typeface="Calibri"/>
                          <a:cs typeface="Calibri"/>
                          <a:sym typeface="Calibri"/>
                        </a:rPr>
                        <a:t> </a:t>
                      </a:r>
                      <a:r>
                        <a:rPr b="0" i="0" lang="en" sz="1000" u="none" cap="none" strike="noStrike">
                          <a:solidFill>
                            <a:srgbClr val="000000"/>
                          </a:solidFill>
                          <a:latin typeface="Times New Roman"/>
                          <a:ea typeface="Times New Roman"/>
                          <a:cs typeface="Times New Roman"/>
                          <a:sym typeface="Times New Roman"/>
                        </a:rPr>
                        <a:t>নেটওয়ার্ক</a:t>
                      </a:r>
                      <a:r>
                        <a:rPr b="0" i="0" lang="en" sz="1000" u="none" cap="none" strike="noStrike">
                          <a:solidFill>
                            <a:srgbClr val="000000"/>
                          </a:solidFill>
                          <a:latin typeface="Calibri"/>
                          <a:ea typeface="Calibri"/>
                          <a:cs typeface="Calibri"/>
                          <a:sym typeface="Calibri"/>
                        </a:rPr>
                        <a:t> </a:t>
                      </a:r>
                      <a:r>
                        <a:rPr b="0" i="0" lang="en" sz="1000" u="none" cap="none" strike="noStrike">
                          <a:solidFill>
                            <a:srgbClr val="000000"/>
                          </a:solidFill>
                          <a:latin typeface="Times New Roman"/>
                          <a:ea typeface="Times New Roman"/>
                          <a:cs typeface="Times New Roman"/>
                          <a:sym typeface="Times New Roman"/>
                        </a:rPr>
                        <a:t>থাকা</a:t>
                      </a:r>
                      <a:r>
                        <a:rPr b="0" i="0" lang="en" sz="1000" u="none" cap="none" strike="noStrike">
                          <a:solidFill>
                            <a:srgbClr val="000000"/>
                          </a:solidFill>
                          <a:latin typeface="Calibri"/>
                          <a:ea typeface="Calibri"/>
                          <a:cs typeface="Calibri"/>
                          <a:sym typeface="Calibri"/>
                        </a:rPr>
                        <a:t> </a:t>
                      </a:r>
                      <a:r>
                        <a:rPr b="0" i="0" lang="en" sz="1000" u="none" cap="none" strike="noStrike">
                          <a:solidFill>
                            <a:srgbClr val="000000"/>
                          </a:solidFill>
                          <a:latin typeface="Times New Roman"/>
                          <a:ea typeface="Times New Roman"/>
                          <a:cs typeface="Times New Roman"/>
                          <a:sym typeface="Times New Roman"/>
                        </a:rPr>
                        <a:t>প্রয়োজন।</a:t>
                      </a:r>
                      <a:endParaRPr b="0" i="0" sz="1100" u="none" cap="none" strike="noStrike">
                        <a:latin typeface="Arial"/>
                        <a:ea typeface="Arial"/>
                        <a:cs typeface="Arial"/>
                        <a:sym typeface="Arial"/>
                      </a:endParaRPr>
                    </a:p>
                  </a:txBody>
                  <a:tcPr marT="5925" marB="0" marR="56825" marL="568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3A0D9"/>
                      </a:solidFill>
                      <a:prstDash val="solid"/>
                      <a:round/>
                      <a:headEnd len="sm" w="sm" type="none"/>
                      <a:tailEnd len="sm" w="sm" type="none"/>
                    </a:lnT>
                    <a:lnB cap="flat" cmpd="sng" w="9525">
                      <a:solidFill>
                        <a:srgbClr val="03A0D9"/>
                      </a:solidFill>
                      <a:prstDash val="solid"/>
                      <a:round/>
                      <a:headEnd len="sm" w="sm" type="none"/>
                      <a:tailEnd len="sm" w="sm" type="none"/>
                    </a:lnB>
                  </a:tcPr>
                </a:tc>
                <a:tc>
                  <a:txBody>
                    <a:bodyPr/>
                    <a:lstStyle/>
                    <a:p>
                      <a:pPr indent="0" lvl="0" marL="0" marR="0" rtl="0" algn="l">
                        <a:lnSpc>
                          <a:spcPct val="115000"/>
                        </a:lnSpc>
                        <a:spcBef>
                          <a:spcPts val="0"/>
                        </a:spcBef>
                        <a:spcAft>
                          <a:spcPts val="0"/>
                        </a:spcAft>
                        <a:buNone/>
                      </a:pPr>
                      <a:r>
                        <a:rPr b="0" i="0" lang="en" sz="1000" u="none" cap="none" strike="noStrike">
                          <a:solidFill>
                            <a:srgbClr val="000000"/>
                          </a:solidFill>
                          <a:latin typeface="Times New Roman"/>
                          <a:ea typeface="Times New Roman"/>
                          <a:cs typeface="Times New Roman"/>
                          <a:sym typeface="Times New Roman"/>
                        </a:rPr>
                        <a:t>রাউটার</a:t>
                      </a:r>
                      <a:r>
                        <a:rPr b="0" i="0" lang="en" sz="1000" u="none" cap="none" strike="noStrike">
                          <a:solidFill>
                            <a:srgbClr val="000000"/>
                          </a:solidFill>
                          <a:latin typeface="Calibri"/>
                          <a:ea typeface="Calibri"/>
                          <a:cs typeface="Calibri"/>
                          <a:sym typeface="Calibri"/>
                        </a:rPr>
                        <a:t> (Router) </a:t>
                      </a:r>
                      <a:r>
                        <a:rPr b="0" i="0" lang="en" sz="1000" u="none" cap="none" strike="noStrike">
                          <a:solidFill>
                            <a:srgbClr val="000000"/>
                          </a:solidFill>
                          <a:latin typeface="Times New Roman"/>
                          <a:ea typeface="Times New Roman"/>
                          <a:cs typeface="Times New Roman"/>
                          <a:sym typeface="Times New Roman"/>
                        </a:rPr>
                        <a:t>কাজ</a:t>
                      </a:r>
                      <a:r>
                        <a:rPr b="0" i="0" lang="en" sz="1000" u="none" cap="none" strike="noStrike">
                          <a:solidFill>
                            <a:srgbClr val="000000"/>
                          </a:solidFill>
                          <a:latin typeface="Calibri"/>
                          <a:ea typeface="Calibri"/>
                          <a:cs typeface="Calibri"/>
                          <a:sym typeface="Calibri"/>
                        </a:rPr>
                        <a:t> </a:t>
                      </a:r>
                      <a:r>
                        <a:rPr b="0" i="0" lang="en" sz="1000" u="none" cap="none" strike="noStrike">
                          <a:solidFill>
                            <a:srgbClr val="000000"/>
                          </a:solidFill>
                          <a:latin typeface="Times New Roman"/>
                          <a:ea typeface="Times New Roman"/>
                          <a:cs typeface="Times New Roman"/>
                          <a:sym typeface="Times New Roman"/>
                        </a:rPr>
                        <a:t>করার</a:t>
                      </a:r>
                      <a:r>
                        <a:rPr b="0" i="0" lang="en" sz="1000" u="none" cap="none" strike="noStrike">
                          <a:solidFill>
                            <a:srgbClr val="000000"/>
                          </a:solidFill>
                          <a:latin typeface="Calibri"/>
                          <a:ea typeface="Calibri"/>
                          <a:cs typeface="Calibri"/>
                          <a:sym typeface="Calibri"/>
                        </a:rPr>
                        <a:t> </a:t>
                      </a:r>
                      <a:r>
                        <a:rPr b="0" i="0" lang="en" sz="1000" u="none" cap="none" strike="noStrike">
                          <a:solidFill>
                            <a:srgbClr val="000000"/>
                          </a:solidFill>
                          <a:latin typeface="Times New Roman"/>
                          <a:ea typeface="Times New Roman"/>
                          <a:cs typeface="Times New Roman"/>
                          <a:sym typeface="Times New Roman"/>
                        </a:rPr>
                        <a:t>জন্য</a:t>
                      </a:r>
                      <a:r>
                        <a:rPr b="0" i="0" lang="en" sz="1000" u="none" cap="none" strike="noStrike">
                          <a:solidFill>
                            <a:srgbClr val="000000"/>
                          </a:solidFill>
                          <a:latin typeface="Calibri"/>
                          <a:ea typeface="Calibri"/>
                          <a:cs typeface="Calibri"/>
                          <a:sym typeface="Calibri"/>
                        </a:rPr>
                        <a:t> </a:t>
                      </a:r>
                      <a:r>
                        <a:rPr b="0" i="0" lang="en" sz="1000" u="none" cap="none" strike="noStrike">
                          <a:solidFill>
                            <a:srgbClr val="000000"/>
                          </a:solidFill>
                          <a:latin typeface="Times New Roman"/>
                          <a:ea typeface="Times New Roman"/>
                          <a:cs typeface="Times New Roman"/>
                          <a:sym typeface="Times New Roman"/>
                        </a:rPr>
                        <a:t>কমপক্ষে</a:t>
                      </a:r>
                      <a:r>
                        <a:rPr b="0" i="0" lang="en" sz="1000" u="none" cap="none" strike="noStrike">
                          <a:solidFill>
                            <a:srgbClr val="000000"/>
                          </a:solidFill>
                          <a:latin typeface="Calibri"/>
                          <a:ea typeface="Calibri"/>
                          <a:cs typeface="Calibri"/>
                          <a:sym typeface="Calibri"/>
                        </a:rPr>
                        <a:t> </a:t>
                      </a:r>
                      <a:r>
                        <a:rPr b="0" i="0" lang="en" sz="1000" u="none" cap="none" strike="noStrike">
                          <a:solidFill>
                            <a:srgbClr val="000000"/>
                          </a:solidFill>
                          <a:latin typeface="Times New Roman"/>
                          <a:ea typeface="Times New Roman"/>
                          <a:cs typeface="Times New Roman"/>
                          <a:sym typeface="Times New Roman"/>
                        </a:rPr>
                        <a:t>দুইটি</a:t>
                      </a:r>
                      <a:r>
                        <a:rPr b="0" i="0" lang="en" sz="1000" u="none" cap="none" strike="noStrike">
                          <a:solidFill>
                            <a:srgbClr val="000000"/>
                          </a:solidFill>
                          <a:latin typeface="Calibri"/>
                          <a:ea typeface="Calibri"/>
                          <a:cs typeface="Calibri"/>
                          <a:sym typeface="Calibri"/>
                        </a:rPr>
                        <a:t> </a:t>
                      </a:r>
                      <a:r>
                        <a:rPr b="0" i="0" lang="en" sz="1000" u="none" cap="none" strike="noStrike">
                          <a:solidFill>
                            <a:srgbClr val="000000"/>
                          </a:solidFill>
                          <a:latin typeface="Times New Roman"/>
                          <a:ea typeface="Times New Roman"/>
                          <a:cs typeface="Times New Roman"/>
                          <a:sym typeface="Times New Roman"/>
                        </a:rPr>
                        <a:t>নেটওয়ার্কের</a:t>
                      </a:r>
                      <a:r>
                        <a:rPr b="0" i="0" lang="en" sz="1000" u="none" cap="none" strike="noStrike">
                          <a:solidFill>
                            <a:srgbClr val="000000"/>
                          </a:solidFill>
                          <a:latin typeface="Calibri"/>
                          <a:ea typeface="Calibri"/>
                          <a:cs typeface="Calibri"/>
                          <a:sym typeface="Calibri"/>
                        </a:rPr>
                        <a:t> </a:t>
                      </a:r>
                      <a:r>
                        <a:rPr b="0" i="0" lang="en" sz="1000" u="none" cap="none" strike="noStrike">
                          <a:solidFill>
                            <a:srgbClr val="000000"/>
                          </a:solidFill>
                          <a:latin typeface="Times New Roman"/>
                          <a:ea typeface="Times New Roman"/>
                          <a:cs typeface="Times New Roman"/>
                          <a:sym typeface="Times New Roman"/>
                        </a:rPr>
                        <a:t>প্রয়োজন।</a:t>
                      </a:r>
                      <a:endParaRPr b="0" i="0" sz="1100" u="none" cap="none" strike="noStrike">
                        <a:latin typeface="Arial"/>
                        <a:ea typeface="Arial"/>
                        <a:cs typeface="Arial"/>
                        <a:sym typeface="Arial"/>
                      </a:endParaRPr>
                    </a:p>
                  </a:txBody>
                  <a:tcPr marT="5925" marB="0" marR="56825" marL="56825">
                    <a:lnL cap="flat" cmpd="sng" w="9525">
                      <a:solidFill>
                        <a:srgbClr val="000000">
                          <a:alpha val="0"/>
                        </a:srgbClr>
                      </a:solidFill>
                      <a:prstDash val="solid"/>
                      <a:round/>
                      <a:headEnd len="sm" w="sm" type="none"/>
                      <a:tailEnd len="sm" w="sm" type="none"/>
                    </a:lnL>
                    <a:lnR cap="flat" cmpd="sng" w="9525">
                      <a:solidFill>
                        <a:srgbClr val="03A0D9"/>
                      </a:solidFill>
                      <a:prstDash val="solid"/>
                      <a:round/>
                      <a:headEnd len="sm" w="sm" type="none"/>
                      <a:tailEnd len="sm" w="sm" type="none"/>
                    </a:lnR>
                    <a:lnT cap="flat" cmpd="sng" w="9525">
                      <a:solidFill>
                        <a:srgbClr val="03A0D9"/>
                      </a:solidFill>
                      <a:prstDash val="solid"/>
                      <a:round/>
                      <a:headEnd len="sm" w="sm" type="none"/>
                      <a:tailEnd len="sm" w="sm" type="none"/>
                    </a:lnT>
                    <a:lnB cap="flat" cmpd="sng" w="9525">
                      <a:solidFill>
                        <a:srgbClr val="03A0D9"/>
                      </a:solidFill>
                      <a:prstDash val="solid"/>
                      <a:round/>
                      <a:headEnd len="sm" w="sm" type="none"/>
                      <a:tailEnd len="sm" w="sm" type="none"/>
                    </a:lnB>
                  </a:tcPr>
                </a:tc>
              </a:tr>
            </a:tbl>
          </a:graphicData>
        </a:graphic>
      </p:graphicFrame>
    </p:spTree>
  </p:cSld>
  <p:clrMapOvr>
    <a:masterClrMapping/>
  </p:clrMapOvr>
  <mc:AlternateContent>
    <mc:Choice Requires="p14">
      <p:transition spd="slow" p14:dur="16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6"/>
          <p:cNvSpPr txBox="1"/>
          <p:nvPr/>
        </p:nvSpPr>
        <p:spPr>
          <a:xfrm>
            <a:off x="395536" y="357504"/>
            <a:ext cx="7046353" cy="4847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3600">
                <a:solidFill>
                  <a:schemeClr val="dk1"/>
                </a:solidFill>
                <a:latin typeface="Libre Franklin"/>
                <a:ea typeface="Libre Franklin"/>
                <a:cs typeface="Libre Franklin"/>
                <a:sym typeface="Libre Franklin"/>
              </a:rPr>
              <a:t>⚙ </a:t>
            </a:r>
            <a:r>
              <a:rPr b="1" lang="en" sz="3600">
                <a:solidFill>
                  <a:schemeClr val="dk1"/>
                </a:solidFill>
                <a:latin typeface="Libre Franklin"/>
                <a:ea typeface="Libre Franklin"/>
                <a:cs typeface="Libre Franklin"/>
                <a:sym typeface="Libre Franklin"/>
              </a:rPr>
              <a:t>Importance of network devices -</a:t>
            </a:r>
            <a:endParaRPr b="1" sz="3600">
              <a:solidFill>
                <a:schemeClr val="dk1"/>
              </a:solidFill>
              <a:latin typeface="Libre Franklin"/>
              <a:ea typeface="Libre Franklin"/>
              <a:cs typeface="Libre Franklin"/>
              <a:sym typeface="Libre Franklin"/>
            </a:endParaRPr>
          </a:p>
        </p:txBody>
      </p:sp>
      <p:sp>
        <p:nvSpPr>
          <p:cNvPr id="269" name="Google Shape;269;p46"/>
          <p:cNvSpPr txBox="1"/>
          <p:nvPr/>
        </p:nvSpPr>
        <p:spPr>
          <a:xfrm>
            <a:off x="323525" y="1546940"/>
            <a:ext cx="8496900" cy="354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000" u="sng">
                <a:solidFill>
                  <a:schemeClr val="dk1"/>
                </a:solidFill>
                <a:latin typeface="Libre Franklin"/>
                <a:ea typeface="Libre Franklin"/>
                <a:cs typeface="Libre Franklin"/>
                <a:sym typeface="Libre Franklin"/>
              </a:rPr>
              <a:t>নেটওয়ার্ক ডিভাইসসমূহের গুরুত্ব –</a:t>
            </a:r>
            <a:endParaRPr/>
          </a:p>
          <a:p>
            <a:pPr indent="0" lvl="0" marL="0" marR="0" rtl="0" algn="l">
              <a:spcBef>
                <a:spcPts val="0"/>
              </a:spcBef>
              <a:spcAft>
                <a:spcPts val="0"/>
              </a:spcAft>
              <a:buNone/>
            </a:pPr>
            <a:r>
              <a:t/>
            </a:r>
            <a:endParaRPr b="1" sz="2000">
              <a:solidFill>
                <a:schemeClr val="dk1"/>
              </a:solidFill>
              <a:latin typeface="Libre Franklin"/>
              <a:ea typeface="Libre Franklin"/>
              <a:cs typeface="Libre Franklin"/>
              <a:sym typeface="Libre Franklin"/>
            </a:endParaRPr>
          </a:p>
          <a:p>
            <a:pPr indent="-342900" lvl="0" marL="342900" marR="0" rtl="0" algn="l">
              <a:spcBef>
                <a:spcPts val="0"/>
              </a:spcBef>
              <a:spcAft>
                <a:spcPts val="0"/>
              </a:spcAft>
              <a:buClr>
                <a:schemeClr val="dk1"/>
              </a:buClr>
              <a:buSzPts val="2000"/>
              <a:buFont typeface="Libre Franklin"/>
              <a:buAutoNum type="arabicParenR"/>
            </a:pPr>
            <a:r>
              <a:rPr lang="en" sz="2000">
                <a:solidFill>
                  <a:schemeClr val="dk1"/>
                </a:solidFill>
                <a:latin typeface="Libre Franklin"/>
                <a:ea typeface="Libre Franklin"/>
                <a:cs typeface="Libre Franklin"/>
                <a:sym typeface="Libre Franklin"/>
              </a:rPr>
              <a:t>নেটওয়ার্ক ডিভাইসসমূহ অন্যান্য ডিভাইসগুলোকে নেটওয়ার্কের সাথে সংযোগ করে। </a:t>
            </a:r>
            <a:endParaRPr sz="2000">
              <a:solidFill>
                <a:schemeClr val="dk1"/>
              </a:solidFill>
              <a:latin typeface="Libre Franklin"/>
              <a:ea typeface="Libre Franklin"/>
              <a:cs typeface="Libre Franklin"/>
              <a:sym typeface="Libre Franklin"/>
            </a:endParaRPr>
          </a:p>
          <a:p>
            <a:pPr indent="-215900" lvl="0" marL="342900" marR="0" rtl="0" algn="l">
              <a:spcBef>
                <a:spcPts val="0"/>
              </a:spcBef>
              <a:spcAft>
                <a:spcPts val="0"/>
              </a:spcAft>
              <a:buClr>
                <a:schemeClr val="dk1"/>
              </a:buClr>
              <a:buSzPts val="2000"/>
              <a:buFont typeface="Libre Franklin"/>
              <a:buNone/>
            </a:pPr>
            <a:r>
              <a:t/>
            </a:r>
            <a:endParaRPr sz="20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en" sz="2000">
                <a:solidFill>
                  <a:schemeClr val="dk1"/>
                </a:solidFill>
                <a:latin typeface="Libre Franklin"/>
                <a:ea typeface="Libre Franklin"/>
                <a:cs typeface="Libre Franklin"/>
                <a:sym typeface="Libre Franklin"/>
              </a:rPr>
              <a:t>২) নেটওয়ার্ক ডিভাইসসমূহ ট্রাফিক নিয়ন্ত্রণ করে। </a:t>
            </a:r>
            <a:endParaRPr sz="20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t/>
            </a:r>
            <a:endParaRPr sz="20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en" sz="2000">
                <a:solidFill>
                  <a:schemeClr val="dk1"/>
                </a:solidFill>
                <a:latin typeface="Libre Franklin"/>
                <a:ea typeface="Libre Franklin"/>
                <a:cs typeface="Libre Franklin"/>
                <a:sym typeface="Libre Franklin"/>
              </a:rPr>
              <a:t>৩) নেটওয়ার্ক ডিভাইসসমূহ নেটওয়ার্ককে সুরক্ষা দেয়। </a:t>
            </a:r>
            <a:endParaRPr sz="20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t/>
            </a:r>
            <a:endParaRPr sz="20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en" sz="2000">
                <a:solidFill>
                  <a:schemeClr val="dk1"/>
                </a:solidFill>
                <a:latin typeface="Libre Franklin"/>
                <a:ea typeface="Libre Franklin"/>
                <a:cs typeface="Libre Franklin"/>
                <a:sym typeface="Libre Franklin"/>
              </a:rPr>
              <a:t>৪) নেটওয়ার্ক ডিভাইসের মাধ্যমে ব্যবহারকারীরা সহজেই প্রিন্টার, সার্ভার, ইন্টারনেট ইত্যাদি শেয়ার করতে </a:t>
            </a:r>
            <a:r>
              <a:rPr lang="en" sz="2400">
                <a:solidFill>
                  <a:schemeClr val="dk1"/>
                </a:solidFill>
                <a:latin typeface="Libre Franklin"/>
                <a:ea typeface="Libre Franklin"/>
                <a:cs typeface="Libre Franklin"/>
                <a:sym typeface="Libre Franklin"/>
              </a:rPr>
              <a:t>পারে</a:t>
            </a:r>
            <a:r>
              <a:rPr lang="en" sz="2000">
                <a:solidFill>
                  <a:schemeClr val="dk1"/>
                </a:solidFill>
                <a:latin typeface="Libre Franklin"/>
                <a:ea typeface="Libre Franklin"/>
                <a:cs typeface="Libre Franklin"/>
                <a:sym typeface="Libre Franklin"/>
              </a:rPr>
              <a:t>।</a:t>
            </a:r>
            <a:endParaRPr sz="2000">
              <a:solidFill>
                <a:schemeClr val="dk1"/>
              </a:solidFill>
              <a:latin typeface="Libre Franklin"/>
              <a:ea typeface="Libre Franklin"/>
              <a:cs typeface="Libre Franklin"/>
              <a:sym typeface="Libre Franklin"/>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269"/>
                                        </p:tgtEl>
                                        <p:attrNameLst>
                                          <p:attrName>style.visibility</p:attrName>
                                        </p:attrNameLst>
                                      </p:cBhvr>
                                      <p:to>
                                        <p:strVal val="visible"/>
                                      </p:to>
                                    </p:set>
                                    <p:anim calcmode="lin" valueType="num">
                                      <p:cBhvr additive="base">
                                        <p:cTn dur="500"/>
                                        <p:tgtEl>
                                          <p:spTgt spid="269"/>
                                        </p:tgtEl>
                                        <p:attrNameLst>
                                          <p:attrName>ppt_w</p:attrName>
                                        </p:attrNameLst>
                                      </p:cBhvr>
                                      <p:tavLst>
                                        <p:tav fmla="" tm="0">
                                          <p:val>
                                            <p:strVal val="0"/>
                                          </p:val>
                                        </p:tav>
                                        <p:tav fmla="" tm="100000">
                                          <p:val>
                                            <p:strVal val="#ppt_w"/>
                                          </p:val>
                                        </p:tav>
                                      </p:tavLst>
                                    </p:anim>
                                    <p:anim calcmode="lin" valueType="num">
                                      <p:cBhvr additive="base">
                                        <p:cTn dur="500"/>
                                        <p:tgtEl>
                                          <p:spTgt spid="26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7"/>
          <p:cNvSpPr txBox="1"/>
          <p:nvPr/>
        </p:nvSpPr>
        <p:spPr>
          <a:xfrm>
            <a:off x="251520" y="245179"/>
            <a:ext cx="5328592" cy="4847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3600">
                <a:solidFill>
                  <a:schemeClr val="dk1"/>
                </a:solidFill>
                <a:latin typeface="Libre Franklin"/>
                <a:ea typeface="Libre Franklin"/>
                <a:cs typeface="Libre Franklin"/>
                <a:sym typeface="Libre Franklin"/>
              </a:rPr>
              <a:t>⚙ </a:t>
            </a:r>
            <a:r>
              <a:rPr b="1" lang="en" sz="3600">
                <a:solidFill>
                  <a:schemeClr val="dk1"/>
                </a:solidFill>
                <a:latin typeface="Libre Franklin"/>
                <a:ea typeface="Libre Franklin"/>
                <a:cs typeface="Libre Franklin"/>
                <a:sym typeface="Libre Franklin"/>
              </a:rPr>
              <a:t>Conclusion &amp; Q/A-</a:t>
            </a:r>
            <a:endParaRPr b="1" sz="3600">
              <a:solidFill>
                <a:schemeClr val="dk1"/>
              </a:solidFill>
              <a:latin typeface="Libre Franklin"/>
              <a:ea typeface="Libre Franklin"/>
              <a:cs typeface="Libre Franklin"/>
              <a:sym typeface="Libre Franklin"/>
            </a:endParaRPr>
          </a:p>
        </p:txBody>
      </p:sp>
      <p:sp>
        <p:nvSpPr>
          <p:cNvPr id="275" name="Google Shape;275;p47"/>
          <p:cNvSpPr txBox="1"/>
          <p:nvPr/>
        </p:nvSpPr>
        <p:spPr>
          <a:xfrm>
            <a:off x="-1" y="908598"/>
            <a:ext cx="9144000" cy="4525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800">
                <a:solidFill>
                  <a:schemeClr val="dk1"/>
                </a:solidFill>
                <a:latin typeface="Libre Franklin"/>
                <a:ea typeface="Libre Franklin"/>
                <a:cs typeface="Libre Franklin"/>
                <a:sym typeface="Libre Franklin"/>
              </a:rPr>
              <a:t>কম্পিউটার নেটওয়ার্কে প্রতিটি ডিভাইসের নিজস্ব গুরুত্বপূর্ণ ভূমিকা রয়েছে।</a:t>
            </a:r>
            <a:br>
              <a:rPr lang="en" sz="1800">
                <a:solidFill>
                  <a:schemeClr val="dk1"/>
                </a:solidFill>
                <a:latin typeface="Libre Franklin"/>
                <a:ea typeface="Libre Franklin"/>
                <a:cs typeface="Libre Franklin"/>
                <a:sym typeface="Libre Franklin"/>
              </a:rPr>
            </a:br>
            <a:r>
              <a:rPr lang="en" sz="1800">
                <a:solidFill>
                  <a:schemeClr val="dk1"/>
                </a:solidFill>
                <a:latin typeface="Libre Franklin"/>
                <a:ea typeface="Libre Franklin"/>
                <a:cs typeface="Libre Franklin"/>
                <a:sym typeface="Libre Franklin"/>
              </a:rPr>
              <a:t>এগুলো একসাথে কাজ করে নেটওয়ার্ককে করে তোলে —</a:t>
            </a:r>
            <a:endParaRPr/>
          </a:p>
          <a:p>
            <a:pPr indent="0" lvl="0" marL="0" marR="0" rtl="0" algn="l">
              <a:spcBef>
                <a:spcPts val="0"/>
              </a:spcBef>
              <a:spcAft>
                <a:spcPts val="0"/>
              </a:spcAft>
              <a:buNone/>
            </a:pPr>
            <a:r>
              <a:rPr lang="en" sz="1800">
                <a:solidFill>
                  <a:schemeClr val="dk1"/>
                </a:solidFill>
                <a:latin typeface="Libre Franklin"/>
                <a:ea typeface="Libre Franklin"/>
                <a:cs typeface="Libre Franklin"/>
                <a:sym typeface="Libre Franklin"/>
              </a:rPr>
              <a:t>1.  দ্রুত </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en" sz="1800">
                <a:solidFill>
                  <a:schemeClr val="dk1"/>
                </a:solidFill>
                <a:latin typeface="Libre Franklin"/>
                <a:ea typeface="Libre Franklin"/>
                <a:cs typeface="Libre Franklin"/>
                <a:sym typeface="Libre Franklin"/>
              </a:rPr>
              <a:t>2.  নির্ভরযোগ্য</a:t>
            </a:r>
            <a:endParaRPr sz="1800">
              <a:solidFill>
                <a:schemeClr val="dk1"/>
              </a:solidFill>
              <a:latin typeface="Libre Franklin"/>
              <a:ea typeface="Libre Franklin"/>
              <a:cs typeface="Libre Franklin"/>
              <a:sym typeface="Libre Franklin"/>
            </a:endParaRPr>
          </a:p>
          <a:p>
            <a:pPr indent="-342900" lvl="0" marL="342900" marR="0" rtl="0" algn="l">
              <a:spcBef>
                <a:spcPts val="0"/>
              </a:spcBef>
              <a:spcAft>
                <a:spcPts val="0"/>
              </a:spcAft>
              <a:buClr>
                <a:schemeClr val="dk1"/>
              </a:buClr>
              <a:buSzPts val="1800"/>
              <a:buFont typeface="Libre Franklin"/>
              <a:buAutoNum type="arabicPeriod" startAt="3"/>
            </a:pPr>
            <a:r>
              <a:rPr lang="en" sz="1800">
                <a:solidFill>
                  <a:schemeClr val="dk1"/>
                </a:solidFill>
                <a:latin typeface="Libre Franklin"/>
                <a:ea typeface="Libre Franklin"/>
                <a:cs typeface="Libre Franklin"/>
                <a:sym typeface="Libre Franklin"/>
              </a:rPr>
              <a:t>নিরাপদ </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en" sz="1800">
                <a:solidFill>
                  <a:schemeClr val="dk1"/>
                </a:solidFill>
                <a:latin typeface="Libre Franklin"/>
                <a:ea typeface="Libre Franklin"/>
                <a:cs typeface="Libre Franklin"/>
                <a:sym typeface="Libre Franklin"/>
              </a:rPr>
              <a:t>নেটওয়ার্ক ইন্টারফেস কার্ড (NIC) থেকে শুরু করে রাউটার, সুইচ, ব্রিজ, ফায়ারওয়াল —</a:t>
            </a:r>
            <a:br>
              <a:rPr lang="en" sz="1800">
                <a:solidFill>
                  <a:schemeClr val="dk1"/>
                </a:solidFill>
                <a:latin typeface="Libre Franklin"/>
                <a:ea typeface="Libre Franklin"/>
                <a:cs typeface="Libre Franklin"/>
                <a:sym typeface="Libre Franklin"/>
              </a:rPr>
            </a:br>
            <a:r>
              <a:rPr lang="en" sz="1800">
                <a:solidFill>
                  <a:schemeClr val="dk1"/>
                </a:solidFill>
                <a:latin typeface="Libre Franklin"/>
                <a:ea typeface="Libre Franklin"/>
                <a:cs typeface="Libre Franklin"/>
                <a:sym typeface="Libre Franklin"/>
              </a:rPr>
              <a:t>সব ডিভাইস মিলেই তথ্য আদান-প্রদানের সম্পূর্ণ ব্যবস্থা তৈরি করে।</a:t>
            </a:r>
            <a:endParaRPr/>
          </a:p>
          <a:p>
            <a:pPr indent="0" lvl="0" marL="0" marR="0" rtl="0" algn="l">
              <a:spcBef>
                <a:spcPts val="0"/>
              </a:spcBef>
              <a:spcAft>
                <a:spcPts val="0"/>
              </a:spcAft>
              <a:buNone/>
            </a:pPr>
            <a:r>
              <a:rPr lang="en" sz="1800">
                <a:solidFill>
                  <a:schemeClr val="dk1"/>
                </a:solidFill>
                <a:latin typeface="Libre Franklin"/>
                <a:ea typeface="Libre Franklin"/>
                <a:cs typeface="Libre Franklin"/>
                <a:sym typeface="Libre Franklin"/>
              </a:rPr>
              <a:t>নেটওয়ার্ক ডিভাইসগুলো না থাকলে, আমরা ইন্টারনেট, অনলাইন ক্লাস, বা ডেটা শেয়ার করার সুবিধা পেতাম না।</a:t>
            </a:r>
            <a:br>
              <a:rPr lang="en" sz="1800">
                <a:solidFill>
                  <a:schemeClr val="dk1"/>
                </a:solidFill>
                <a:latin typeface="Libre Franklin"/>
                <a:ea typeface="Libre Franklin"/>
                <a:cs typeface="Libre Franklin"/>
                <a:sym typeface="Libre Franklin"/>
              </a:rPr>
            </a:br>
            <a:r>
              <a:rPr lang="en" sz="1800">
                <a:solidFill>
                  <a:schemeClr val="dk1"/>
                </a:solidFill>
                <a:latin typeface="Libre Franklin"/>
                <a:ea typeface="Libre Franklin"/>
                <a:cs typeface="Libre Franklin"/>
                <a:sym typeface="Libre Franklin"/>
              </a:rPr>
              <a:t>এগুলোই আধুনিক যোগাযোগ ব্যবস্থার মূল ভিত্তি।</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en" sz="1800">
                <a:solidFill>
                  <a:schemeClr val="dk1"/>
                </a:solidFill>
                <a:latin typeface="Libre Franklin"/>
                <a:ea typeface="Libre Franklin"/>
                <a:cs typeface="Libre Franklin"/>
                <a:sym typeface="Libre Franklin"/>
              </a:rPr>
              <a:t>  কারও কোনো প্রশ্ন আছে কি? </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lang="en" sz="1800">
                <a:solidFill>
                  <a:schemeClr val="dk1"/>
                </a:solidFill>
                <a:latin typeface="Libre Franklin"/>
                <a:ea typeface="Libre Franklin"/>
                <a:cs typeface="Libre Franklin"/>
                <a:sym typeface="Libre Franklin"/>
              </a:rPr>
              <a:t>  চাইলে এখন বলতে পারেন।</a:t>
            </a:r>
            <a:endParaRPr sz="18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t/>
            </a:r>
            <a:endParaRPr sz="1800">
              <a:solidFill>
                <a:schemeClr val="dk1"/>
              </a:solidFill>
              <a:latin typeface="Libre Franklin"/>
              <a:ea typeface="Libre Franklin"/>
              <a:cs typeface="Libre Franklin"/>
              <a:sym typeface="Libre Franklin"/>
            </a:endParaRPr>
          </a:p>
        </p:txBody>
      </p:sp>
    </p:spTree>
  </p:cSld>
  <p:clrMapOvr>
    <a:masterClrMapping/>
  </p:clrMapOvr>
  <mc:AlternateContent>
    <mc:Choice Requires="p14">
      <p:transition spd="slow" p14:dur="25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2000"/>
                                        <p:tgtEl>
                                          <p:spTgt spid="27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8"/>
          <p:cNvSpPr txBox="1"/>
          <p:nvPr>
            <p:ph idx="1" type="body"/>
          </p:nvPr>
        </p:nvSpPr>
        <p:spPr>
          <a:xfrm>
            <a:off x="755576" y="357505"/>
            <a:ext cx="7801755" cy="1890209"/>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chemeClr val="dk1"/>
              </a:buClr>
              <a:buSzPts val="3600"/>
              <a:buNone/>
            </a:pPr>
            <a:r>
              <a:rPr lang="en" sz="3600"/>
              <a:t>Presented by:  Net Master Group </a:t>
            </a:r>
            <a:br>
              <a:rPr lang="en" sz="3600"/>
            </a:br>
            <a:r>
              <a:rPr lang="en" sz="3600"/>
              <a:t>Department of CSE</a:t>
            </a:r>
            <a:endParaRPr/>
          </a:p>
          <a:p>
            <a:pPr indent="-342900" lvl="0" marL="342900" rtl="0" algn="ctr">
              <a:spcBef>
                <a:spcPts val="800"/>
              </a:spcBef>
              <a:spcAft>
                <a:spcPts val="0"/>
              </a:spcAft>
              <a:buClr>
                <a:schemeClr val="dk1"/>
              </a:buClr>
              <a:buSzPts val="3600"/>
              <a:buFont typeface="Arial"/>
              <a:buNone/>
            </a:pPr>
            <a:br>
              <a:rPr lang="en" sz="3600"/>
            </a:br>
            <a:r>
              <a:rPr lang="en" sz="4000"/>
              <a:t>Moulvibazar Polytechnic Institute</a:t>
            </a:r>
            <a:endParaRPr/>
          </a:p>
          <a:p>
            <a:pPr indent="-342900" lvl="0" marL="342900" rtl="0" algn="ctr">
              <a:spcBef>
                <a:spcPts val="800"/>
              </a:spcBef>
              <a:spcAft>
                <a:spcPts val="0"/>
              </a:spcAft>
              <a:buClr>
                <a:schemeClr val="dk1"/>
              </a:buClr>
              <a:buSzPts val="3600"/>
              <a:buNone/>
            </a:pPr>
            <a:r>
              <a:t/>
            </a:r>
            <a:endParaRPr sz="3600"/>
          </a:p>
          <a:p>
            <a:pPr indent="-342900" lvl="0" marL="342900" rtl="0" algn="ctr">
              <a:spcBef>
                <a:spcPts val="800"/>
              </a:spcBef>
              <a:spcAft>
                <a:spcPts val="0"/>
              </a:spcAft>
              <a:buClr>
                <a:schemeClr val="dk1"/>
              </a:buClr>
              <a:buSzPts val="3600"/>
              <a:buNone/>
            </a:pPr>
            <a:r>
              <a:t/>
            </a:r>
            <a:endParaRPr sz="3600"/>
          </a:p>
        </p:txBody>
      </p:sp>
      <p:sp>
        <p:nvSpPr>
          <p:cNvPr id="281" name="Google Shape;281;p48"/>
          <p:cNvSpPr/>
          <p:nvPr/>
        </p:nvSpPr>
        <p:spPr>
          <a:xfrm>
            <a:off x="984041" y="3459695"/>
            <a:ext cx="7344900" cy="13965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 sz="11500">
                <a:solidFill>
                  <a:srgbClr val="08A1D9"/>
                </a:solidFill>
                <a:latin typeface="Libre Franklin"/>
                <a:ea typeface="Libre Franklin"/>
                <a:cs typeface="Libre Franklin"/>
                <a:sym typeface="Libre Franklin"/>
              </a:rPr>
              <a:t>Thank</a:t>
            </a:r>
            <a:r>
              <a:rPr b="1" lang="en" sz="9600">
                <a:solidFill>
                  <a:srgbClr val="08A1D9"/>
                </a:solidFill>
                <a:latin typeface="Libre Franklin"/>
                <a:ea typeface="Libre Franklin"/>
                <a:cs typeface="Libre Franklin"/>
                <a:sym typeface="Libre Franklin"/>
              </a:rPr>
              <a:t> You</a:t>
            </a:r>
            <a:endParaRPr b="1" sz="9600">
              <a:solidFill>
                <a:srgbClr val="08A1D9"/>
              </a:solidFill>
              <a:latin typeface="Libre Franklin"/>
              <a:ea typeface="Libre Franklin"/>
              <a:cs typeface="Libre Franklin"/>
              <a:sym typeface="Libre Franklin"/>
            </a:endParaRPr>
          </a:p>
        </p:txBody>
      </p:sp>
    </p:spTree>
  </p:cSld>
  <p:clrMapOvr>
    <a:masterClrMapping/>
  </p:clrMapOvr>
  <mc:AlternateContent>
    <mc:Choice Requires="p14">
      <p:transition spd="slow" p14:dur="40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nvSpPr>
        <p:spPr>
          <a:xfrm>
            <a:off x="107500" y="357499"/>
            <a:ext cx="41766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 sz="4000">
                <a:solidFill>
                  <a:schemeClr val="dk1"/>
                </a:solidFill>
                <a:latin typeface="Libre Franklin"/>
                <a:ea typeface="Libre Franklin"/>
                <a:cs typeface="Libre Franklin"/>
                <a:sym typeface="Libre Franklin"/>
              </a:rPr>
              <a:t>Presented</a:t>
            </a:r>
            <a:r>
              <a:rPr b="1" i="1" lang="en" sz="3600">
                <a:solidFill>
                  <a:schemeClr val="dk1"/>
                </a:solidFill>
                <a:latin typeface="Libre Franklin"/>
                <a:ea typeface="Libre Franklin"/>
                <a:cs typeface="Libre Franklin"/>
                <a:sym typeface="Libre Franklin"/>
              </a:rPr>
              <a:t> by:</a:t>
            </a:r>
            <a:endParaRPr b="1" i="1" sz="3600">
              <a:solidFill>
                <a:schemeClr val="dk1"/>
              </a:solidFill>
              <a:latin typeface="Libre Franklin"/>
              <a:ea typeface="Libre Franklin"/>
              <a:cs typeface="Libre Franklin"/>
              <a:sym typeface="Libre Franklin"/>
            </a:endParaRPr>
          </a:p>
        </p:txBody>
      </p:sp>
      <p:sp>
        <p:nvSpPr>
          <p:cNvPr id="153" name="Google Shape;153;p27"/>
          <p:cNvSpPr txBox="1"/>
          <p:nvPr/>
        </p:nvSpPr>
        <p:spPr>
          <a:xfrm>
            <a:off x="683568" y="897564"/>
            <a:ext cx="5904656" cy="4847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 sz="3600">
                <a:solidFill>
                  <a:schemeClr val="dk1"/>
                </a:solidFill>
                <a:latin typeface="Libre Franklin"/>
                <a:ea typeface="Libre Franklin"/>
                <a:cs typeface="Libre Franklin"/>
                <a:sym typeface="Libre Franklin"/>
              </a:rPr>
              <a:t>MD: KHALID HASAN</a:t>
            </a:r>
            <a:endParaRPr b="1" i="1" sz="3600">
              <a:solidFill>
                <a:schemeClr val="dk1"/>
              </a:solidFill>
              <a:latin typeface="Libre Franklin"/>
              <a:ea typeface="Libre Franklin"/>
              <a:cs typeface="Libre Franklin"/>
              <a:sym typeface="Libre Franklin"/>
            </a:endParaRPr>
          </a:p>
        </p:txBody>
      </p:sp>
      <p:sp>
        <p:nvSpPr>
          <p:cNvPr id="154" name="Google Shape;154;p27"/>
          <p:cNvSpPr txBox="1"/>
          <p:nvPr/>
        </p:nvSpPr>
        <p:spPr>
          <a:xfrm>
            <a:off x="725706" y="1416204"/>
            <a:ext cx="7283100" cy="1569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2400">
                <a:solidFill>
                  <a:schemeClr val="dk1"/>
                </a:solidFill>
                <a:latin typeface="Libre Franklin"/>
                <a:ea typeface="Libre Franklin"/>
                <a:cs typeface="Libre Franklin"/>
                <a:sym typeface="Libre Franklin"/>
              </a:rPr>
              <a:t>Department</a:t>
            </a:r>
            <a:r>
              <a:rPr b="1" lang="en" sz="2400">
                <a:solidFill>
                  <a:schemeClr val="dk1"/>
                </a:solidFill>
                <a:latin typeface="Libre Franklin"/>
                <a:ea typeface="Libre Franklin"/>
                <a:cs typeface="Libre Franklin"/>
                <a:sym typeface="Libre Franklin"/>
              </a:rPr>
              <a:t> of Computer Science and Engineering (CSE)</a:t>
            </a:r>
            <a:endParaRPr b="1" sz="24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t/>
            </a:r>
            <a:endParaRPr b="1" sz="24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rPr b="1" lang="en" sz="2400">
                <a:solidFill>
                  <a:schemeClr val="dk1"/>
                </a:solidFill>
                <a:latin typeface="Libre Franklin"/>
                <a:ea typeface="Libre Franklin"/>
                <a:cs typeface="Libre Franklin"/>
                <a:sym typeface="Libre Franklin"/>
              </a:rPr>
              <a:t>6</a:t>
            </a:r>
            <a:r>
              <a:rPr b="1" baseline="30000" lang="en" sz="2400">
                <a:solidFill>
                  <a:schemeClr val="dk1"/>
                </a:solidFill>
                <a:latin typeface="Libre Franklin"/>
                <a:ea typeface="Libre Franklin"/>
                <a:cs typeface="Libre Franklin"/>
                <a:sym typeface="Libre Franklin"/>
              </a:rPr>
              <a:t>th</a:t>
            </a:r>
            <a:r>
              <a:rPr b="1" lang="en" sz="2400">
                <a:solidFill>
                  <a:schemeClr val="dk1"/>
                </a:solidFill>
                <a:latin typeface="Libre Franklin"/>
                <a:ea typeface="Libre Franklin"/>
                <a:cs typeface="Libre Franklin"/>
                <a:sym typeface="Libre Franklin"/>
              </a:rPr>
              <a:t> semester</a:t>
            </a:r>
            <a:endParaRPr sz="2400">
              <a:solidFill>
                <a:schemeClr val="dk1"/>
              </a:solidFill>
              <a:latin typeface="Libre Franklin"/>
              <a:ea typeface="Libre Franklin"/>
              <a:cs typeface="Libre Franklin"/>
              <a:sym typeface="Libre Franklin"/>
            </a:endParaRPr>
          </a:p>
        </p:txBody>
      </p:sp>
      <p:sp>
        <p:nvSpPr>
          <p:cNvPr id="155" name="Google Shape;155;p27"/>
          <p:cNvSpPr txBox="1"/>
          <p:nvPr/>
        </p:nvSpPr>
        <p:spPr>
          <a:xfrm>
            <a:off x="653868" y="3513871"/>
            <a:ext cx="7836300" cy="107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200">
                <a:solidFill>
                  <a:schemeClr val="dk1"/>
                </a:solidFill>
                <a:latin typeface="Libre Franklin"/>
                <a:ea typeface="Libre Franklin"/>
                <a:cs typeface="Libre Franklin"/>
                <a:sym typeface="Libre Franklin"/>
              </a:rPr>
              <a:t>Institute of Moulvibazar Polytechnic Institute</a:t>
            </a:r>
            <a:endParaRPr/>
          </a:p>
        </p:txBody>
      </p:sp>
      <p:sp>
        <p:nvSpPr>
          <p:cNvPr id="156" name="Google Shape;156;p27"/>
          <p:cNvSpPr txBox="1"/>
          <p:nvPr/>
        </p:nvSpPr>
        <p:spPr>
          <a:xfrm>
            <a:off x="705448" y="2789075"/>
            <a:ext cx="84384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 sz="3600">
                <a:solidFill>
                  <a:schemeClr val="dk1"/>
                </a:solidFill>
                <a:latin typeface="Libre Franklin"/>
                <a:ea typeface="Libre Franklin"/>
                <a:cs typeface="Libre Franklin"/>
                <a:sym typeface="Libre Franklin"/>
              </a:rPr>
              <a:t>Group Name: Net Master</a:t>
            </a:r>
            <a:endParaRPr sz="3600">
              <a:solidFill>
                <a:schemeClr val="dk1"/>
              </a:solidFill>
              <a:latin typeface="Libre Franklin"/>
              <a:ea typeface="Libre Franklin"/>
              <a:cs typeface="Libre Franklin"/>
              <a:sym typeface="Libre Franklin"/>
            </a:endParaRPr>
          </a:p>
        </p:txBody>
      </p:sp>
    </p:spTree>
  </p:cSld>
  <p:clrMapOvr>
    <a:masterClrMapping/>
  </p:clrMapOvr>
  <mc:AlternateContent>
    <mc:Choice Requires="p14">
      <p:transition spd="slow" p14:dur="2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nvSpPr>
        <p:spPr>
          <a:xfrm>
            <a:off x="0" y="0"/>
            <a:ext cx="9144000" cy="5233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i="1" lang="en" sz="2700">
                <a:solidFill>
                  <a:schemeClr val="dk1"/>
                </a:solidFill>
                <a:latin typeface="Libre Franklin"/>
                <a:ea typeface="Libre Franklin"/>
                <a:cs typeface="Libre Franklin"/>
                <a:sym typeface="Libre Franklin"/>
              </a:rPr>
              <a:t>Let's star with a story</a:t>
            </a:r>
            <a:endParaRPr b="1" i="1" sz="2700">
              <a:solidFill>
                <a:schemeClr val="dk1"/>
              </a:solidFill>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t/>
            </a:r>
            <a:endParaRPr b="1" i="1" sz="2700">
              <a:solidFill>
                <a:schemeClr val="dk1"/>
              </a:solidFill>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t/>
            </a:r>
            <a:endParaRPr b="1" i="1" sz="2000">
              <a:solidFill>
                <a:schemeClr val="dk1"/>
              </a:solidFill>
              <a:latin typeface="Libre Franklin"/>
              <a:ea typeface="Libre Franklin"/>
              <a:cs typeface="Libre Franklin"/>
              <a:sym typeface="Libre Franklin"/>
            </a:endParaRPr>
          </a:p>
          <a:p>
            <a:pPr indent="0" lvl="0" marL="0" rtl="0" algn="l">
              <a:spcBef>
                <a:spcPts val="0"/>
              </a:spcBef>
              <a:spcAft>
                <a:spcPts val="0"/>
              </a:spcAft>
              <a:buSzPts val="1100"/>
              <a:buNone/>
            </a:pPr>
            <a:r>
              <a:rPr b="1" i="1" lang="en" sz="2000">
                <a:solidFill>
                  <a:schemeClr val="dk1"/>
                </a:solidFill>
                <a:latin typeface="Libre Franklin"/>
                <a:ea typeface="Libre Franklin"/>
                <a:cs typeface="Libre Franklin"/>
                <a:sym typeface="Libre Franklin"/>
              </a:rPr>
              <a:t>গল্পের শিরোনাম: “নেটওয়ার্ক না থাকলে!”</a:t>
            </a:r>
            <a:endParaRPr b="1" i="1" sz="2000">
              <a:solidFill>
                <a:schemeClr val="dk1"/>
              </a:solidFill>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t/>
            </a:r>
            <a:endParaRPr b="1" i="1" sz="2000">
              <a:solidFill>
                <a:schemeClr val="dk1"/>
              </a:solidFill>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t/>
            </a:r>
            <a:endParaRPr b="1" i="1" sz="2000">
              <a:solidFill>
                <a:schemeClr val="dk1"/>
              </a:solidFill>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rPr b="1" i="1" lang="en" sz="2000">
                <a:solidFill>
                  <a:schemeClr val="dk1"/>
                </a:solidFill>
                <a:latin typeface="Libre Franklin"/>
                <a:ea typeface="Libre Franklin"/>
                <a:cs typeface="Libre Franklin"/>
                <a:sym typeface="Libre Franklin"/>
              </a:rPr>
              <a:t>রাজশাহীর একটি প্রত্যন্ত গ্রামের ছেলে সোহেল। সে এক জন মেধাবী ছাত্র, যিনি স্বপ্ন দেখে একদিন বড় সফটওয়্যার ইঞ্জিনিয়ার হবে। তবে তার গ্রামে এখনো উন্নত কোনো কম্পিউটার ল্যাব ছিল না, ইন্টারনেট সংযোগও ছিল সীমিত।</a:t>
            </a:r>
            <a:endParaRPr b="1" i="1" sz="2000">
              <a:solidFill>
                <a:schemeClr val="dk1"/>
              </a:solidFill>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t/>
            </a:r>
            <a:endParaRPr b="1" i="1" sz="2000">
              <a:solidFill>
                <a:schemeClr val="dk1"/>
              </a:solidFill>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rPr b="1" i="1" lang="en" sz="2000">
                <a:solidFill>
                  <a:schemeClr val="dk1"/>
                </a:solidFill>
                <a:latin typeface="Libre Franklin"/>
                <a:ea typeface="Libre Franklin"/>
                <a:cs typeface="Libre Franklin"/>
                <a:sym typeface="Libre Franklin"/>
              </a:rPr>
              <a:t>২০২3 সালে, সরকারি এক প্রকল্পের মাধ্যমে তার গ্রামের স্কুলে একটি কম্পিউটার ল্যাব স্থাপন করা হয়। সেখানে লাগানো হয় রাউটার, সুইচ, এবং একটি ছোট নেটওয়ার্ক সার্ভার। ইন্টারনেট কানেকশন আসার পর স্কুলের শিক্ষকরা ইউটিউব, অনলাইন লাইব্রেরি এবং গুগল ক্লাসরুম ব্যবহার করে শিক্ষাদান শুরু করেন।</a:t>
            </a:r>
            <a:endParaRPr b="1" i="1" sz="20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t/>
            </a:r>
            <a:endParaRPr b="1" i="1" sz="2000">
              <a:solidFill>
                <a:schemeClr val="dk1"/>
              </a:solidFill>
              <a:latin typeface="Libre Franklin"/>
              <a:ea typeface="Libre Franklin"/>
              <a:cs typeface="Libre Franklin"/>
              <a:sym typeface="Libre Franklin"/>
            </a:endParaRPr>
          </a:p>
        </p:txBody>
      </p:sp>
    </p:spTree>
  </p:cSld>
  <p:clrMapOvr>
    <a:masterClrMapping/>
  </p:clrMapOvr>
  <mc:AlternateContent>
    <mc:Choice Requires="p14">
      <p:transition spd="slow" p14:dur="3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75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nvSpPr>
        <p:spPr>
          <a:xfrm>
            <a:off x="0" y="0"/>
            <a:ext cx="9144000" cy="4710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t/>
            </a:r>
            <a:endParaRPr b="1" i="1" sz="2000">
              <a:solidFill>
                <a:schemeClr val="dk1"/>
              </a:solidFill>
              <a:latin typeface="Libre Franklin"/>
              <a:ea typeface="Libre Franklin"/>
              <a:cs typeface="Libre Franklin"/>
              <a:sym typeface="Libre Franklin"/>
            </a:endParaRPr>
          </a:p>
          <a:p>
            <a:pPr indent="0" lvl="0" marL="0" rtl="0" algn="l">
              <a:spcBef>
                <a:spcPts val="0"/>
              </a:spcBef>
              <a:spcAft>
                <a:spcPts val="0"/>
              </a:spcAft>
              <a:buSzPts val="1100"/>
              <a:buNone/>
            </a:pPr>
            <a:r>
              <a:rPr b="1" i="1" lang="en" sz="2000">
                <a:solidFill>
                  <a:schemeClr val="dk1"/>
                </a:solidFill>
                <a:latin typeface="Libre Franklin"/>
                <a:ea typeface="Libre Franklin"/>
                <a:cs typeface="Libre Franklin"/>
                <a:sym typeface="Libre Franklin"/>
              </a:rPr>
              <a:t>সোহেল প্রথমবারের মতো ভিডিও কনফারেন্সের মাধ্যমে ঢাকার এক বিশ্ববিদ্যালয়ের অধ্যাপকের সঙ্গে ক্লাসে অংশগ্রহণ করে। সে বুঝে যায় – কম্পিউটার নেটওয়ার্ক শুধু একটি প্রযুক্তি নয়, এটি মানুষের জীবনের দিগন্ত খুলে দেয়।</a:t>
            </a:r>
            <a:endParaRPr b="1" i="1" sz="2000">
              <a:solidFill>
                <a:schemeClr val="dk1"/>
              </a:solidFill>
              <a:latin typeface="Libre Franklin"/>
              <a:ea typeface="Libre Franklin"/>
              <a:cs typeface="Libre Franklin"/>
              <a:sym typeface="Libre Franklin"/>
            </a:endParaRPr>
          </a:p>
          <a:p>
            <a:pPr indent="0" lvl="0" marL="0" rtl="0" algn="l">
              <a:spcBef>
                <a:spcPts val="0"/>
              </a:spcBef>
              <a:spcAft>
                <a:spcPts val="0"/>
              </a:spcAft>
              <a:buSzPts val="1100"/>
              <a:buNone/>
            </a:pPr>
            <a:r>
              <a:t/>
            </a:r>
            <a:endParaRPr b="1" i="1" sz="2000">
              <a:solidFill>
                <a:schemeClr val="dk1"/>
              </a:solidFill>
              <a:latin typeface="Libre Franklin"/>
              <a:ea typeface="Libre Franklin"/>
              <a:cs typeface="Libre Franklin"/>
              <a:sym typeface="Libre Franklin"/>
            </a:endParaRPr>
          </a:p>
          <a:p>
            <a:pPr indent="0" lvl="0" marL="0" rtl="0" algn="l">
              <a:spcBef>
                <a:spcPts val="0"/>
              </a:spcBef>
              <a:spcAft>
                <a:spcPts val="0"/>
              </a:spcAft>
              <a:buSzPts val="1100"/>
              <a:buNone/>
            </a:pPr>
            <a:r>
              <a:rPr b="1" i="1" lang="en" sz="2000">
                <a:solidFill>
                  <a:schemeClr val="dk1"/>
                </a:solidFill>
                <a:latin typeface="Libre Franklin"/>
                <a:ea typeface="Libre Franklin"/>
                <a:cs typeface="Libre Franklin"/>
                <a:sym typeface="Libre Franklin"/>
              </a:rPr>
              <a:t>কিছু মাস পরে, সোহেল ও তার বন্ধুরা নিজেদের একটি প্রোজেক্ট তৈরি করে – একটি অনলাইন ফসল বাজার, যেখানে কৃষকরা সরাসরি তাদের পণ্য বিক্রি করতে পারে। তারা স্কুলের কম্পিউটার ল্যাবেই একটি ছোট ওয়েব সার্ভার তৈরি করে, এবং ইন্টারনেটের মাধ্যমে তা চালু করে।</a:t>
            </a:r>
            <a:endParaRPr b="1" i="1" sz="2000">
              <a:solidFill>
                <a:schemeClr val="dk1"/>
              </a:solidFill>
              <a:latin typeface="Libre Franklin"/>
              <a:ea typeface="Libre Franklin"/>
              <a:cs typeface="Libre Franklin"/>
              <a:sym typeface="Libre Franklin"/>
            </a:endParaRPr>
          </a:p>
          <a:p>
            <a:pPr indent="0" lvl="0" marL="0" rtl="0" algn="l">
              <a:spcBef>
                <a:spcPts val="0"/>
              </a:spcBef>
              <a:spcAft>
                <a:spcPts val="0"/>
              </a:spcAft>
              <a:buSzPts val="1100"/>
              <a:buNone/>
            </a:pPr>
            <a:r>
              <a:t/>
            </a:r>
            <a:endParaRPr b="1" i="1" sz="2000">
              <a:solidFill>
                <a:schemeClr val="dk1"/>
              </a:solidFill>
              <a:latin typeface="Libre Franklin"/>
              <a:ea typeface="Libre Franklin"/>
              <a:cs typeface="Libre Franklin"/>
              <a:sym typeface="Libre Franklin"/>
            </a:endParaRPr>
          </a:p>
          <a:p>
            <a:pPr indent="0" lvl="0" marL="0" rtl="0" algn="l">
              <a:spcBef>
                <a:spcPts val="0"/>
              </a:spcBef>
              <a:spcAft>
                <a:spcPts val="0"/>
              </a:spcAft>
              <a:buSzPts val="1100"/>
              <a:buNone/>
            </a:pPr>
            <a:r>
              <a:rPr b="1" i="1" lang="en" sz="2000">
                <a:solidFill>
                  <a:schemeClr val="dk1"/>
                </a:solidFill>
                <a:latin typeface="Libre Franklin"/>
                <a:ea typeface="Libre Franklin"/>
                <a:cs typeface="Libre Franklin"/>
                <a:sym typeface="Libre Franklin"/>
              </a:rPr>
              <a:t>গ্রামের অনেক কৃষক এতে অংশগ্রহণ করে, এবং শহরের মানুষ সরাসরি অনলাইনে অর্ডার করতে শুরু করে। এই পরিবর্তনের কেন্দ্রে ছিল – একটি ছোট কম্পিউটার নেটওয়ার্ক</a:t>
            </a:r>
            <a:endParaRPr b="1" i="1" sz="20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t/>
            </a:r>
            <a:endParaRPr b="1" i="1" sz="2000">
              <a:solidFill>
                <a:schemeClr val="dk1"/>
              </a:solidFill>
              <a:latin typeface="Libre Franklin"/>
              <a:ea typeface="Libre Franklin"/>
              <a:cs typeface="Libre Franklin"/>
              <a:sym typeface="Libre Franklin"/>
            </a:endParaRPr>
          </a:p>
        </p:txBody>
      </p:sp>
    </p:spTree>
  </p:cSld>
  <p:clrMapOvr>
    <a:masterClrMapping/>
  </p:clrMapOvr>
  <mc:AlternateContent>
    <mc:Choice Requires="p14">
      <p:transition spd="slow" p14:dur="3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75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nvSpPr>
        <p:spPr>
          <a:xfrm>
            <a:off x="179512" y="249492"/>
            <a:ext cx="3960440" cy="5309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4000">
                <a:solidFill>
                  <a:schemeClr val="dk1"/>
                </a:solidFill>
                <a:latin typeface="Libre Franklin"/>
                <a:ea typeface="Libre Franklin"/>
                <a:cs typeface="Libre Franklin"/>
                <a:sym typeface="Libre Franklin"/>
              </a:rPr>
              <a:t>⚙ </a:t>
            </a:r>
            <a:r>
              <a:rPr b="1" lang="en" sz="4000">
                <a:solidFill>
                  <a:schemeClr val="dk1"/>
                </a:solidFill>
                <a:latin typeface="Libre Franklin"/>
                <a:ea typeface="Libre Franklin"/>
                <a:cs typeface="Libre Franklin"/>
                <a:sym typeface="Libre Franklin"/>
              </a:rPr>
              <a:t>Introduction</a:t>
            </a:r>
            <a:r>
              <a:rPr b="1" lang="en" sz="3600">
                <a:solidFill>
                  <a:schemeClr val="dk1"/>
                </a:solidFill>
                <a:latin typeface="Libre Franklin"/>
                <a:ea typeface="Libre Franklin"/>
                <a:cs typeface="Libre Franklin"/>
                <a:sym typeface="Libre Franklin"/>
              </a:rPr>
              <a:t>-</a:t>
            </a:r>
            <a:endParaRPr b="1" sz="3600">
              <a:solidFill>
                <a:schemeClr val="dk1"/>
              </a:solidFill>
              <a:latin typeface="Libre Franklin"/>
              <a:ea typeface="Libre Franklin"/>
              <a:cs typeface="Libre Franklin"/>
              <a:sym typeface="Libre Franklin"/>
            </a:endParaRPr>
          </a:p>
        </p:txBody>
      </p:sp>
      <p:sp>
        <p:nvSpPr>
          <p:cNvPr id="172" name="Google Shape;172;p30"/>
          <p:cNvSpPr txBox="1"/>
          <p:nvPr/>
        </p:nvSpPr>
        <p:spPr>
          <a:xfrm>
            <a:off x="0" y="1113588"/>
            <a:ext cx="9144000" cy="37248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Libre Franklin"/>
              <a:buChar char="-"/>
            </a:pPr>
            <a:r>
              <a:rPr lang="en" sz="2400">
                <a:solidFill>
                  <a:schemeClr val="dk1"/>
                </a:solidFill>
                <a:latin typeface="Libre Franklin"/>
                <a:ea typeface="Libre Franklin"/>
                <a:cs typeface="Libre Franklin"/>
                <a:sym typeface="Libre Franklin"/>
              </a:rPr>
              <a:t>আধুনিক যুগে যোগাযোগ, তথ্য আদান-প্রদান এবং প্রযুক্তিগত অগ্রগতির ক্ষেত্রে কম্পিউটার নেটওয়ার্ক এক অপরিহার্য উপাদান হয়ে উঠেছে।</a:t>
            </a:r>
            <a:endParaRPr sz="2400">
              <a:solidFill>
                <a:schemeClr val="dk1"/>
              </a:solidFill>
              <a:latin typeface="Libre Franklin"/>
              <a:ea typeface="Libre Franklin"/>
              <a:cs typeface="Libre Franklin"/>
              <a:sym typeface="Libre Franklin"/>
            </a:endParaRPr>
          </a:p>
          <a:p>
            <a:pPr indent="0" lvl="0" marL="0" marR="0" rtl="0" algn="l">
              <a:spcBef>
                <a:spcPts val="0"/>
              </a:spcBef>
              <a:spcAft>
                <a:spcPts val="0"/>
              </a:spcAft>
              <a:buNone/>
            </a:pPr>
            <a:r>
              <a:t/>
            </a:r>
            <a:endParaRPr sz="2000">
              <a:solidFill>
                <a:schemeClr val="dk1"/>
              </a:solidFill>
              <a:latin typeface="Libre Franklin"/>
              <a:ea typeface="Libre Franklin"/>
              <a:cs typeface="Libre Franklin"/>
              <a:sym typeface="Libre Franklin"/>
            </a:endParaRPr>
          </a:p>
          <a:p>
            <a:pPr indent="-285750" lvl="0" marL="285750" marR="0" rtl="0" algn="l">
              <a:spcBef>
                <a:spcPts val="0"/>
              </a:spcBef>
              <a:spcAft>
                <a:spcPts val="0"/>
              </a:spcAft>
              <a:buClr>
                <a:schemeClr val="dk1"/>
              </a:buClr>
              <a:buSzPts val="2400"/>
              <a:buFont typeface="Libre Franklin"/>
              <a:buChar char="-"/>
            </a:pPr>
            <a:r>
              <a:rPr lang="en" sz="2400">
                <a:solidFill>
                  <a:schemeClr val="dk1"/>
                </a:solidFill>
                <a:latin typeface="Libre Franklin"/>
                <a:ea typeface="Libre Franklin"/>
                <a:cs typeface="Libre Franklin"/>
                <a:sym typeface="Libre Franklin"/>
              </a:rPr>
              <a:t>বর্তমানে প্রায় ৫.৫৬ বিলিয়ন মানুষ কম্পিউটার নেটওয়ার্ক তথা ইন্টারনেট ব্যবহার করছেন, যা বিশ্ব জনসংখ্যার প্রায় ৬৭.৯%। </a:t>
            </a:r>
            <a:endParaRPr sz="2400">
              <a:solidFill>
                <a:schemeClr val="dk1"/>
              </a:solidFill>
              <a:latin typeface="Libre Franklin"/>
              <a:ea typeface="Libre Franklin"/>
              <a:cs typeface="Libre Franklin"/>
              <a:sym typeface="Libre Franklin"/>
            </a:endParaRPr>
          </a:p>
          <a:p>
            <a:pPr indent="-133350" lvl="0" marL="285750" marR="0" rtl="0" algn="l">
              <a:spcBef>
                <a:spcPts val="0"/>
              </a:spcBef>
              <a:spcAft>
                <a:spcPts val="0"/>
              </a:spcAft>
              <a:buClr>
                <a:schemeClr val="dk1"/>
              </a:buClr>
              <a:buSzPts val="2400"/>
              <a:buFont typeface="Libre Franklin"/>
              <a:buNone/>
            </a:pPr>
            <a:r>
              <a:t/>
            </a:r>
            <a:endParaRPr sz="2400">
              <a:solidFill>
                <a:schemeClr val="dk1"/>
              </a:solidFill>
              <a:latin typeface="Libre Franklin"/>
              <a:ea typeface="Libre Franklin"/>
              <a:cs typeface="Libre Franklin"/>
              <a:sym typeface="Libre Franklin"/>
            </a:endParaRPr>
          </a:p>
          <a:p>
            <a:pPr indent="-285750" lvl="0" marL="285750" marR="0" rtl="0" algn="l">
              <a:spcBef>
                <a:spcPts val="0"/>
              </a:spcBef>
              <a:spcAft>
                <a:spcPts val="0"/>
              </a:spcAft>
              <a:buClr>
                <a:schemeClr val="dk1"/>
              </a:buClr>
              <a:buSzPts val="2400"/>
              <a:buFont typeface="Libre Franklin"/>
              <a:buChar char="-"/>
            </a:pPr>
            <a:r>
              <a:rPr lang="en" sz="2400">
                <a:solidFill>
                  <a:schemeClr val="dk1"/>
                </a:solidFill>
                <a:latin typeface="Libre Franklin"/>
                <a:ea typeface="Libre Franklin"/>
                <a:cs typeface="Libre Franklin"/>
                <a:sym typeface="Libre Franklin"/>
              </a:rPr>
              <a:t>এই নেটওয়ার্ক গঠনের পেছনে গুরুত্বপূর্ণ ভূমিকা পালন করে বিভিন্ন ধরণের ডিভাইস, যেমন রাউটার, সুইচ, হাব, মডেম, ফায়ারওয়াল ইত্যাদি। </a:t>
            </a:r>
            <a:endParaRPr sz="2400">
              <a:solidFill>
                <a:schemeClr val="dk1"/>
              </a:solidFill>
              <a:latin typeface="Libre Franklin"/>
              <a:ea typeface="Libre Franklin"/>
              <a:cs typeface="Libre Franklin"/>
              <a:sym typeface="Libre Franklin"/>
            </a:endParaRPr>
          </a:p>
        </p:txBody>
      </p:sp>
    </p:spTree>
  </p:cSld>
  <p:clrMapOvr>
    <a:masterClrMapping/>
  </p:clrMapOvr>
  <mc:AlternateContent>
    <mc:Choice Requires="p14">
      <p:transition spd="slow" p14:dur="20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172"/>
                                        </p:tgtEl>
                                        <p:attrNameLst>
                                          <p:attrName>style.visibility</p:attrName>
                                        </p:attrNameLst>
                                      </p:cBhvr>
                                      <p:to>
                                        <p:strVal val="visible"/>
                                      </p:to>
                                    </p:set>
                                    <p:anim calcmode="lin" valueType="num">
                                      <p:cBhvr additive="base">
                                        <p:cTn dur="500"/>
                                        <p:tgtEl>
                                          <p:spTgt spid="172"/>
                                        </p:tgtEl>
                                        <p:attrNameLst>
                                          <p:attrName>ppt_w</p:attrName>
                                        </p:attrNameLst>
                                      </p:cBhvr>
                                      <p:tavLst>
                                        <p:tav fmla="" tm="0">
                                          <p:val>
                                            <p:strVal val="0"/>
                                          </p:val>
                                        </p:tav>
                                        <p:tav fmla="" tm="100000">
                                          <p:val>
                                            <p:strVal val="#ppt_w"/>
                                          </p:val>
                                        </p:tav>
                                      </p:tavLst>
                                    </p:anim>
                                    <p:anim calcmode="lin" valueType="num">
                                      <p:cBhvr additive="base">
                                        <p:cTn dur="500"/>
                                        <p:tgtEl>
                                          <p:spTgt spid="17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nvSpPr>
        <p:spPr>
          <a:xfrm>
            <a:off x="150" y="204775"/>
            <a:ext cx="9144000" cy="2308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 sz="2400">
                <a:solidFill>
                  <a:schemeClr val="dk1"/>
                </a:solidFill>
                <a:latin typeface="Libre Franklin"/>
                <a:ea typeface="Libre Franklin"/>
                <a:cs typeface="Libre Franklin"/>
                <a:sym typeface="Libre Franklin"/>
              </a:rPr>
              <a:t>-এই প্রেসেন্টেশনের মাধ্যমে আমরা কম্পিউটার নেটওয়ার্কের প্রাথমিক ধারণা এবং এতে ব্যবহৃত বিভিন্ন ডিভাইসের ভূমিকা নিয়ে আলোচনা করব। </a:t>
            </a:r>
            <a:endParaRPr sz="2400">
              <a:solidFill>
                <a:schemeClr val="dk1"/>
              </a:solidFill>
              <a:latin typeface="Libre Franklin"/>
              <a:ea typeface="Libre Franklin"/>
              <a:cs typeface="Libre Franklin"/>
              <a:sym typeface="Libre Franklin"/>
            </a:endParaRPr>
          </a:p>
          <a:p>
            <a:pPr indent="0" lvl="0" marL="0" rtl="0" algn="l">
              <a:spcBef>
                <a:spcPts val="0"/>
              </a:spcBef>
              <a:spcAft>
                <a:spcPts val="0"/>
              </a:spcAft>
              <a:buClr>
                <a:schemeClr val="dk1"/>
              </a:buClr>
              <a:buFont typeface="Arial"/>
              <a:buNone/>
            </a:pPr>
            <a:r>
              <a:rPr lang="en" sz="2400">
                <a:solidFill>
                  <a:schemeClr val="dk1"/>
                </a:solidFill>
                <a:latin typeface="Libre Franklin"/>
                <a:ea typeface="Libre Franklin"/>
                <a:cs typeface="Libre Franklin"/>
                <a:sym typeface="Libre Franklin"/>
              </a:rPr>
              <a:t>-কেন এসব ডিভাইস প্রয়োজন, কীভাবে তারা তথ্য পরিবহন করে এবং কীভাবে নেটওয়ার্কের কর্মক্ষমতা ও নিরাপত্তা নিশ্চিত করে </a:t>
            </a:r>
            <a:endParaRPr sz="2400">
              <a:solidFill>
                <a:schemeClr val="dk1"/>
              </a:solidFill>
              <a:latin typeface="Libre Franklin"/>
              <a:ea typeface="Libre Franklin"/>
              <a:cs typeface="Libre Franklin"/>
              <a:sym typeface="Libre Franklin"/>
            </a:endParaRPr>
          </a:p>
          <a:p>
            <a:pPr indent="0" lvl="0" marL="0" rtl="0" algn="l">
              <a:spcBef>
                <a:spcPts val="0"/>
              </a:spcBef>
              <a:spcAft>
                <a:spcPts val="0"/>
              </a:spcAft>
              <a:buClr>
                <a:schemeClr val="dk1"/>
              </a:buClr>
              <a:buFont typeface="Arial"/>
              <a:buNone/>
            </a:pPr>
            <a:r>
              <a:rPr lang="en" sz="2400">
                <a:solidFill>
                  <a:schemeClr val="dk1"/>
                </a:solidFill>
                <a:latin typeface="Libre Franklin"/>
                <a:ea typeface="Libre Franklin"/>
                <a:cs typeface="Libre Franklin"/>
                <a:sym typeface="Libre Franklin"/>
              </a:rPr>
              <a:t>– এসব বিষয় সম্পর্কে পরিষ্কার ধারণা পাওয়া যাবে</a:t>
            </a:r>
            <a:endParaRPr b="1" i="1" sz="4400">
              <a:solidFill>
                <a:srgbClr val="426407"/>
              </a:solidFill>
              <a:latin typeface="Libre Franklin"/>
              <a:ea typeface="Libre Franklin"/>
              <a:cs typeface="Libre Franklin"/>
              <a:sym typeface="Libre Franklin"/>
            </a:endParaRPr>
          </a:p>
        </p:txBody>
      </p:sp>
    </p:spTree>
  </p:cSld>
  <p:clrMapOvr>
    <a:masterClrMapping/>
  </p:clrMapOvr>
  <mc:AlternateContent>
    <mc:Choice Requires="p14">
      <p:transition spd="slow" p14:dur="30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75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nvSpPr>
        <p:spPr>
          <a:xfrm>
            <a:off x="132656" y="411510"/>
            <a:ext cx="7433702" cy="4847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3600">
                <a:solidFill>
                  <a:schemeClr val="dk1"/>
                </a:solidFill>
                <a:latin typeface="Libre Franklin"/>
                <a:ea typeface="Libre Franklin"/>
                <a:cs typeface="Libre Franklin"/>
                <a:sym typeface="Libre Franklin"/>
              </a:rPr>
              <a:t>⚙ </a:t>
            </a:r>
            <a:r>
              <a:rPr b="1" lang="en" sz="3600">
                <a:solidFill>
                  <a:schemeClr val="dk1"/>
                </a:solidFill>
                <a:latin typeface="Libre Franklin"/>
                <a:ea typeface="Libre Franklin"/>
                <a:cs typeface="Libre Franklin"/>
                <a:sym typeface="Libre Franklin"/>
              </a:rPr>
              <a:t>Classification of Network Devices-</a:t>
            </a:r>
            <a:endParaRPr b="1" sz="3600">
              <a:solidFill>
                <a:schemeClr val="dk1"/>
              </a:solidFill>
              <a:latin typeface="Libre Franklin"/>
              <a:ea typeface="Libre Franklin"/>
              <a:cs typeface="Libre Franklin"/>
              <a:sym typeface="Libre Franklin"/>
            </a:endParaRPr>
          </a:p>
        </p:txBody>
      </p:sp>
      <p:sp>
        <p:nvSpPr>
          <p:cNvPr id="183" name="Google Shape;183;p32"/>
          <p:cNvSpPr txBox="1"/>
          <p:nvPr/>
        </p:nvSpPr>
        <p:spPr>
          <a:xfrm>
            <a:off x="0" y="1520325"/>
            <a:ext cx="9144000" cy="3417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 sz="2400">
                <a:solidFill>
                  <a:schemeClr val="dk1"/>
                </a:solidFill>
                <a:latin typeface="Libre Franklin"/>
                <a:ea typeface="Libre Franklin"/>
                <a:cs typeface="Libre Franklin"/>
                <a:sym typeface="Libre Franklin"/>
              </a:rPr>
              <a:t>🏷 মূলত নেটওয়ার্ক ডিভাইসগুলোকে ৩ ভাগে ভাগ করা যায়:</a:t>
            </a:r>
            <a:endParaRPr sz="2400">
              <a:solidFill>
                <a:schemeClr val="dk1"/>
              </a:solidFill>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t/>
            </a:r>
            <a:endParaRPr sz="2400">
              <a:solidFill>
                <a:schemeClr val="dk1"/>
              </a:solidFill>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rPr b="1" lang="en" sz="2400">
                <a:solidFill>
                  <a:schemeClr val="dk1"/>
                </a:solidFill>
                <a:latin typeface="Libre Franklin"/>
                <a:ea typeface="Libre Franklin"/>
                <a:cs typeface="Libre Franklin"/>
                <a:sym typeface="Libre Franklin"/>
              </a:rPr>
              <a:t>⿡ Connectivity Devices (সংযোগ স্থাপনকারী ডিভাইস)</a:t>
            </a:r>
            <a:endParaRPr b="1" sz="2400">
              <a:solidFill>
                <a:schemeClr val="dk1"/>
              </a:solidFill>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t/>
            </a:r>
            <a:endParaRPr sz="2400">
              <a:solidFill>
                <a:schemeClr val="dk1"/>
              </a:solidFill>
              <a:latin typeface="Libre Franklin"/>
              <a:ea typeface="Libre Franklin"/>
              <a:cs typeface="Libre Franklin"/>
              <a:sym typeface="Libre Franklin"/>
            </a:endParaRPr>
          </a:p>
          <a:p>
            <a:pPr indent="0" lvl="0" marL="0" rtl="0" algn="l">
              <a:spcBef>
                <a:spcPts val="0"/>
              </a:spcBef>
              <a:spcAft>
                <a:spcPts val="0"/>
              </a:spcAft>
              <a:buSzPts val="1100"/>
              <a:buNone/>
            </a:pPr>
            <a:r>
              <a:rPr lang="en" sz="2400">
                <a:solidFill>
                  <a:schemeClr val="dk1"/>
                </a:solidFill>
                <a:latin typeface="Libre Franklin"/>
                <a:ea typeface="Libre Franklin"/>
                <a:cs typeface="Libre Franklin"/>
                <a:sym typeface="Libre Franklin"/>
              </a:rPr>
              <a:t>এই ডিভাইসগুলো কম্পিউটার বা অন্যান্য ডিভাইসকে নেটওয়ার্কে যুক্ত করে।</a:t>
            </a:r>
            <a:endParaRPr sz="2400">
              <a:solidFill>
                <a:schemeClr val="dk1"/>
              </a:solidFill>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t/>
            </a:r>
            <a:endParaRPr sz="2400">
              <a:solidFill>
                <a:schemeClr val="dk1"/>
              </a:solidFill>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rPr lang="en" sz="2400">
                <a:solidFill>
                  <a:schemeClr val="dk1"/>
                </a:solidFill>
                <a:latin typeface="Libre Franklin"/>
                <a:ea typeface="Libre Franklin"/>
                <a:cs typeface="Libre Franklin"/>
                <a:sym typeface="Libre Franklin"/>
              </a:rPr>
              <a:t>উদাহরণ:</a:t>
            </a:r>
            <a:endParaRPr sz="2400">
              <a:solidFill>
                <a:schemeClr val="dk1"/>
              </a:solidFill>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rPr lang="en" sz="2400">
                <a:solidFill>
                  <a:schemeClr val="dk1"/>
                </a:solidFill>
                <a:latin typeface="Libre Franklin"/>
                <a:ea typeface="Libre Franklin"/>
                <a:cs typeface="Libre Franklin"/>
                <a:sym typeface="Libre Franklin"/>
              </a:rPr>
              <a:t>Network Interface Card (NIC), Hub, Switch, Repeater etc.</a:t>
            </a:r>
            <a:endParaRPr sz="2400">
              <a:solidFill>
                <a:schemeClr val="dk1"/>
              </a:solidFill>
              <a:latin typeface="Libre Franklin"/>
              <a:ea typeface="Libre Franklin"/>
              <a:cs typeface="Libre Franklin"/>
              <a:sym typeface="Libre Franklin"/>
            </a:endParaRPr>
          </a:p>
        </p:txBody>
      </p:sp>
    </p:spTree>
  </p:cSld>
  <p:clrMapOvr>
    <a:masterClrMapping/>
  </p:clrMapOvr>
  <mc:AlternateContent>
    <mc:Choice Requires="p14">
      <p:transition spd="slow" p14:dur="16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822"/>
                                        <p:tgtEl>
                                          <p:spTgt spid="182"/>
                                        </p:tgtEl>
                                      </p:cBhvr>
                                    </p:animEffect>
                                  </p:childTnLst>
                                </p:cTn>
                              </p:par>
                            </p:childTnLst>
                          </p:cTn>
                        </p:par>
                        <p:par>
                          <p:cTn fill="hold">
                            <p:stCondLst>
                              <p:cond delay="1822"/>
                            </p:stCondLst>
                            <p:childTnLst>
                              <p:par>
                                <p:cTn fill="hold" nodeType="after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nvSpPr>
        <p:spPr>
          <a:xfrm>
            <a:off x="132656" y="411510"/>
            <a:ext cx="74337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3600">
                <a:solidFill>
                  <a:schemeClr val="dk1"/>
                </a:solidFill>
                <a:latin typeface="Libre Franklin"/>
                <a:ea typeface="Libre Franklin"/>
                <a:cs typeface="Libre Franklin"/>
                <a:sym typeface="Libre Franklin"/>
              </a:rPr>
              <a:t>⚙ </a:t>
            </a:r>
            <a:r>
              <a:rPr b="1" lang="en" sz="3600">
                <a:solidFill>
                  <a:schemeClr val="dk1"/>
                </a:solidFill>
                <a:latin typeface="Libre Franklin"/>
                <a:ea typeface="Libre Franklin"/>
                <a:cs typeface="Libre Franklin"/>
                <a:sym typeface="Libre Franklin"/>
              </a:rPr>
              <a:t>Classification of Network Devices-</a:t>
            </a:r>
            <a:endParaRPr b="1" sz="3600">
              <a:solidFill>
                <a:schemeClr val="dk1"/>
              </a:solidFill>
              <a:latin typeface="Libre Franklin"/>
              <a:ea typeface="Libre Franklin"/>
              <a:cs typeface="Libre Franklin"/>
              <a:sym typeface="Libre Franklin"/>
            </a:endParaRPr>
          </a:p>
        </p:txBody>
      </p:sp>
      <p:sp>
        <p:nvSpPr>
          <p:cNvPr id="189" name="Google Shape;189;p33"/>
          <p:cNvSpPr txBox="1"/>
          <p:nvPr/>
        </p:nvSpPr>
        <p:spPr>
          <a:xfrm>
            <a:off x="4" y="1421602"/>
            <a:ext cx="9144000" cy="3047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t/>
            </a:r>
            <a:endParaRPr sz="2400">
              <a:solidFill>
                <a:schemeClr val="dk1"/>
              </a:solidFill>
              <a:latin typeface="Libre Franklin"/>
              <a:ea typeface="Libre Franklin"/>
              <a:cs typeface="Libre Franklin"/>
              <a:sym typeface="Libre Franklin"/>
            </a:endParaRPr>
          </a:p>
          <a:p>
            <a:pPr indent="0" lvl="0" marL="0" rtl="0" algn="l">
              <a:spcBef>
                <a:spcPts val="0"/>
              </a:spcBef>
              <a:spcAft>
                <a:spcPts val="0"/>
              </a:spcAft>
              <a:buSzPts val="1100"/>
              <a:buNone/>
            </a:pPr>
            <a:r>
              <a:rPr b="1" lang="en" sz="2400">
                <a:solidFill>
                  <a:schemeClr val="dk1"/>
                </a:solidFill>
                <a:latin typeface="Libre Franklin"/>
                <a:ea typeface="Libre Franklin"/>
                <a:cs typeface="Libre Franklin"/>
                <a:sym typeface="Libre Franklin"/>
              </a:rPr>
              <a:t>⿢ Internetworking Devices (একাধিক নেটওয়ার্ক সংযোগকারী ডিভাইস)</a:t>
            </a:r>
            <a:endParaRPr b="1" sz="2400">
              <a:solidFill>
                <a:schemeClr val="dk1"/>
              </a:solidFill>
              <a:latin typeface="Libre Franklin"/>
              <a:ea typeface="Libre Franklin"/>
              <a:cs typeface="Libre Franklin"/>
              <a:sym typeface="Libre Franklin"/>
            </a:endParaRPr>
          </a:p>
          <a:p>
            <a:pPr indent="0" lvl="0" marL="0" rtl="0" algn="l">
              <a:spcBef>
                <a:spcPts val="0"/>
              </a:spcBef>
              <a:spcAft>
                <a:spcPts val="0"/>
              </a:spcAft>
              <a:buSzPts val="1100"/>
              <a:buNone/>
            </a:pPr>
            <a:r>
              <a:t/>
            </a:r>
            <a:endParaRPr sz="2400">
              <a:solidFill>
                <a:schemeClr val="dk1"/>
              </a:solidFill>
              <a:latin typeface="Libre Franklin"/>
              <a:ea typeface="Libre Franklin"/>
              <a:cs typeface="Libre Franklin"/>
              <a:sym typeface="Libre Franklin"/>
            </a:endParaRPr>
          </a:p>
          <a:p>
            <a:pPr indent="0" lvl="0" marL="0" rtl="0" algn="l">
              <a:spcBef>
                <a:spcPts val="0"/>
              </a:spcBef>
              <a:spcAft>
                <a:spcPts val="0"/>
              </a:spcAft>
              <a:buSzPts val="1100"/>
              <a:buNone/>
            </a:pPr>
            <a:r>
              <a:rPr lang="en" sz="2400">
                <a:solidFill>
                  <a:schemeClr val="dk1"/>
                </a:solidFill>
                <a:latin typeface="Libre Franklin"/>
                <a:ea typeface="Libre Franklin"/>
                <a:cs typeface="Libre Franklin"/>
                <a:sym typeface="Libre Franklin"/>
              </a:rPr>
              <a:t>এগুলো একাধিক নেটওয়ার্কের মধ্যে সংযোগ তৈরি করে।</a:t>
            </a:r>
            <a:endParaRPr sz="2400">
              <a:solidFill>
                <a:schemeClr val="dk1"/>
              </a:solidFill>
              <a:latin typeface="Libre Franklin"/>
              <a:ea typeface="Libre Franklin"/>
              <a:cs typeface="Libre Franklin"/>
              <a:sym typeface="Libre Franklin"/>
            </a:endParaRPr>
          </a:p>
          <a:p>
            <a:pPr indent="0" lvl="0" marL="0" rtl="0" algn="l">
              <a:spcBef>
                <a:spcPts val="0"/>
              </a:spcBef>
              <a:spcAft>
                <a:spcPts val="0"/>
              </a:spcAft>
              <a:buSzPts val="1100"/>
              <a:buNone/>
            </a:pPr>
            <a:r>
              <a:t/>
            </a:r>
            <a:endParaRPr sz="2400">
              <a:solidFill>
                <a:schemeClr val="dk1"/>
              </a:solidFill>
              <a:latin typeface="Libre Franklin"/>
              <a:ea typeface="Libre Franklin"/>
              <a:cs typeface="Libre Franklin"/>
              <a:sym typeface="Libre Franklin"/>
            </a:endParaRPr>
          </a:p>
          <a:p>
            <a:pPr indent="0" lvl="0" marL="0" rtl="0" algn="l">
              <a:spcBef>
                <a:spcPts val="0"/>
              </a:spcBef>
              <a:spcAft>
                <a:spcPts val="0"/>
              </a:spcAft>
              <a:buSzPts val="1100"/>
              <a:buNone/>
            </a:pPr>
            <a:r>
              <a:rPr lang="en" sz="2400">
                <a:solidFill>
                  <a:schemeClr val="dk1"/>
                </a:solidFill>
                <a:latin typeface="Libre Franklin"/>
                <a:ea typeface="Libre Franklin"/>
                <a:cs typeface="Libre Franklin"/>
                <a:sym typeface="Libre Franklin"/>
              </a:rPr>
              <a:t>উদাহরণ:</a:t>
            </a:r>
            <a:endParaRPr sz="2400">
              <a:solidFill>
                <a:schemeClr val="dk1"/>
              </a:solidFill>
              <a:latin typeface="Libre Franklin"/>
              <a:ea typeface="Libre Franklin"/>
              <a:cs typeface="Libre Franklin"/>
              <a:sym typeface="Libre Franklin"/>
            </a:endParaRPr>
          </a:p>
          <a:p>
            <a:pPr indent="0" lvl="0" marL="0" rtl="0" algn="l">
              <a:spcBef>
                <a:spcPts val="0"/>
              </a:spcBef>
              <a:spcAft>
                <a:spcPts val="0"/>
              </a:spcAft>
              <a:buSzPts val="1100"/>
              <a:buNone/>
            </a:pPr>
            <a:r>
              <a:rPr lang="en" sz="2400">
                <a:solidFill>
                  <a:schemeClr val="dk1"/>
                </a:solidFill>
                <a:latin typeface="Libre Franklin"/>
                <a:ea typeface="Libre Franklin"/>
                <a:cs typeface="Libre Franklin"/>
                <a:sym typeface="Libre Franklin"/>
              </a:rPr>
              <a:t>Router, Bridge, Gateway etc.</a:t>
            </a:r>
            <a:endParaRPr sz="2400">
              <a:solidFill>
                <a:schemeClr val="dk1"/>
              </a:solidFill>
              <a:latin typeface="Libre Franklin"/>
              <a:ea typeface="Libre Franklin"/>
              <a:cs typeface="Libre Franklin"/>
              <a:sym typeface="Libre Franklin"/>
            </a:endParaRPr>
          </a:p>
        </p:txBody>
      </p:sp>
    </p:spTree>
  </p:cSld>
  <p:clrMapOvr>
    <a:masterClrMapping/>
  </p:clrMapOvr>
  <mc:AlternateContent>
    <mc:Choice Requires="p14">
      <p:transition spd="slow" p14:dur="16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822"/>
                                        <p:tgtEl>
                                          <p:spTgt spid="188"/>
                                        </p:tgtEl>
                                      </p:cBhvr>
                                    </p:animEffect>
                                  </p:childTnLst>
                                </p:cTn>
                              </p:par>
                            </p:childTnLst>
                          </p:cTn>
                        </p:par>
                        <p:par>
                          <p:cTn fill="hold">
                            <p:stCondLst>
                              <p:cond delay="1822"/>
                            </p:stCondLst>
                            <p:childTnLst>
                              <p:par>
                                <p:cTn fill="hold" nodeType="after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