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45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7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756E25-588E-400B-A36B-6003EE753C63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DD23AB-CD37-48B1-816C-CB47E516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120" y="3302000"/>
            <a:ext cx="9474200" cy="2590800"/>
          </a:xfrm>
        </p:spPr>
        <p:txBody>
          <a:bodyPr>
            <a:normAutofit lnSpcReduction="10000"/>
          </a:bodyPr>
          <a:lstStyle/>
          <a:p>
            <a:r>
              <a:rPr lang="en-US" sz="5400" b="1" dirty="0"/>
              <a:t>Development of School Admission Management System</a:t>
            </a:r>
            <a:endParaRPr lang="en-US" sz="5400" dirty="0"/>
          </a:p>
          <a:p>
            <a:endParaRPr lang="en-US" dirty="0"/>
          </a:p>
        </p:txBody>
      </p:sp>
      <p:pic>
        <p:nvPicPr>
          <p:cNvPr id="4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0" y="771525"/>
            <a:ext cx="8671560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01" y="146844"/>
            <a:ext cx="4482101" cy="1158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Analysis and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01" y="1452562"/>
            <a:ext cx="10769600" cy="48466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USE CASE DIAGRAM: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05" y="35719"/>
            <a:ext cx="6439694" cy="67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System Analysis and Design: </a:t>
            </a:r>
            <a:r>
              <a:rPr lang="en-US" sz="3600" b="1" dirty="0" err="1" smtClean="0"/>
              <a:t>ERD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990600"/>
            <a:ext cx="10785764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b="1" dirty="0" smtClean="0"/>
              <a:t>System Planning &amp; Project Scheduling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14" y="1155700"/>
            <a:ext cx="7393386" cy="55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Planning &amp; Project Scheduling(</a:t>
            </a:r>
            <a:r>
              <a:rPr lang="en-US" b="1" dirty="0" err="1" smtClean="0"/>
              <a:t>Gannt</a:t>
            </a:r>
            <a:r>
              <a:rPr lang="en-US" b="1" dirty="0" smtClean="0"/>
              <a:t> Chart)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1" y="1673224"/>
            <a:ext cx="9512297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Planning &amp; Project Scheduling(PERT Diagram)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12" y="1287462"/>
            <a:ext cx="5006975" cy="52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n-US" spc="-20" dirty="0">
                <a:cs typeface="Arial Rounded MT Bold"/>
              </a:rPr>
              <a:t>A </a:t>
            </a:r>
            <a:r>
              <a:rPr lang="en-US" spc="7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ris</a:t>
            </a:r>
            <a:r>
              <a:rPr lang="en-US" spc="-15" dirty="0">
                <a:cs typeface="Arial Rounded MT Bold"/>
              </a:rPr>
              <a:t>k</a:t>
            </a:r>
            <a:r>
              <a:rPr lang="en-US" dirty="0">
                <a:cs typeface="Arial Rounded MT Bold"/>
              </a:rPr>
              <a:t> </a:t>
            </a:r>
            <a:r>
              <a:rPr lang="en-US" spc="8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dirty="0">
                <a:cs typeface="Arial Rounded MT Bold"/>
              </a:rPr>
              <a:t> </a:t>
            </a:r>
            <a:r>
              <a:rPr lang="en-US" spc="7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</a:t>
            </a:r>
            <a:r>
              <a:rPr lang="en-US" dirty="0">
                <a:cs typeface="Arial Rounded MT Bold"/>
              </a:rPr>
              <a:t> </a:t>
            </a:r>
            <a:r>
              <a:rPr lang="en-US" spc="7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po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n</a:t>
            </a:r>
            <a:r>
              <a:rPr lang="en-US" dirty="0">
                <a:cs typeface="Arial Rounded MT Bold"/>
              </a:rPr>
              <a:t>t</a:t>
            </a:r>
            <a:r>
              <a:rPr lang="en-US" spc="-10" dirty="0">
                <a:cs typeface="Arial Rounded MT Bold"/>
              </a:rPr>
              <a:t>ial</a:t>
            </a:r>
            <a:r>
              <a:rPr lang="en-US" dirty="0">
                <a:cs typeface="Arial Rounded MT Bold"/>
              </a:rPr>
              <a:t> </a:t>
            </a:r>
            <a:r>
              <a:rPr lang="en-US" spc="70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-40" dirty="0">
                <a:cs typeface="Arial Rounded MT Bold"/>
              </a:rPr>
              <a:t>b</a:t>
            </a:r>
            <a:r>
              <a:rPr lang="en-US" spc="-10" dirty="0">
                <a:cs typeface="Arial Rounded MT Bold"/>
              </a:rPr>
              <a:t>le</a:t>
            </a:r>
            <a:r>
              <a:rPr lang="en-US" spc="-25" dirty="0">
                <a:cs typeface="Arial Rounded MT Bold"/>
              </a:rPr>
              <a:t>m</a:t>
            </a:r>
            <a:r>
              <a:rPr lang="en-US" dirty="0">
                <a:cs typeface="Arial Rounded MT Bold"/>
              </a:rPr>
              <a:t> </a:t>
            </a:r>
            <a:r>
              <a:rPr lang="en-US" spc="7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</a:t>
            </a:r>
            <a:r>
              <a:rPr lang="en-US" spc="-75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t</a:t>
            </a:r>
            <a:r>
              <a:rPr lang="en-US" dirty="0">
                <a:cs typeface="Arial Rounded MT Bold"/>
              </a:rPr>
              <a:t> </a:t>
            </a:r>
            <a:r>
              <a:rPr lang="en-US" spc="9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</a:t>
            </a:r>
            <a:r>
              <a:rPr lang="en-US" spc="-15" dirty="0">
                <a:cs typeface="Arial Rounded MT Bold"/>
              </a:rPr>
              <a:t>ight</a:t>
            </a:r>
            <a:r>
              <a:rPr lang="en-US" dirty="0">
                <a:cs typeface="Arial Rounded MT Bold"/>
              </a:rPr>
              <a:t> </a:t>
            </a:r>
            <a:r>
              <a:rPr lang="en-US" spc="75" dirty="0">
                <a:cs typeface="Arial Rounded MT Bold"/>
              </a:rPr>
              <a:t> </a:t>
            </a:r>
            <a:r>
              <a:rPr lang="en-US" spc="-5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r</a:t>
            </a:r>
            <a:r>
              <a:rPr lang="en-US" dirty="0">
                <a:cs typeface="Arial Rounded MT Bold"/>
              </a:rPr>
              <a:t> </a:t>
            </a:r>
            <a:r>
              <a:rPr lang="en-US" spc="8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</a:t>
            </a:r>
            <a:r>
              <a:rPr lang="en-US" spc="-15" dirty="0">
                <a:cs typeface="Arial Rounded MT Bold"/>
              </a:rPr>
              <a:t>ight</a:t>
            </a:r>
            <a:r>
              <a:rPr lang="en-US" dirty="0">
                <a:cs typeface="Arial Rounded MT Bold"/>
              </a:rPr>
              <a:t> </a:t>
            </a:r>
            <a:r>
              <a:rPr lang="en-US" spc="8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not h</a:t>
            </a:r>
            <a:r>
              <a:rPr lang="en-US" spc="-40" dirty="0">
                <a:cs typeface="Arial Rounded MT Bold"/>
              </a:rPr>
              <a:t>a</a:t>
            </a:r>
            <a:r>
              <a:rPr lang="en-US" spc="-20" dirty="0">
                <a:cs typeface="Arial Rounded MT Bold"/>
              </a:rPr>
              <a:t>pp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5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.</a:t>
            </a:r>
            <a:r>
              <a:rPr lang="en-US" spc="5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6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spc="5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ss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ry</a:t>
            </a:r>
            <a:r>
              <a:rPr lang="en-US" spc="5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to</a:t>
            </a:r>
            <a:r>
              <a:rPr lang="en-US" spc="5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5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ly</a:t>
            </a:r>
            <a:r>
              <a:rPr lang="en-US" spc="-60" dirty="0">
                <a:cs typeface="Arial Rounded MT Bold"/>
              </a:rPr>
              <a:t>z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5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spc="60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p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tial</a:t>
            </a:r>
            <a:r>
              <a:rPr lang="en-US" spc="6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ris</a:t>
            </a:r>
            <a:r>
              <a:rPr lang="en-US" spc="-80" dirty="0">
                <a:cs typeface="Arial Rounded MT Bold"/>
              </a:rPr>
              <a:t>k</a:t>
            </a:r>
            <a:r>
              <a:rPr lang="en-US" spc="-15" dirty="0">
                <a:cs typeface="Arial Rounded MT Bold"/>
              </a:rPr>
              <a:t>s</a:t>
            </a:r>
            <a:r>
              <a:rPr lang="en-US" spc="6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6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 p</a:t>
            </a:r>
            <a:r>
              <a:rPr lang="en-US" spc="-11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dirty="0">
                <a:cs typeface="Arial Rounded MT Bold"/>
              </a:rPr>
              <a:t>t</a:t>
            </a:r>
            <a:r>
              <a:rPr lang="en-US" spc="-10" dirty="0">
                <a:cs typeface="Arial Rounded MT Bold"/>
              </a:rPr>
              <a:t>.</a:t>
            </a:r>
            <a:r>
              <a:rPr lang="en-US" dirty="0">
                <a:cs typeface="Arial Rounded MT Bold"/>
              </a:rPr>
              <a:t> 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60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he</a:t>
            </a:r>
            <a:r>
              <a:rPr lang="en-US" dirty="0">
                <a:cs typeface="Arial Rounded MT Bold"/>
              </a:rPr>
              <a:t> </a:t>
            </a:r>
            <a:r>
              <a:rPr lang="en-US" spc="290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10" dirty="0">
                <a:cs typeface="Arial Rounded MT Bold"/>
              </a:rPr>
              <a:t>oll</a:t>
            </a:r>
            <a:r>
              <a:rPr lang="en-US" spc="-15" dirty="0">
                <a:cs typeface="Arial Rounded MT Bold"/>
              </a:rPr>
              <a:t>o</a:t>
            </a:r>
            <a:r>
              <a:rPr lang="en-US" spc="-25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ing</a:t>
            </a:r>
            <a:r>
              <a:rPr lang="en-US" dirty="0">
                <a:cs typeface="Arial Rounded MT Bold"/>
              </a:rPr>
              <a:t> </a:t>
            </a:r>
            <a:r>
              <a:rPr lang="en-US" spc="29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70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45" dirty="0">
                <a:cs typeface="Arial Rounded MT Bold"/>
              </a:rPr>
              <a:t>e</a:t>
            </a:r>
            <a:r>
              <a:rPr lang="en-US" spc="-85" dirty="0">
                <a:cs typeface="Arial Rounded MT Bold"/>
              </a:rPr>
              <a:t>g</a:t>
            </a:r>
            <a:r>
              <a:rPr lang="en-US" spc="-15" dirty="0">
                <a:cs typeface="Arial Rounded MT Bold"/>
              </a:rPr>
              <a:t>ories</a:t>
            </a:r>
            <a:r>
              <a:rPr lang="en-US" dirty="0">
                <a:cs typeface="Arial Rounded MT Bold"/>
              </a:rPr>
              <a:t> </a:t>
            </a:r>
            <a:r>
              <a:rPr lang="en-US" spc="275" dirty="0">
                <a:cs typeface="Arial Rounded MT Bold"/>
              </a:rPr>
              <a:t> </a:t>
            </a:r>
            <a:r>
              <a:rPr lang="en-US" spc="-5" dirty="0">
                <a:cs typeface="Arial Rounded MT Bold"/>
              </a:rPr>
              <a:t>o</a:t>
            </a:r>
            <a:r>
              <a:rPr lang="en-US" spc="-10" dirty="0">
                <a:cs typeface="Arial Rounded MT Bold"/>
              </a:rPr>
              <a:t>f</a:t>
            </a:r>
            <a:r>
              <a:rPr lang="en-US" dirty="0">
                <a:cs typeface="Arial Rounded MT Bold"/>
              </a:rPr>
              <a:t>  </a:t>
            </a:r>
            <a:r>
              <a:rPr lang="en-US" spc="-7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ris</a:t>
            </a:r>
            <a:r>
              <a:rPr lang="en-US" spc="-90" dirty="0">
                <a:cs typeface="Arial Rounded MT Bold"/>
              </a:rPr>
              <a:t>k</a:t>
            </a:r>
            <a:r>
              <a:rPr lang="en-US" spc="-15" dirty="0">
                <a:cs typeface="Arial Rounded MT Bold"/>
              </a:rPr>
              <a:t>s</a:t>
            </a:r>
            <a:r>
              <a:rPr lang="en-US" dirty="0">
                <a:cs typeface="Arial Rounded MT Bold"/>
              </a:rPr>
              <a:t> </a:t>
            </a:r>
            <a:r>
              <a:rPr lang="en-US" spc="27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h</a:t>
            </a:r>
            <a:r>
              <a:rPr lang="en-US" spc="-75" dirty="0">
                <a:cs typeface="Arial Rounded MT Bold"/>
              </a:rPr>
              <a:t>a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been</a:t>
            </a:r>
            <a:r>
              <a:rPr lang="en-US" spc="-15" dirty="0">
                <a:cs typeface="Arial Rounded MT Bold"/>
              </a:rPr>
              <a:t> co</a:t>
            </a:r>
            <a:r>
              <a:rPr lang="en-US" spc="-10" dirty="0">
                <a:cs typeface="Arial Rounded MT Bold"/>
              </a:rPr>
              <a:t>n</a:t>
            </a:r>
            <a:r>
              <a:rPr lang="en-US" spc="-15" dirty="0">
                <a:cs typeface="Arial Rounded MT Bold"/>
              </a:rPr>
              <a:t>sid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ed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</a:t>
            </a:r>
            <a:r>
              <a:rPr lang="en-US" spc="-20" dirty="0">
                <a:cs typeface="Arial Rounded MT Bold"/>
              </a:rPr>
              <a:t>n</a:t>
            </a:r>
            <a:r>
              <a:rPr lang="en-US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10" dirty="0">
                <a:cs typeface="Arial Rounded MT Bold"/>
              </a:rPr>
              <a:t>ft</a:t>
            </a:r>
            <a:r>
              <a:rPr lang="en-US" spc="-60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oje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10" dirty="0">
                <a:cs typeface="Arial Rounded MT Bold"/>
              </a:rPr>
              <a:t>:</a:t>
            </a:r>
            <a:endParaRPr lang="en-US" dirty="0"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lang="en-US" sz="2400" dirty="0" smtClean="0">
              <a:cs typeface="Times New Roman"/>
            </a:endParaRPr>
          </a:p>
          <a:p>
            <a:pPr marL="374015" indent="-361315" algn="just">
              <a:lnSpc>
                <a:spcPct val="100000"/>
              </a:lnSpc>
              <a:buFont typeface="Wingdings"/>
              <a:buChar char=""/>
              <a:tabLst>
                <a:tab pos="374650" algn="l"/>
              </a:tabLst>
            </a:pPr>
            <a:r>
              <a:rPr lang="en-US" u="heavy" spc="-20" dirty="0">
                <a:cs typeface="Arial Rounded MT Bold"/>
              </a:rPr>
              <a:t>P</a:t>
            </a:r>
            <a:r>
              <a:rPr lang="en-US" u="heavy" spc="-110" dirty="0">
                <a:cs typeface="Arial Rounded MT Bold"/>
              </a:rPr>
              <a:t>r</a:t>
            </a:r>
            <a:r>
              <a:rPr lang="en-US" u="heavy" spc="-15" dirty="0">
                <a:cs typeface="Arial Rounded MT Bold"/>
              </a:rPr>
              <a:t>oje</a:t>
            </a:r>
            <a:r>
              <a:rPr lang="en-US" u="heavy" spc="-10" dirty="0">
                <a:cs typeface="Arial Rounded MT Bold"/>
              </a:rPr>
              <a:t>ct</a:t>
            </a:r>
            <a:r>
              <a:rPr lang="en-US" u="heavy" spc="5" dirty="0">
                <a:cs typeface="Arial Rounded MT Bold"/>
              </a:rPr>
              <a:t> </a:t>
            </a:r>
            <a:r>
              <a:rPr lang="en-US" u="heavy" spc="-20" dirty="0">
                <a:cs typeface="Arial Rounded MT Bold"/>
              </a:rPr>
              <a:t>Ris</a:t>
            </a:r>
            <a:r>
              <a:rPr lang="en-US" u="heavy" spc="-75" dirty="0">
                <a:cs typeface="Arial Rounded MT Bold"/>
              </a:rPr>
              <a:t>k</a:t>
            </a:r>
            <a:r>
              <a:rPr lang="en-US" u="heavy" spc="-15" dirty="0">
                <a:cs typeface="Arial Rounded MT Bold"/>
              </a:rPr>
              <a:t>s</a:t>
            </a:r>
            <a:r>
              <a:rPr lang="en-US" u="heavy" spc="-10" dirty="0">
                <a:cs typeface="Arial Rounded MT Bold"/>
              </a:rPr>
              <a:t>:</a:t>
            </a:r>
            <a:r>
              <a:rPr lang="en-US" u="heavy" spc="-15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han</a:t>
            </a:r>
            <a:r>
              <a:rPr lang="en-US" spc="-70" dirty="0">
                <a:cs typeface="Arial Rounded MT Bold"/>
              </a:rPr>
              <a:t>g</a:t>
            </a:r>
            <a:r>
              <a:rPr lang="en-US" spc="-15" dirty="0">
                <a:cs typeface="Arial Rounded MT Bold"/>
              </a:rPr>
              <a:t>es</a:t>
            </a:r>
            <a:r>
              <a:rPr lang="en-US" spc="-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5" dirty="0">
                <a:cs typeface="Arial Rounded MT Bold"/>
              </a:rPr>
              <a:t>eq</a:t>
            </a:r>
            <a:r>
              <a:rPr lang="en-US" spc="-15" dirty="0">
                <a:cs typeface="Arial Rounded MT Bold"/>
              </a:rPr>
              <a:t>u</a:t>
            </a:r>
            <a:r>
              <a:rPr lang="en-US" spc="-10" dirty="0">
                <a:cs typeface="Arial Rounded MT Bold"/>
              </a:rPr>
              <a:t>i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5" dirty="0">
                <a:cs typeface="Arial Rounded MT Bold"/>
              </a:rPr>
              <a:t>em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125" dirty="0">
                <a:cs typeface="Arial Rounded MT Bold"/>
              </a:rPr>
              <a:t>s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Font typeface="Wingdings"/>
              <a:buChar char=""/>
            </a:pPr>
            <a:endParaRPr lang="en-US" sz="2400" dirty="0" smtClean="0">
              <a:cs typeface="Times New Roman"/>
            </a:endParaRPr>
          </a:p>
          <a:p>
            <a:pPr marL="374015" indent="-361315" algn="just">
              <a:lnSpc>
                <a:spcPct val="100000"/>
              </a:lnSpc>
              <a:buFont typeface="Wingdings"/>
              <a:buChar char=""/>
              <a:tabLst>
                <a:tab pos="374650" algn="l"/>
              </a:tabLst>
            </a:pPr>
            <a:r>
              <a:rPr lang="en-US" u="heavy" spc="-180" dirty="0">
                <a:cs typeface="Arial Rounded MT Bold"/>
              </a:rPr>
              <a:t>T</a:t>
            </a:r>
            <a:r>
              <a:rPr lang="en-US" u="heavy" spc="-20" dirty="0">
                <a:cs typeface="Arial Rounded MT Bold"/>
              </a:rPr>
              <a:t>e</a:t>
            </a:r>
            <a:r>
              <a:rPr lang="en-US" u="heavy" spc="-70" dirty="0">
                <a:cs typeface="Arial Rounded MT Bold"/>
              </a:rPr>
              <a:t>c</a:t>
            </a:r>
            <a:r>
              <a:rPr lang="en-US" u="heavy" spc="-20" dirty="0">
                <a:cs typeface="Arial Rounded MT Bold"/>
              </a:rPr>
              <a:t>h</a:t>
            </a:r>
            <a:r>
              <a:rPr lang="en-US" u="heavy" spc="-15" dirty="0">
                <a:cs typeface="Arial Rounded MT Bold"/>
              </a:rPr>
              <a:t>nical</a:t>
            </a:r>
            <a:r>
              <a:rPr lang="en-US" u="heavy" spc="-10" dirty="0">
                <a:cs typeface="Arial Rounded MT Bold"/>
              </a:rPr>
              <a:t> </a:t>
            </a:r>
            <a:r>
              <a:rPr lang="en-US" u="heavy" spc="-20" dirty="0">
                <a:cs typeface="Arial Rounded MT Bold"/>
              </a:rPr>
              <a:t>Ris</a:t>
            </a:r>
            <a:r>
              <a:rPr lang="en-US" u="heavy" spc="-75" dirty="0">
                <a:cs typeface="Arial Rounded MT Bold"/>
              </a:rPr>
              <a:t>k</a:t>
            </a:r>
            <a:r>
              <a:rPr lang="en-US" u="heavy" spc="-10" dirty="0">
                <a:cs typeface="Arial Rounded MT Bold"/>
              </a:rPr>
              <a:t>s:</a:t>
            </a:r>
            <a:r>
              <a:rPr lang="en-US" u="heavy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1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k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Experien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5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,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Ha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d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Dis</a:t>
            </a:r>
            <a:r>
              <a:rPr lang="en-US" spc="-15" dirty="0">
                <a:cs typeface="Arial Rounded MT Bold"/>
              </a:rPr>
              <a:t>k</a:t>
            </a:r>
            <a:r>
              <a:rPr lang="en-US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C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s</a:t>
            </a:r>
            <a:r>
              <a:rPr lang="en-US" spc="-15" dirty="0">
                <a:cs typeface="Arial Rounded MT Bold"/>
              </a:rPr>
              <a:t>h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lang="en-US" sz="2400" dirty="0" smtClean="0">
              <a:cs typeface="Times New Roman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u="heavy" spc="-25" dirty="0" smtClean="0">
                <a:cs typeface="Arial Rounded MT Bold"/>
              </a:rPr>
              <a:t>B</a:t>
            </a:r>
            <a:r>
              <a:rPr lang="en-US" u="heavy" spc="-15" dirty="0" smtClean="0">
                <a:cs typeface="Arial Rounded MT Bold"/>
              </a:rPr>
              <a:t>usiness</a:t>
            </a:r>
            <a:r>
              <a:rPr lang="en-US" u="heavy" spc="95" dirty="0" smtClean="0">
                <a:cs typeface="Arial Rounded MT Bold"/>
              </a:rPr>
              <a:t> </a:t>
            </a:r>
            <a:r>
              <a:rPr lang="en-US" u="heavy" spc="-20" dirty="0">
                <a:cs typeface="Arial Rounded MT Bold"/>
              </a:rPr>
              <a:t>Ris</a:t>
            </a:r>
            <a:r>
              <a:rPr lang="en-US" u="heavy" spc="-75" dirty="0">
                <a:cs typeface="Arial Rounded MT Bold"/>
              </a:rPr>
              <a:t>k</a:t>
            </a:r>
            <a:r>
              <a:rPr lang="en-US" u="heavy" spc="-10" dirty="0">
                <a:cs typeface="Arial Rounded MT Bold"/>
              </a:rPr>
              <a:t>s:</a:t>
            </a:r>
            <a:r>
              <a:rPr lang="en-US" u="heavy" spc="9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Insu</a:t>
            </a:r>
            <a:r>
              <a:rPr lang="en-US" spc="75" dirty="0">
                <a:cs typeface="Arial Rounded MT Bold"/>
              </a:rPr>
              <a:t>f</a:t>
            </a:r>
            <a:r>
              <a:rPr lang="en-US" spc="20" dirty="0">
                <a:cs typeface="Arial Rounded MT Bold"/>
              </a:rPr>
              <a:t>f</a:t>
            </a:r>
            <a:r>
              <a:rPr lang="en-US" spc="-15" dirty="0">
                <a:cs typeface="Arial Rounded MT Bold"/>
              </a:rPr>
              <a:t>icient</a:t>
            </a:r>
            <a:r>
              <a:rPr lang="en-US" spc="135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B</a:t>
            </a:r>
            <a:r>
              <a:rPr lang="en-US" spc="-15" dirty="0">
                <a:cs typeface="Arial Rounded MT Bold"/>
              </a:rPr>
              <a:t>u</a:t>
            </a:r>
            <a:r>
              <a:rPr lang="en-US" spc="-20" dirty="0">
                <a:cs typeface="Arial Rounded MT Bold"/>
              </a:rPr>
              <a:t>d</a:t>
            </a:r>
            <a:r>
              <a:rPr lang="en-US" spc="-80" dirty="0">
                <a:cs typeface="Arial Rounded MT Bold"/>
              </a:rPr>
              <a:t>g</a:t>
            </a:r>
            <a:r>
              <a:rPr lang="en-US" spc="-20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t</a:t>
            </a:r>
            <a:r>
              <a:rPr lang="en-US" spc="-10" dirty="0">
                <a:cs typeface="Arial Rounded MT Bold"/>
              </a:rPr>
              <a:t>,</a:t>
            </a:r>
            <a:r>
              <a:rPr lang="en-US" spc="10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20" dirty="0">
                <a:cs typeface="Arial Rounded MT Bold"/>
              </a:rPr>
              <a:t>d</a:t>
            </a:r>
            <a:r>
              <a:rPr lang="en-US" spc="10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Use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s</a:t>
            </a:r>
            <a:r>
              <a:rPr lang="en-US" spc="114" dirty="0">
                <a:cs typeface="Arial Rounded MT Bold"/>
              </a:rPr>
              <a:t> </a:t>
            </a:r>
            <a:r>
              <a:rPr lang="en-US" spc="-25" dirty="0" smtClean="0">
                <a:cs typeface="Arial Rounded MT Bold"/>
              </a:rPr>
              <a:t>A</a:t>
            </a:r>
            <a:r>
              <a:rPr lang="en-US" spc="-10" dirty="0" smtClean="0">
                <a:cs typeface="Arial Rounded MT Bold"/>
              </a:rPr>
              <a:t>c</a:t>
            </a:r>
            <a:r>
              <a:rPr lang="en-US" spc="-20" dirty="0" smtClean="0">
                <a:cs typeface="Arial Rounded MT Bold"/>
              </a:rPr>
              <a:t>c</a:t>
            </a:r>
            <a:r>
              <a:rPr lang="en-US" spc="-45" dirty="0" smtClean="0">
                <a:cs typeface="Arial Rounded MT Bold"/>
              </a:rPr>
              <a:t>e</a:t>
            </a:r>
            <a:r>
              <a:rPr lang="en-US" spc="-15" dirty="0" smtClean="0">
                <a:cs typeface="Arial Rounded MT Bold"/>
              </a:rPr>
              <a:t>pt</a:t>
            </a:r>
            <a:r>
              <a:rPr lang="en-US" dirty="0" smtClean="0">
                <a:cs typeface="Arial Rounded MT Bold"/>
              </a:rPr>
              <a:t> </a:t>
            </a:r>
            <a:r>
              <a:rPr lang="en-US" spc="-20" dirty="0" smtClean="0">
                <a:cs typeface="Arial Rounded MT Bold"/>
              </a:rPr>
              <a:t>S</a:t>
            </a:r>
            <a:r>
              <a:rPr lang="en-US" spc="-50" dirty="0" smtClean="0">
                <a:cs typeface="Arial Rounded MT Bold"/>
              </a:rPr>
              <a:t>y</a:t>
            </a:r>
            <a:r>
              <a:rPr lang="en-US" spc="-15" dirty="0" smtClean="0">
                <a:cs typeface="Arial Rounded MT Bold"/>
              </a:rPr>
              <a:t>st</a:t>
            </a:r>
            <a:r>
              <a:rPr lang="en-US" spc="-10" dirty="0" smtClean="0">
                <a:cs typeface="Arial Rounded MT Bold"/>
              </a:rPr>
              <a:t>e</a:t>
            </a:r>
            <a:r>
              <a:rPr lang="en-US" spc="-30" dirty="0" smtClean="0">
                <a:cs typeface="Arial Rounded MT Bold"/>
              </a:rPr>
              <a:t>m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511"/>
          </a:xfrm>
        </p:spPr>
        <p:txBody>
          <a:bodyPr>
            <a:normAutofit/>
          </a:bodyPr>
          <a:lstStyle/>
          <a:p>
            <a:r>
              <a:rPr lang="en-US" dirty="0"/>
              <a:t>Quality Assurance makes sure the project will be completed based on the previously agreed specifications, standards and functionality required without defects and possible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Testing Methods: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 </a:t>
            </a:r>
            <a:r>
              <a:rPr lang="en-US" b="1" dirty="0" smtClean="0"/>
              <a:t>Black Box Testing</a:t>
            </a:r>
            <a:r>
              <a:rPr lang="en-US" dirty="0" smtClean="0"/>
              <a:t>: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Bla</a:t>
            </a:r>
            <a:r>
              <a:rPr lang="en-US" spc="-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whi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en-US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-8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fu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qui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eme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4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b="1" dirty="0" smtClean="0"/>
              <a:t>White Box Testing</a:t>
            </a:r>
            <a:r>
              <a:rPr lang="en-US" dirty="0" smtClean="0"/>
              <a:t>: </a:t>
            </a:r>
            <a:r>
              <a:rPr lang="en-US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pc="-75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pc="1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whi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know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114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pc="-114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deri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pc="-1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b="1" dirty="0" smtClean="0"/>
              <a:t>Testing: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397000"/>
            <a:ext cx="9151938" cy="245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3937000"/>
            <a:ext cx="915193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b="1" dirty="0" smtClean="0"/>
              <a:t>Testing: (Continued)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4" y="1295400"/>
            <a:ext cx="9197976" cy="2397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24" y="3810000"/>
            <a:ext cx="9197976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Testing: (Continued)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1690688"/>
            <a:ext cx="9063669" cy="33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330200"/>
            <a:ext cx="11252200" cy="6350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For 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M.M.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Rakibul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Hasan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Senior Lecturer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Prepared by </a:t>
            </a:r>
          </a:p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Group: SEVEN</a:t>
            </a:r>
          </a:p>
          <a:p>
            <a:pPr marL="0" indent="0" algn="ctr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31" y="3505200"/>
            <a:ext cx="950673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This project has some limitations those we have planned to develop in futures. The limitations are-</a:t>
            </a:r>
          </a:p>
          <a:p>
            <a:pPr lvl="2"/>
            <a:r>
              <a:rPr lang="en-US" sz="3000" dirty="0"/>
              <a:t>Applicants cannot pay admission fee via online payment</a:t>
            </a:r>
          </a:p>
          <a:p>
            <a:pPr lvl="2"/>
            <a:r>
              <a:rPr lang="en-US" sz="3000" dirty="0"/>
              <a:t>Interfaces are little bit complex to understand at first glance.</a:t>
            </a:r>
          </a:p>
          <a:p>
            <a:pPr lvl="2"/>
            <a:r>
              <a:rPr lang="en-US" sz="3000" dirty="0"/>
              <a:t>Embedded account management and some other module is needed to be implemented.</a:t>
            </a:r>
          </a:p>
          <a:p>
            <a:pPr lvl="2"/>
            <a:r>
              <a:rPr lang="en-US" sz="3000" dirty="0"/>
              <a:t>Students will not get any mobile SMS notification for confirmation or rejection.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future </a:t>
            </a:r>
            <a:r>
              <a:rPr lang="en-US" dirty="0"/>
              <a:t>it can be possible to add more features e.g.</a:t>
            </a:r>
          </a:p>
          <a:p>
            <a:pPr lvl="2"/>
            <a:r>
              <a:rPr lang="en-US" sz="2800" dirty="0"/>
              <a:t>Online payment gateway</a:t>
            </a:r>
          </a:p>
          <a:p>
            <a:pPr lvl="2"/>
            <a:r>
              <a:rPr lang="en-US" sz="2800" dirty="0"/>
              <a:t>More backend and database security</a:t>
            </a:r>
          </a:p>
          <a:p>
            <a:pPr lvl="2"/>
            <a:r>
              <a:rPr lang="en-US" sz="2800" dirty="0"/>
              <a:t>More user friendly interface</a:t>
            </a:r>
          </a:p>
          <a:p>
            <a:pPr lvl="2"/>
            <a:r>
              <a:rPr lang="en-US" sz="2800" dirty="0"/>
              <a:t>More module will be included.</a:t>
            </a:r>
          </a:p>
          <a:p>
            <a:pPr lvl="2"/>
            <a:r>
              <a:rPr lang="en-US" sz="2800" dirty="0"/>
              <a:t>Mobile SMS notification (for student)</a:t>
            </a:r>
          </a:p>
          <a:p>
            <a:pPr lvl="2"/>
            <a:r>
              <a:rPr lang="en-US" sz="2800" dirty="0"/>
              <a:t>Change password module for admin</a:t>
            </a:r>
          </a:p>
          <a:p>
            <a:pPr lvl="2"/>
            <a:r>
              <a:rPr lang="en-US" sz="2800" dirty="0"/>
              <a:t>Make a report for the student admission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4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7599"/>
            <a:ext cx="10515600" cy="37893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spc="-20" dirty="0">
                <a:cs typeface="Arial Rounded MT Bold"/>
              </a:rPr>
              <a:t>O</a:t>
            </a:r>
            <a:r>
              <a:rPr lang="en-US" b="1" spc="-10" dirty="0">
                <a:cs typeface="Arial Rounded MT Bold"/>
              </a:rPr>
              <a:t>u</a:t>
            </a:r>
            <a:r>
              <a:rPr lang="en-US" b="1" spc="-15" dirty="0">
                <a:cs typeface="Arial Rounded MT Bold"/>
              </a:rPr>
              <a:t>r</a:t>
            </a:r>
            <a:r>
              <a:rPr lang="en-US" b="1" spc="21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p</a:t>
            </a:r>
            <a:r>
              <a:rPr lang="en-US" b="1" spc="-114" dirty="0">
                <a:cs typeface="Arial Rounded MT Bold"/>
              </a:rPr>
              <a:t>r</a:t>
            </a:r>
            <a:r>
              <a:rPr lang="en-US" b="1" spc="-5" dirty="0">
                <a:cs typeface="Arial Rounded MT Bold"/>
              </a:rPr>
              <a:t>o</a:t>
            </a:r>
            <a:r>
              <a:rPr lang="en-US" b="1" spc="-10" dirty="0">
                <a:cs typeface="Arial Rounded MT Bold"/>
              </a:rPr>
              <a:t>je</a:t>
            </a:r>
            <a:r>
              <a:rPr lang="en-US" b="1" spc="-20" dirty="0">
                <a:cs typeface="Arial Rounded MT Bold"/>
              </a:rPr>
              <a:t>c</a:t>
            </a:r>
            <a:r>
              <a:rPr lang="en-US" b="1" spc="-10" dirty="0">
                <a:cs typeface="Arial Rounded MT Bold"/>
              </a:rPr>
              <a:t>t</a:t>
            </a:r>
            <a:r>
              <a:rPr lang="en-US" b="1" spc="22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is</a:t>
            </a:r>
            <a:r>
              <a:rPr lang="en-US" b="1" spc="21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o</a:t>
            </a:r>
            <a:r>
              <a:rPr lang="en-US" b="1" spc="-15" dirty="0">
                <a:cs typeface="Arial Rounded MT Bold"/>
              </a:rPr>
              <a:t>nly</a:t>
            </a:r>
            <a:r>
              <a:rPr lang="en-US" b="1" spc="21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a</a:t>
            </a:r>
            <a:r>
              <a:rPr lang="en-US" b="1" spc="21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h</a:t>
            </a:r>
            <a:r>
              <a:rPr lang="en-US" b="1" spc="-15" dirty="0">
                <a:cs typeface="Arial Rounded MT Bold"/>
              </a:rPr>
              <a:t>u</a:t>
            </a:r>
            <a:r>
              <a:rPr lang="en-US" b="1" spc="-25" dirty="0">
                <a:cs typeface="Arial Rounded MT Bold"/>
              </a:rPr>
              <a:t>m</a:t>
            </a:r>
            <a:r>
              <a:rPr lang="en-US" b="1" spc="-60" dirty="0">
                <a:cs typeface="Arial Rounded MT Bold"/>
              </a:rPr>
              <a:t>b</a:t>
            </a:r>
            <a:r>
              <a:rPr lang="en-US" b="1" spc="-15" dirty="0">
                <a:cs typeface="Arial Rounded MT Bold"/>
              </a:rPr>
              <a:t>le</a:t>
            </a:r>
            <a:r>
              <a:rPr lang="en-US" b="1" spc="225" dirty="0">
                <a:cs typeface="Arial Rounded MT Bold"/>
              </a:rPr>
              <a:t> </a:t>
            </a:r>
            <a:r>
              <a:rPr lang="en-US" b="1" spc="-50" dirty="0">
                <a:cs typeface="Arial Rounded MT Bold"/>
              </a:rPr>
              <a:t>v</a:t>
            </a:r>
            <a:r>
              <a:rPr lang="en-US" b="1" spc="-20" dirty="0">
                <a:cs typeface="Arial Rounded MT Bold"/>
              </a:rPr>
              <a:t>e</a:t>
            </a:r>
            <a:r>
              <a:rPr lang="en-US" b="1" spc="-15" dirty="0">
                <a:cs typeface="Arial Rounded MT Bold"/>
              </a:rPr>
              <a:t>n</a:t>
            </a:r>
            <a:r>
              <a:rPr lang="en-US" b="1" spc="-10" dirty="0">
                <a:cs typeface="Arial Rounded MT Bold"/>
              </a:rPr>
              <a:t>t</a:t>
            </a:r>
            <a:r>
              <a:rPr lang="en-US" b="1" spc="-15" dirty="0">
                <a:cs typeface="Arial Rounded MT Bold"/>
              </a:rPr>
              <a:t>u</a:t>
            </a:r>
            <a:r>
              <a:rPr lang="en-US" b="1" spc="-80" dirty="0">
                <a:cs typeface="Arial Rounded MT Bold"/>
              </a:rPr>
              <a:t>r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spc="22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to</a:t>
            </a:r>
            <a:r>
              <a:rPr lang="en-US" b="1" spc="21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s</a:t>
            </a:r>
            <a:r>
              <a:rPr lang="en-US" b="1" spc="-70" dirty="0">
                <a:cs typeface="Arial Rounded MT Bold"/>
              </a:rPr>
              <a:t>a</a:t>
            </a:r>
            <a:r>
              <a:rPr lang="en-US" b="1" spc="-15" dirty="0">
                <a:cs typeface="Arial Rounded MT Bold"/>
              </a:rPr>
              <a:t>tisfy</a:t>
            </a:r>
            <a:r>
              <a:rPr lang="en-US" b="1" spc="21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the</a:t>
            </a:r>
            <a:r>
              <a:rPr lang="en-US" b="1" spc="22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n</a:t>
            </a:r>
            <a:r>
              <a:rPr lang="en-US" b="1" spc="-10" dirty="0">
                <a:cs typeface="Arial Rounded MT Bold"/>
              </a:rPr>
              <a:t>e</a:t>
            </a:r>
            <a:r>
              <a:rPr lang="en-US" b="1" spc="-25" dirty="0">
                <a:cs typeface="Arial Rounded MT Bold"/>
              </a:rPr>
              <a:t>ed</a:t>
            </a:r>
            <a:r>
              <a:rPr lang="en-US" b="1" spc="-15" dirty="0">
                <a:cs typeface="Arial Rounded MT Bold"/>
              </a:rPr>
              <a:t>s</a:t>
            </a:r>
            <a:r>
              <a:rPr lang="en-US" b="1" spc="22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in D</a:t>
            </a:r>
            <a:r>
              <a:rPr lang="en-US" b="1" spc="-70" dirty="0">
                <a:cs typeface="Arial Rounded MT Bold"/>
              </a:rPr>
              <a:t>e</a:t>
            </a:r>
            <a:r>
              <a:rPr lang="en-US" b="1" spc="-45" dirty="0">
                <a:cs typeface="Arial Rounded MT Bold"/>
              </a:rPr>
              <a:t>v</a:t>
            </a:r>
            <a:r>
              <a:rPr lang="en-US" b="1" spc="-15" dirty="0">
                <a:cs typeface="Arial Rounded MT Bold"/>
              </a:rPr>
              <a:t>elop</a:t>
            </a:r>
            <a:r>
              <a:rPr lang="en-US" b="1" spc="-20" dirty="0">
                <a:cs typeface="Arial Rounded MT Bold"/>
              </a:rPr>
              <a:t>m</a:t>
            </a:r>
            <a:r>
              <a:rPr lang="en-US" b="1" spc="-15" dirty="0">
                <a:cs typeface="Arial Rounded MT Bold"/>
              </a:rPr>
              <a:t>ent</a:t>
            </a:r>
            <a:r>
              <a:rPr lang="en-US" b="1" dirty="0">
                <a:cs typeface="Arial Rounded MT Bold"/>
              </a:rPr>
              <a:t> </a:t>
            </a:r>
            <a:r>
              <a:rPr lang="en-US" b="1" spc="-160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of</a:t>
            </a:r>
            <a:r>
              <a:rPr lang="en-US" b="1" dirty="0">
                <a:cs typeface="Arial Rounded MT Bold"/>
              </a:rPr>
              <a:t> </a:t>
            </a:r>
            <a:r>
              <a:rPr lang="en-US" b="1" spc="125" dirty="0">
                <a:cs typeface="Arial Rounded MT Bold"/>
              </a:rPr>
              <a:t> </a:t>
            </a:r>
            <a:r>
              <a:rPr lang="en-US" b="1" spc="-20" dirty="0" smtClean="0">
                <a:cs typeface="Arial Rounded MT Bold"/>
              </a:rPr>
              <a:t>School Admission Man</a:t>
            </a:r>
            <a:r>
              <a:rPr lang="en-US" b="1" spc="-45" dirty="0" smtClean="0">
                <a:cs typeface="Arial Rounded MT Bold"/>
              </a:rPr>
              <a:t>a</a:t>
            </a:r>
            <a:r>
              <a:rPr lang="en-US" b="1" spc="-80" dirty="0" smtClean="0">
                <a:cs typeface="Arial Rounded MT Bold"/>
              </a:rPr>
              <a:t>g</a:t>
            </a:r>
            <a:r>
              <a:rPr lang="en-US" b="1" spc="-20" dirty="0" smtClean="0">
                <a:cs typeface="Arial Rounded MT Bold"/>
              </a:rPr>
              <a:t>e</a:t>
            </a:r>
            <a:r>
              <a:rPr lang="en-US" b="1" spc="-10" dirty="0" smtClean="0">
                <a:cs typeface="Arial Rounded MT Bold"/>
              </a:rPr>
              <a:t>m</a:t>
            </a:r>
            <a:r>
              <a:rPr lang="en-US" b="1" spc="-20" dirty="0" smtClean="0">
                <a:cs typeface="Arial Rounded MT Bold"/>
              </a:rPr>
              <a:t>e</a:t>
            </a:r>
            <a:r>
              <a:rPr lang="en-US" b="1" spc="-15" dirty="0" smtClean="0">
                <a:cs typeface="Arial Rounded MT Bold"/>
              </a:rPr>
              <a:t>n</a:t>
            </a:r>
            <a:r>
              <a:rPr lang="en-US" b="1" spc="-10" dirty="0" smtClean="0">
                <a:cs typeface="Arial Rounded MT Bold"/>
              </a:rPr>
              <a:t>t</a:t>
            </a:r>
            <a:r>
              <a:rPr lang="en-US" b="1" dirty="0" smtClean="0">
                <a:cs typeface="Arial Rounded MT Bold"/>
              </a:rPr>
              <a:t> </a:t>
            </a:r>
            <a:r>
              <a:rPr lang="en-US" b="1" spc="-150" dirty="0" smtClean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S</a:t>
            </a:r>
            <a:r>
              <a:rPr lang="en-US" b="1" spc="-45" dirty="0">
                <a:cs typeface="Arial Rounded MT Bold"/>
              </a:rPr>
              <a:t>y</a:t>
            </a:r>
            <a:r>
              <a:rPr lang="en-US" b="1" spc="-15" dirty="0">
                <a:cs typeface="Arial Rounded MT Bold"/>
              </a:rPr>
              <a:t>s</a:t>
            </a:r>
            <a:r>
              <a:rPr lang="en-US" b="1" spc="-5" dirty="0">
                <a:cs typeface="Arial Rounded MT Bold"/>
              </a:rPr>
              <a:t>t</a:t>
            </a:r>
            <a:r>
              <a:rPr lang="en-US" b="1" spc="-25" dirty="0">
                <a:cs typeface="Arial Rounded MT Bold"/>
              </a:rPr>
              <a:t>em</a:t>
            </a:r>
            <a:r>
              <a:rPr lang="en-US" b="1" spc="-10" dirty="0">
                <a:cs typeface="Arial Rounded MT Bold"/>
              </a:rPr>
              <a:t>.</a:t>
            </a:r>
            <a:r>
              <a:rPr lang="en-US" b="1" dirty="0">
                <a:cs typeface="Arial Rounded MT Bold"/>
              </a:rPr>
              <a:t> </a:t>
            </a:r>
            <a:r>
              <a:rPr lang="en-US" b="1" spc="-16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S</a:t>
            </a:r>
            <a:r>
              <a:rPr lang="en-US" b="1" spc="-70" dirty="0">
                <a:cs typeface="Arial Rounded MT Bold"/>
              </a:rPr>
              <a:t>e</a:t>
            </a:r>
            <a:r>
              <a:rPr lang="en-US" b="1" spc="-50" dirty="0">
                <a:cs typeface="Arial Rounded MT Bold"/>
              </a:rPr>
              <a:t>v</a:t>
            </a:r>
            <a:r>
              <a:rPr lang="en-US" b="1" spc="-20" dirty="0">
                <a:cs typeface="Arial Rounded MT Bold"/>
              </a:rPr>
              <a:t>e</a:t>
            </a:r>
            <a:r>
              <a:rPr lang="en-US" b="1" spc="-60" dirty="0">
                <a:cs typeface="Arial Rounded MT Bold"/>
              </a:rPr>
              <a:t>r</a:t>
            </a:r>
            <a:r>
              <a:rPr lang="en-US" b="1" spc="-20" dirty="0">
                <a:cs typeface="Arial Rounded MT Bold"/>
              </a:rPr>
              <a:t>al</a:t>
            </a:r>
            <a:r>
              <a:rPr lang="en-US" b="1" spc="-1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u</a:t>
            </a:r>
            <a:r>
              <a:rPr lang="en-US" b="1" spc="-10" dirty="0">
                <a:cs typeface="Arial Rounded MT Bold"/>
              </a:rPr>
              <a:t>s</a:t>
            </a:r>
            <a:r>
              <a:rPr lang="en-US" b="1" spc="-20" dirty="0">
                <a:cs typeface="Arial Rounded MT Bold"/>
              </a:rPr>
              <a:t>e</a:t>
            </a:r>
            <a:r>
              <a:rPr lang="en-US" b="1" spc="-15" dirty="0">
                <a:cs typeface="Arial Rounded MT Bold"/>
              </a:rPr>
              <a:t>r</a:t>
            </a:r>
            <a:r>
              <a:rPr lang="en-US" b="1" spc="300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frie</a:t>
            </a:r>
            <a:r>
              <a:rPr lang="en-US" b="1" spc="-5" dirty="0">
                <a:cs typeface="Arial Rounded MT Bold"/>
              </a:rPr>
              <a:t>n</a:t>
            </a:r>
            <a:r>
              <a:rPr lang="en-US" b="1" spc="-15" dirty="0">
                <a:cs typeface="Arial Rounded MT Bold"/>
              </a:rPr>
              <a:t>dly</a:t>
            </a:r>
            <a:r>
              <a:rPr lang="en-US" b="1" spc="29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coding</a:t>
            </a:r>
            <a:r>
              <a:rPr lang="en-US" b="1" spc="30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h</a:t>
            </a:r>
            <a:r>
              <a:rPr lang="en-US" b="1" spc="-70" dirty="0">
                <a:cs typeface="Arial Rounded MT Bold"/>
              </a:rPr>
              <a:t>a</a:t>
            </a:r>
            <a:r>
              <a:rPr lang="en-US" b="1" spc="-50" dirty="0">
                <a:cs typeface="Arial Rounded MT Bold"/>
              </a:rPr>
              <a:t>v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spc="30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also</a:t>
            </a:r>
            <a:r>
              <a:rPr lang="en-US" b="1" spc="30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adopt</a:t>
            </a:r>
            <a:r>
              <a:rPr lang="en-US" b="1" spc="-5" dirty="0">
                <a:cs typeface="Arial Rounded MT Bold"/>
              </a:rPr>
              <a:t>e</a:t>
            </a:r>
            <a:r>
              <a:rPr lang="en-US" b="1" spc="-15" dirty="0">
                <a:cs typeface="Arial Rounded MT Bold"/>
              </a:rPr>
              <a:t>d.</a:t>
            </a:r>
            <a:r>
              <a:rPr lang="en-US" b="1" spc="295" dirty="0">
                <a:cs typeface="Arial Rounded MT Bold"/>
              </a:rPr>
              <a:t> </a:t>
            </a:r>
            <a:r>
              <a:rPr lang="en-US" b="1" spc="-60" dirty="0">
                <a:cs typeface="Arial Rounded MT Bold"/>
              </a:rPr>
              <a:t>T</a:t>
            </a:r>
            <a:r>
              <a:rPr lang="en-US" b="1" spc="-15" dirty="0">
                <a:cs typeface="Arial Rounded MT Bold"/>
              </a:rPr>
              <a:t>his</a:t>
            </a:r>
            <a:r>
              <a:rPr lang="en-US" b="1" spc="31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pa</a:t>
            </a:r>
            <a:r>
              <a:rPr lang="en-US" b="1" spc="-110" dirty="0">
                <a:cs typeface="Arial Rounded MT Bold"/>
              </a:rPr>
              <a:t>c</a:t>
            </a:r>
            <a:r>
              <a:rPr lang="en-US" b="1" spc="-120" dirty="0">
                <a:cs typeface="Arial Rounded MT Bold"/>
              </a:rPr>
              <a:t>k</a:t>
            </a:r>
            <a:r>
              <a:rPr lang="en-US" b="1" spc="-50" dirty="0">
                <a:cs typeface="Arial Rounded MT Bold"/>
              </a:rPr>
              <a:t>a</a:t>
            </a:r>
            <a:r>
              <a:rPr lang="en-US" b="1" spc="-85" dirty="0">
                <a:cs typeface="Arial Rounded MT Bold"/>
              </a:rPr>
              <a:t>g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dirty="0">
                <a:cs typeface="Arial Rounded MT Bold"/>
              </a:rPr>
              <a:t> </a:t>
            </a:r>
            <a:r>
              <a:rPr lang="en-US" b="1" spc="-310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sh</a:t>
            </a:r>
            <a:r>
              <a:rPr lang="en-US" b="1" spc="-10" dirty="0">
                <a:cs typeface="Arial Rounded MT Bold"/>
              </a:rPr>
              <a:t>all</a:t>
            </a:r>
            <a:r>
              <a:rPr lang="en-US" b="1" spc="-15" dirty="0">
                <a:cs typeface="Arial Rounded MT Bold"/>
              </a:rPr>
              <a:t> p</a:t>
            </a:r>
            <a:r>
              <a:rPr lang="en-US" b="1" spc="-110" dirty="0">
                <a:cs typeface="Arial Rounded MT Bold"/>
              </a:rPr>
              <a:t>r</a:t>
            </a:r>
            <a:r>
              <a:rPr lang="en-US" b="1" spc="-45" dirty="0">
                <a:cs typeface="Arial Rounded MT Bold"/>
              </a:rPr>
              <a:t>ov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90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to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10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be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9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a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10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po</a:t>
            </a:r>
            <a:r>
              <a:rPr lang="en-US" b="1" spc="-60" dirty="0">
                <a:cs typeface="Arial Rounded MT Bold"/>
              </a:rPr>
              <a:t>w</a:t>
            </a:r>
            <a:r>
              <a:rPr lang="en-US" b="1" spc="-5" dirty="0">
                <a:cs typeface="Arial Rounded MT Bold"/>
              </a:rPr>
              <a:t>e</a:t>
            </a:r>
            <a:r>
              <a:rPr lang="en-US" b="1" spc="-15" dirty="0">
                <a:cs typeface="Arial Rounded MT Bold"/>
              </a:rPr>
              <a:t>r</a:t>
            </a:r>
            <a:r>
              <a:rPr lang="en-US" b="1" spc="-5" dirty="0">
                <a:cs typeface="Arial Rounded MT Bold"/>
              </a:rPr>
              <a:t>f</a:t>
            </a:r>
            <a:r>
              <a:rPr lang="en-US" b="1" spc="-15" dirty="0">
                <a:cs typeface="Arial Rounded MT Bold"/>
              </a:rPr>
              <a:t>ul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10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pa</a:t>
            </a:r>
            <a:r>
              <a:rPr lang="en-US" b="1" spc="-105" dirty="0">
                <a:cs typeface="Arial Rounded MT Bold"/>
              </a:rPr>
              <a:t>c</a:t>
            </a:r>
            <a:r>
              <a:rPr lang="en-US" b="1" spc="-114" dirty="0">
                <a:cs typeface="Arial Rounded MT Bold"/>
              </a:rPr>
              <a:t>k</a:t>
            </a:r>
            <a:r>
              <a:rPr lang="en-US" b="1" spc="-50" dirty="0">
                <a:cs typeface="Arial Rounded MT Bold"/>
              </a:rPr>
              <a:t>a</a:t>
            </a:r>
            <a:r>
              <a:rPr lang="en-US" b="1" spc="-80" dirty="0">
                <a:cs typeface="Arial Rounded MT Bold"/>
              </a:rPr>
              <a:t>g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10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i</a:t>
            </a:r>
            <a:r>
              <a:rPr lang="en-US" b="1" spc="-20" dirty="0">
                <a:cs typeface="Arial Rounded MT Bold"/>
              </a:rPr>
              <a:t>n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95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s</a:t>
            </a:r>
            <a:r>
              <a:rPr lang="en-US" b="1" spc="-70" dirty="0">
                <a:cs typeface="Arial Rounded MT Bold"/>
              </a:rPr>
              <a:t>a</a:t>
            </a:r>
            <a:r>
              <a:rPr lang="en-US" b="1" spc="-10" dirty="0">
                <a:cs typeface="Arial Rounded MT Bold"/>
              </a:rPr>
              <a:t>tisf</a:t>
            </a:r>
            <a:r>
              <a:rPr lang="en-US" b="1" spc="-25" dirty="0">
                <a:cs typeface="Arial Rounded MT Bold"/>
              </a:rPr>
              <a:t>y</a:t>
            </a:r>
            <a:r>
              <a:rPr lang="en-US" b="1" spc="-15" dirty="0">
                <a:cs typeface="Arial Rounded MT Bold"/>
              </a:rPr>
              <a:t>ing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95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al</a:t>
            </a:r>
            <a:r>
              <a:rPr lang="en-US" b="1" spc="-10" dirty="0">
                <a:cs typeface="Arial Rounded MT Bold"/>
              </a:rPr>
              <a:t>l</a:t>
            </a:r>
            <a:r>
              <a:rPr lang="en-US" b="1" dirty="0">
                <a:cs typeface="Arial Rounded MT Bold"/>
              </a:rPr>
              <a:t>  </a:t>
            </a:r>
            <a:r>
              <a:rPr lang="en-US" b="1" spc="90" dirty="0">
                <a:cs typeface="Arial Rounded MT Bold"/>
              </a:rPr>
              <a:t> </a:t>
            </a:r>
            <a:r>
              <a:rPr lang="en-US" b="1" dirty="0">
                <a:cs typeface="Arial Rounded MT Bold"/>
              </a:rPr>
              <a:t>t</a:t>
            </a:r>
            <a:r>
              <a:rPr lang="en-US" b="1" spc="-15" dirty="0">
                <a:cs typeface="Arial Rounded MT Bold"/>
              </a:rPr>
              <a:t>he</a:t>
            </a:r>
            <a:r>
              <a:rPr lang="en-US" b="1" spc="-10" dirty="0">
                <a:cs typeface="Arial Rounded MT Bold"/>
              </a:rPr>
              <a:t> </a:t>
            </a:r>
            <a:r>
              <a:rPr lang="en-US" b="1" spc="-75" dirty="0">
                <a:cs typeface="Arial Rounded MT Bold"/>
              </a:rPr>
              <a:t>r</a:t>
            </a:r>
            <a:r>
              <a:rPr lang="en-US" b="1" spc="-20" dirty="0">
                <a:cs typeface="Arial Rounded MT Bold"/>
              </a:rPr>
              <a:t>eq</a:t>
            </a:r>
            <a:r>
              <a:rPr lang="en-US" b="1" spc="-15" dirty="0">
                <a:cs typeface="Arial Rounded MT Bold"/>
              </a:rPr>
              <a:t>u</a:t>
            </a:r>
            <a:r>
              <a:rPr lang="en-US" b="1" spc="-10" dirty="0">
                <a:cs typeface="Arial Rounded MT Bold"/>
              </a:rPr>
              <a:t>i</a:t>
            </a:r>
            <a:r>
              <a:rPr lang="en-US" b="1" spc="-75" dirty="0">
                <a:cs typeface="Arial Rounded MT Bold"/>
              </a:rPr>
              <a:t>r</a:t>
            </a:r>
            <a:r>
              <a:rPr lang="en-US" b="1" spc="-20" dirty="0">
                <a:cs typeface="Arial Rounded MT Bold"/>
              </a:rPr>
              <a:t>em</a:t>
            </a:r>
            <a:r>
              <a:rPr lang="en-US" b="1" spc="-10" dirty="0">
                <a:cs typeface="Arial Rounded MT Bold"/>
              </a:rPr>
              <a:t>e</a:t>
            </a:r>
            <a:r>
              <a:rPr lang="en-US" b="1" spc="-20" dirty="0">
                <a:cs typeface="Arial Rounded MT Bold"/>
              </a:rPr>
              <a:t>n</a:t>
            </a:r>
            <a:r>
              <a:rPr lang="en-US" b="1" dirty="0">
                <a:cs typeface="Arial Rounded MT Bold"/>
              </a:rPr>
              <a:t>t</a:t>
            </a:r>
            <a:r>
              <a:rPr lang="en-US" b="1" spc="-15" dirty="0">
                <a:cs typeface="Arial Rounded MT Bold"/>
              </a:rPr>
              <a:t>s</a:t>
            </a:r>
            <a:r>
              <a:rPr lang="en-US" b="1" dirty="0">
                <a:cs typeface="Arial Rounded MT Bold"/>
              </a:rPr>
              <a:t> </a:t>
            </a:r>
            <a:r>
              <a:rPr lang="en-US" b="1" spc="-15" dirty="0">
                <a:cs typeface="Arial Rounded MT Bold"/>
              </a:rPr>
              <a:t>of</a:t>
            </a:r>
            <a:r>
              <a:rPr lang="en-US" b="1" spc="280" dirty="0">
                <a:cs typeface="Arial Rounded MT Bold"/>
              </a:rPr>
              <a:t> </a:t>
            </a:r>
            <a:r>
              <a:rPr lang="en-US" b="1" spc="-10" dirty="0">
                <a:cs typeface="Arial Rounded MT Bold"/>
              </a:rPr>
              <a:t>th</a:t>
            </a:r>
            <a:r>
              <a:rPr lang="en-US" b="1" spc="-15" dirty="0">
                <a:cs typeface="Arial Rounded MT Bold"/>
              </a:rPr>
              <a:t>e</a:t>
            </a:r>
            <a:r>
              <a:rPr lang="en-US" b="1" spc="10" dirty="0">
                <a:cs typeface="Arial Rounded MT Bold"/>
              </a:rPr>
              <a:t> </a:t>
            </a:r>
            <a:r>
              <a:rPr lang="en-US" b="1" spc="-20" dirty="0">
                <a:cs typeface="Arial Rounded MT Bold"/>
              </a:rPr>
              <a:t>o</a:t>
            </a:r>
            <a:r>
              <a:rPr lang="en-US" b="1" spc="-75" dirty="0">
                <a:cs typeface="Arial Rounded MT Bold"/>
              </a:rPr>
              <a:t>rg</a:t>
            </a:r>
            <a:r>
              <a:rPr lang="en-US" b="1" spc="-20" dirty="0">
                <a:cs typeface="Arial Rounded MT Bold"/>
              </a:rPr>
              <a:t>a</a:t>
            </a:r>
            <a:r>
              <a:rPr lang="en-US" b="1" spc="-15" dirty="0">
                <a:cs typeface="Arial Rounded MT Bold"/>
              </a:rPr>
              <a:t>n</a:t>
            </a:r>
            <a:r>
              <a:rPr lang="en-US" b="1" spc="-10" dirty="0">
                <a:cs typeface="Arial Rounded MT Bold"/>
              </a:rPr>
              <a:t>i</a:t>
            </a:r>
            <a:r>
              <a:rPr lang="en-US" b="1" spc="-60" dirty="0">
                <a:cs typeface="Arial Rounded MT Bold"/>
              </a:rPr>
              <a:t>z</a:t>
            </a:r>
            <a:r>
              <a:rPr lang="en-US" b="1" spc="-20" dirty="0">
                <a:cs typeface="Arial Rounded MT Bold"/>
              </a:rPr>
              <a:t>e</a:t>
            </a:r>
            <a:r>
              <a:rPr lang="en-US" b="1" spc="-320" dirty="0">
                <a:cs typeface="Arial Rounded MT Bold"/>
              </a:rPr>
              <a:t>r</a:t>
            </a:r>
            <a:r>
              <a:rPr lang="en-US" b="1" spc="-10" dirty="0">
                <a:cs typeface="Arial Rounded MT Bold"/>
              </a:rPr>
              <a:t>.</a:t>
            </a:r>
            <a:endParaRPr lang="en-US" b="1" dirty="0">
              <a:cs typeface="Arial Rounded MT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b="1" spc="-20" dirty="0" smtClean="0"/>
              <a:t>O</a:t>
            </a:r>
            <a:r>
              <a:rPr lang="en-US" b="1" spc="-75" dirty="0" smtClean="0"/>
              <a:t>rg</a:t>
            </a:r>
            <a:r>
              <a:rPr lang="en-US" b="1" spc="-20" dirty="0" smtClean="0"/>
              <a:t>a</a:t>
            </a:r>
            <a:r>
              <a:rPr lang="en-US" b="1" spc="-15" dirty="0" smtClean="0"/>
              <a:t>n</a:t>
            </a:r>
            <a:r>
              <a:rPr lang="en-US" b="1" spc="-10" dirty="0" smtClean="0"/>
              <a:t>i</a:t>
            </a:r>
            <a:r>
              <a:rPr lang="en-US" b="1" spc="-25" dirty="0" smtClean="0"/>
              <a:t>z</a:t>
            </a:r>
            <a:r>
              <a:rPr lang="en-US" b="1" spc="-75" dirty="0" smtClean="0"/>
              <a:t>a</a:t>
            </a:r>
            <a:r>
              <a:rPr lang="en-US" b="1" spc="-15" dirty="0" smtClean="0"/>
              <a:t>tion</a:t>
            </a:r>
            <a:r>
              <a:rPr lang="en-US" b="1" spc="-20" dirty="0" smtClean="0"/>
              <a:t>a</a:t>
            </a:r>
            <a:r>
              <a:rPr lang="en-US" b="1" spc="-10" dirty="0" smtClean="0"/>
              <a:t>l</a:t>
            </a:r>
            <a:r>
              <a:rPr lang="en-US" b="1" spc="15" dirty="0" smtClean="0"/>
              <a:t> </a:t>
            </a:r>
            <a:r>
              <a:rPr lang="en-US" b="1" spc="-20" dirty="0" smtClean="0"/>
              <a:t>O</a:t>
            </a:r>
            <a:r>
              <a:rPr lang="en-US" b="1" spc="-45" dirty="0" smtClean="0"/>
              <a:t>v</a:t>
            </a:r>
            <a:r>
              <a:rPr lang="en-US" b="1" spc="-20" dirty="0" smtClean="0"/>
              <a:t>e</a:t>
            </a:r>
            <a:r>
              <a:rPr lang="en-US" b="1" spc="-50" dirty="0" smtClean="0"/>
              <a:t>r</a:t>
            </a:r>
            <a:r>
              <a:rPr lang="en-US" b="1" spc="-15" dirty="0" smtClean="0"/>
              <a:t>vi</a:t>
            </a:r>
            <a:r>
              <a:rPr lang="en-US" b="1" spc="-50" dirty="0" smtClean="0"/>
              <a:t>e</a:t>
            </a:r>
            <a:r>
              <a:rPr lang="en-US" b="1" spc="-25" dirty="0" smtClean="0"/>
              <a:t>w</a:t>
            </a:r>
          </a:p>
          <a:p>
            <a:pPr marL="374015" indent="-361315">
              <a:lnSpc>
                <a:spcPct val="100000"/>
              </a:lnSpc>
              <a:spcBef>
                <a:spcPts val="405"/>
              </a:spcBef>
              <a:buClr>
                <a:srgbClr val="FFFFFF"/>
              </a:buClr>
              <a:buFont typeface="Wingdings"/>
              <a:buChar char=""/>
              <a:tabLst>
                <a:tab pos="374650" algn="l"/>
              </a:tabLst>
            </a:pPr>
            <a:r>
              <a:rPr lang="en-US" b="1" spc="-20" dirty="0" smtClean="0"/>
              <a:t>S</a:t>
            </a:r>
            <a:r>
              <a:rPr lang="en-US" b="1" spc="-5" dirty="0" smtClean="0"/>
              <a:t>t</a:t>
            </a:r>
            <a:r>
              <a:rPr lang="en-US" b="1" spc="-80" dirty="0" smtClean="0"/>
              <a:t>r</a:t>
            </a:r>
            <a:r>
              <a:rPr lang="en-US" b="1" spc="-20" dirty="0" smtClean="0"/>
              <a:t>u</a:t>
            </a:r>
            <a:r>
              <a:rPr lang="en-US" b="1" spc="-10" dirty="0" smtClean="0"/>
              <a:t>ct</a:t>
            </a:r>
            <a:r>
              <a:rPr lang="en-US" b="1" spc="-15" dirty="0" smtClean="0"/>
              <a:t>u</a:t>
            </a:r>
            <a:r>
              <a:rPr lang="en-US" b="1" spc="-80" dirty="0" smtClean="0"/>
              <a:t>r</a:t>
            </a:r>
            <a:r>
              <a:rPr lang="en-US" b="1" spc="-15" dirty="0" smtClean="0"/>
              <a:t>e</a:t>
            </a:r>
            <a:r>
              <a:rPr lang="en-US" b="1" spc="20" dirty="0" smtClean="0"/>
              <a:t> </a:t>
            </a:r>
            <a:r>
              <a:rPr lang="en-US" b="1" spc="-15" dirty="0" smtClean="0"/>
              <a:t>of</a:t>
            </a:r>
            <a:r>
              <a:rPr lang="en-US" b="1" spc="280" dirty="0" smtClean="0"/>
              <a:t> </a:t>
            </a:r>
            <a:r>
              <a:rPr lang="en-US" b="1" spc="-20" dirty="0" smtClean="0"/>
              <a:t>O</a:t>
            </a:r>
            <a:r>
              <a:rPr lang="en-US" b="1" spc="-70" dirty="0" smtClean="0"/>
              <a:t>r</a:t>
            </a:r>
            <a:r>
              <a:rPr lang="en-US" b="1" spc="-80" dirty="0" smtClean="0"/>
              <a:t>g</a:t>
            </a:r>
            <a:r>
              <a:rPr lang="en-US" b="1" spc="-20" dirty="0" smtClean="0"/>
              <a:t>a</a:t>
            </a:r>
            <a:r>
              <a:rPr lang="en-US" b="1" spc="-15" dirty="0" smtClean="0"/>
              <a:t>n</a:t>
            </a:r>
            <a:r>
              <a:rPr lang="en-US" b="1" spc="-10" dirty="0" smtClean="0"/>
              <a:t>i</a:t>
            </a:r>
            <a:r>
              <a:rPr lang="en-US" b="1" spc="-25" dirty="0" smtClean="0"/>
              <a:t>z</a:t>
            </a:r>
            <a:r>
              <a:rPr lang="en-US" b="1" spc="-75" dirty="0" smtClean="0"/>
              <a:t>a</a:t>
            </a:r>
            <a:r>
              <a:rPr lang="en-US" b="1" spc="-15" dirty="0" smtClean="0"/>
              <a:t>tion</a:t>
            </a: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tabLst>
                <a:tab pos="374650" algn="l"/>
              </a:tabLst>
            </a:pPr>
            <a:r>
              <a:rPr lang="en-US" b="1" spc="-20" dirty="0" smtClean="0"/>
              <a:t>P</a:t>
            </a:r>
            <a:r>
              <a:rPr lang="en-US" b="1" spc="-114" dirty="0" smtClean="0"/>
              <a:t>r</a:t>
            </a:r>
            <a:r>
              <a:rPr lang="en-US" b="1" spc="-15" dirty="0" smtClean="0"/>
              <a:t>oject</a:t>
            </a:r>
            <a:r>
              <a:rPr lang="en-US" b="1" spc="20" dirty="0" smtClean="0"/>
              <a:t> </a:t>
            </a:r>
            <a:r>
              <a:rPr lang="en-US" b="1" spc="-15" dirty="0" smtClean="0"/>
              <a:t>Objecti</a:t>
            </a:r>
            <a:r>
              <a:rPr lang="en-US" b="1" spc="-50" dirty="0" smtClean="0"/>
              <a:t>v</a:t>
            </a:r>
            <a:r>
              <a:rPr lang="en-US" b="1" spc="-20" dirty="0" smtClean="0"/>
              <a:t>es</a:t>
            </a:r>
            <a:endParaRPr lang="en-US" b="1" spc="-15" dirty="0" smtClean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b="1" spc="-20" dirty="0" smtClean="0"/>
              <a:t>P</a:t>
            </a:r>
            <a:r>
              <a:rPr lang="en-US" b="1" spc="-114" dirty="0" smtClean="0"/>
              <a:t>r</a:t>
            </a:r>
            <a:r>
              <a:rPr lang="en-US" b="1" spc="-15" dirty="0" smtClean="0"/>
              <a:t>oject</a:t>
            </a:r>
            <a:r>
              <a:rPr lang="en-US" b="1" spc="20" dirty="0" smtClean="0"/>
              <a:t> </a:t>
            </a:r>
            <a:r>
              <a:rPr lang="en-US" b="1" spc="-15" dirty="0" smtClean="0"/>
              <a:t>Objecti</a:t>
            </a:r>
            <a:r>
              <a:rPr lang="en-US" b="1" spc="-50" dirty="0" smtClean="0"/>
              <a:t>v</a:t>
            </a:r>
            <a:r>
              <a:rPr lang="en-US" b="1" spc="-20" dirty="0" smtClean="0"/>
              <a:t>es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b="1" spc="-15" dirty="0" smtClean="0"/>
              <a:t>Ite</a:t>
            </a:r>
            <a:r>
              <a:rPr lang="en-US" b="1" spc="-80" dirty="0" smtClean="0"/>
              <a:t>r</a:t>
            </a:r>
            <a:r>
              <a:rPr lang="en-US" b="1" spc="-75" dirty="0" smtClean="0"/>
              <a:t>a</a:t>
            </a:r>
            <a:r>
              <a:rPr lang="en-US" b="1" spc="-10" dirty="0" smtClean="0"/>
              <a:t>ti</a:t>
            </a:r>
            <a:r>
              <a:rPr lang="en-US" b="1" spc="-50" dirty="0" smtClean="0"/>
              <a:t>v</a:t>
            </a:r>
            <a:r>
              <a:rPr lang="en-US" b="1" spc="-15" dirty="0" smtClean="0"/>
              <a:t>e</a:t>
            </a:r>
            <a:r>
              <a:rPr lang="en-US" b="1" spc="20" dirty="0" smtClean="0"/>
              <a:t> </a:t>
            </a:r>
            <a:r>
              <a:rPr lang="en-US" b="1" spc="-20" dirty="0" smtClean="0"/>
              <a:t>P</a:t>
            </a:r>
            <a:r>
              <a:rPr lang="en-US" b="1" spc="-110" dirty="0" smtClean="0"/>
              <a:t>r</a:t>
            </a:r>
            <a:r>
              <a:rPr lang="en-US" b="1" spc="-20" dirty="0" smtClean="0"/>
              <a:t>o</a:t>
            </a:r>
            <a:r>
              <a:rPr lang="en-US" b="1" spc="-10" dirty="0" smtClean="0"/>
              <a:t>c</a:t>
            </a:r>
            <a:r>
              <a:rPr lang="en-US" b="1" spc="-20" dirty="0" smtClean="0"/>
              <a:t>e</a:t>
            </a:r>
            <a:r>
              <a:rPr lang="en-US" b="1" spc="-10" dirty="0" smtClean="0"/>
              <a:t>s</a:t>
            </a:r>
            <a:r>
              <a:rPr lang="en-US" b="1" spc="-15" dirty="0" smtClean="0"/>
              <a:t>s</a:t>
            </a:r>
            <a:r>
              <a:rPr lang="en-US" b="1" spc="-5" dirty="0" smtClean="0"/>
              <a:t> </a:t>
            </a:r>
            <a:r>
              <a:rPr lang="en-US" b="1" spc="-15" dirty="0" smtClean="0"/>
              <a:t>Model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b="1" spc="-114" dirty="0" smtClean="0"/>
              <a:t>F</a:t>
            </a:r>
            <a:r>
              <a:rPr lang="en-US" b="1" spc="-20" dirty="0" smtClean="0"/>
              <a:t>e</a:t>
            </a:r>
            <a:r>
              <a:rPr lang="en-US" b="1" spc="-10" dirty="0" smtClean="0"/>
              <a:t>a</a:t>
            </a:r>
            <a:r>
              <a:rPr lang="en-US" b="1" spc="-15" dirty="0" smtClean="0"/>
              <a:t>sibi</a:t>
            </a:r>
            <a:r>
              <a:rPr lang="en-US" b="1" spc="-20" dirty="0" smtClean="0"/>
              <a:t>l</a:t>
            </a:r>
            <a:r>
              <a:rPr lang="en-US" b="1" spc="-10" dirty="0" smtClean="0"/>
              <a:t>ity</a:t>
            </a:r>
            <a:r>
              <a:rPr lang="en-US" b="1" spc="5" dirty="0" smtClean="0"/>
              <a:t> </a:t>
            </a:r>
            <a:r>
              <a:rPr lang="en-US" b="1" spc="-20" dirty="0" smtClean="0"/>
              <a:t>S</a:t>
            </a:r>
            <a:r>
              <a:rPr lang="en-US" b="1" spc="-5" dirty="0" smtClean="0"/>
              <a:t>t</a:t>
            </a:r>
            <a:r>
              <a:rPr lang="en-US" b="1" spc="-15" dirty="0" smtClean="0"/>
              <a:t>udy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b="1" spc="-80" dirty="0" smtClean="0"/>
              <a:t>R</a:t>
            </a:r>
            <a:r>
              <a:rPr lang="en-US" b="1" spc="-20" dirty="0" smtClean="0"/>
              <a:t>equi</a:t>
            </a:r>
            <a:r>
              <a:rPr lang="en-US" b="1" spc="-80" dirty="0" smtClean="0"/>
              <a:t>r</a:t>
            </a:r>
            <a:r>
              <a:rPr lang="en-US" b="1" spc="-25" dirty="0" smtClean="0"/>
              <a:t>eme</a:t>
            </a:r>
            <a:r>
              <a:rPr lang="en-US" b="1" spc="-15" dirty="0" smtClean="0"/>
              <a:t>nts</a:t>
            </a:r>
            <a:r>
              <a:rPr lang="en-US" b="1" spc="20" dirty="0" smtClean="0"/>
              <a:t> </a:t>
            </a:r>
            <a:r>
              <a:rPr lang="en-US" b="1" spc="-10" dirty="0" smtClean="0"/>
              <a:t>-</a:t>
            </a:r>
            <a:r>
              <a:rPr lang="en-US" b="1" spc="-5" dirty="0" smtClean="0"/>
              <a:t> </a:t>
            </a:r>
            <a:r>
              <a:rPr lang="en-US" b="1" spc="-20" dirty="0" smtClean="0"/>
              <a:t>Ha</a:t>
            </a:r>
            <a:r>
              <a:rPr lang="en-US" b="1" spc="-80" dirty="0" smtClean="0"/>
              <a:t>r</a:t>
            </a:r>
            <a:r>
              <a:rPr lang="en-US" b="1" spc="-20" dirty="0" smtClean="0"/>
              <a:t>d</a:t>
            </a:r>
            <a:r>
              <a:rPr lang="en-US" b="1" spc="-65" dirty="0" smtClean="0"/>
              <a:t>w</a:t>
            </a:r>
            <a:r>
              <a:rPr lang="en-US" b="1" spc="-20" dirty="0" smtClean="0"/>
              <a:t>a</a:t>
            </a:r>
            <a:r>
              <a:rPr lang="en-US" b="1" spc="-75" dirty="0" smtClean="0"/>
              <a:t>r</a:t>
            </a:r>
            <a:r>
              <a:rPr lang="en-US" b="1" spc="-15" dirty="0" smtClean="0"/>
              <a:t>e</a:t>
            </a:r>
          </a:p>
          <a:p>
            <a:pPr marL="100965" indent="0">
              <a:lnSpc>
                <a:spcPct val="100000"/>
              </a:lnSpc>
              <a:spcBef>
                <a:spcPts val="395"/>
              </a:spcBef>
              <a:buNone/>
            </a:pPr>
            <a:r>
              <a:rPr lang="en-US" b="1" spc="-20" dirty="0" smtClean="0"/>
              <a:t>&amp;</a:t>
            </a:r>
            <a:r>
              <a:rPr lang="en-US" b="1" spc="10" dirty="0" smtClean="0"/>
              <a:t> </a:t>
            </a:r>
            <a:r>
              <a:rPr lang="en-US" b="1" spc="-20" dirty="0" smtClean="0"/>
              <a:t>S</a:t>
            </a:r>
            <a:r>
              <a:rPr lang="en-US" b="1" spc="-15" dirty="0" smtClean="0"/>
              <a:t>o</a:t>
            </a:r>
            <a:r>
              <a:rPr lang="en-US" b="1" spc="-10" dirty="0" smtClean="0"/>
              <a:t>ft</a:t>
            </a:r>
            <a:r>
              <a:rPr lang="en-US" b="1" spc="-60" dirty="0" smtClean="0"/>
              <a:t>w</a:t>
            </a:r>
            <a:r>
              <a:rPr lang="en-US" b="1" spc="-20" dirty="0" smtClean="0"/>
              <a:t>a</a:t>
            </a:r>
            <a:r>
              <a:rPr lang="en-US" b="1" spc="-70" dirty="0" smtClean="0"/>
              <a:t>r</a:t>
            </a:r>
            <a:r>
              <a:rPr lang="en-US" b="1" spc="-15" dirty="0" smtClean="0"/>
              <a:t>e</a:t>
            </a: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tabLst>
                <a:tab pos="374650" algn="l"/>
              </a:tabLst>
            </a:pPr>
            <a:r>
              <a:rPr lang="en-US" b="1" spc="-25" dirty="0" smtClean="0"/>
              <a:t>System Analysis &amp; Design</a:t>
            </a:r>
            <a:endParaRPr lang="en-US" b="1" spc="-15" dirty="0" smtClean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b="1" spc="-20" dirty="0" smtClean="0"/>
              <a:t>System Planning &amp; Project Scheduling</a:t>
            </a:r>
            <a:endParaRPr lang="en-US" b="1" spc="-25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</a:pPr>
            <a:r>
              <a:rPr lang="en-US" sz="2600" b="1" spc="-20" dirty="0" smtClean="0">
                <a:cs typeface="Arial Rounded MT Bold"/>
              </a:rPr>
              <a:t>Analysis Modeling</a:t>
            </a:r>
            <a:endParaRPr lang="en-US" sz="2600" b="1" dirty="0"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20" dirty="0" smtClean="0">
                <a:cs typeface="Arial Rounded MT Bold"/>
              </a:rPr>
              <a:t>Ri</a:t>
            </a:r>
            <a:r>
              <a:rPr lang="en-US" sz="2600" b="1" spc="-10" dirty="0" smtClean="0">
                <a:cs typeface="Arial Rounded MT Bold"/>
              </a:rPr>
              <a:t>s</a:t>
            </a:r>
            <a:r>
              <a:rPr lang="en-US" sz="2600" b="1" spc="-15" dirty="0" smtClean="0">
                <a:cs typeface="Arial Rounded MT Bold"/>
              </a:rPr>
              <a:t>k</a:t>
            </a:r>
            <a:r>
              <a:rPr lang="en-US" sz="2600" b="1" dirty="0" smtClean="0">
                <a:cs typeface="Arial Rounded MT Bold"/>
              </a:rPr>
              <a:t> </a:t>
            </a:r>
            <a:r>
              <a:rPr lang="en-US" sz="2600" b="1" spc="-20" dirty="0" smtClean="0">
                <a:cs typeface="Arial Rounded MT Bold"/>
              </a:rPr>
              <a:t>Man</a:t>
            </a:r>
            <a:r>
              <a:rPr lang="en-US" sz="2600" b="1" spc="-50" dirty="0" smtClean="0">
                <a:cs typeface="Arial Rounded MT Bold"/>
              </a:rPr>
              <a:t>a</a:t>
            </a:r>
            <a:r>
              <a:rPr lang="en-US" sz="2600" b="1" spc="-85" dirty="0" smtClean="0">
                <a:cs typeface="Arial Rounded MT Bold"/>
              </a:rPr>
              <a:t>g</a:t>
            </a:r>
            <a:r>
              <a:rPr lang="en-US" sz="2600" b="1" spc="-25" dirty="0" smtClean="0">
                <a:cs typeface="Arial Rounded MT Bold"/>
              </a:rPr>
              <a:t>eme</a:t>
            </a:r>
            <a:r>
              <a:rPr lang="en-US" sz="2600" b="1" spc="-15" dirty="0" smtClean="0">
                <a:cs typeface="Arial Rounded MT Bold"/>
              </a:rPr>
              <a:t>n</a:t>
            </a:r>
            <a:r>
              <a:rPr lang="en-US" sz="2600" b="1" spc="-10" dirty="0" smtClean="0">
                <a:cs typeface="Arial Rounded MT Bold"/>
              </a:rPr>
              <a:t>t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10" dirty="0" smtClean="0">
                <a:cs typeface="Arial Rounded MT Bold"/>
              </a:rPr>
              <a:t>Quality Assurance &amp; Testing</a:t>
            </a:r>
            <a:endParaRPr lang="en-US" sz="2600" b="1" dirty="0" smtClean="0"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175" dirty="0" smtClean="0">
                <a:cs typeface="Arial Rounded MT Bold"/>
              </a:rPr>
              <a:t>T</a:t>
            </a:r>
            <a:r>
              <a:rPr lang="en-US" sz="2600" b="1" spc="-15" dirty="0" smtClean="0">
                <a:cs typeface="Arial Rounded MT Bold"/>
              </a:rPr>
              <a:t>es</a:t>
            </a:r>
            <a:r>
              <a:rPr lang="en-US" sz="2600" b="1" dirty="0" smtClean="0">
                <a:cs typeface="Arial Rounded MT Bold"/>
              </a:rPr>
              <a:t>t</a:t>
            </a:r>
            <a:r>
              <a:rPr lang="en-US" sz="2600" b="1" spc="-15" dirty="0" smtClean="0">
                <a:cs typeface="Arial Rounded MT Bold"/>
              </a:rPr>
              <a:t>ing</a:t>
            </a:r>
            <a:r>
              <a:rPr lang="en-US" sz="2600" b="1" spc="-5" dirty="0" smtClean="0">
                <a:cs typeface="Arial Rounded MT Bold"/>
              </a:rPr>
              <a:t> </a:t>
            </a:r>
            <a:r>
              <a:rPr lang="en-US" sz="2600" b="1" spc="-25" dirty="0">
                <a:cs typeface="Arial Rounded MT Bold"/>
              </a:rPr>
              <a:t>De</a:t>
            </a:r>
            <a:r>
              <a:rPr lang="en-US" sz="2600" b="1" spc="-10" dirty="0">
                <a:cs typeface="Arial Rounded MT Bold"/>
              </a:rPr>
              <a:t>s</a:t>
            </a:r>
            <a:r>
              <a:rPr lang="en-US" sz="2600" b="1" spc="-15" dirty="0">
                <a:cs typeface="Arial Rounded MT Bold"/>
              </a:rPr>
              <a:t>ign</a:t>
            </a:r>
            <a:endParaRPr lang="en-US" sz="2600" b="1" dirty="0"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2600" b="1" spc="-15" dirty="0" smtClean="0">
                <a:cs typeface="Arial Rounded MT Bold"/>
              </a:rPr>
              <a:t>Limi</a:t>
            </a:r>
            <a:r>
              <a:rPr lang="en-US" sz="2600" b="1" spc="-5" dirty="0" smtClean="0">
                <a:cs typeface="Arial Rounded MT Bold"/>
              </a:rPr>
              <a:t>t</a:t>
            </a:r>
            <a:r>
              <a:rPr lang="en-US" sz="2600" b="1" spc="-70" dirty="0" smtClean="0">
                <a:cs typeface="Arial Rounded MT Bold"/>
              </a:rPr>
              <a:t>a</a:t>
            </a:r>
            <a:r>
              <a:rPr lang="en-US" sz="2600" b="1" spc="-10" dirty="0" smtClean="0">
                <a:cs typeface="Arial Rounded MT Bold"/>
              </a:rPr>
              <a:t>tio</a:t>
            </a:r>
            <a:r>
              <a:rPr lang="en-US" sz="2600" b="1" spc="-20" dirty="0" smtClean="0">
                <a:cs typeface="Arial Rounded MT Bold"/>
              </a:rPr>
              <a:t>n</a:t>
            </a:r>
            <a:r>
              <a:rPr lang="en-US" sz="2600" b="1" dirty="0" smtClean="0">
                <a:cs typeface="Arial Rounded MT Bold"/>
              </a:rPr>
              <a:t> </a:t>
            </a:r>
            <a:r>
              <a:rPr lang="en-US" sz="2600" b="1" spc="-15" dirty="0">
                <a:cs typeface="Arial Rounded MT Bold"/>
              </a:rPr>
              <a:t>of</a:t>
            </a:r>
            <a:r>
              <a:rPr lang="en-US" sz="2600" b="1" spc="280" dirty="0">
                <a:cs typeface="Arial Rounded MT Bold"/>
              </a:rPr>
              <a:t> </a:t>
            </a:r>
            <a:r>
              <a:rPr lang="en-US" sz="2600" b="1" spc="-20" dirty="0">
                <a:cs typeface="Arial Rounded MT Bold"/>
              </a:rPr>
              <a:t>P</a:t>
            </a:r>
            <a:r>
              <a:rPr lang="en-US" sz="2600" b="1" spc="-110" dirty="0">
                <a:cs typeface="Arial Rounded MT Bold"/>
              </a:rPr>
              <a:t>r</a:t>
            </a:r>
            <a:r>
              <a:rPr lang="en-US" sz="2600" b="1" spc="-15" dirty="0">
                <a:cs typeface="Arial Rounded MT Bold"/>
              </a:rPr>
              <a:t>oje</a:t>
            </a:r>
            <a:r>
              <a:rPr lang="en-US" sz="2600" b="1" spc="-10" dirty="0">
                <a:cs typeface="Arial Rounded MT Bold"/>
              </a:rPr>
              <a:t>ct</a:t>
            </a:r>
            <a:endParaRPr lang="en-US" sz="2600" b="1" dirty="0"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20" dirty="0" smtClean="0">
                <a:cs typeface="Arial Rounded MT Bold"/>
              </a:rPr>
              <a:t>F</a:t>
            </a:r>
            <a:r>
              <a:rPr lang="en-US" sz="2600" b="1" spc="-15" dirty="0" smtClean="0">
                <a:cs typeface="Arial Rounded MT Bold"/>
              </a:rPr>
              <a:t>u</a:t>
            </a:r>
            <a:r>
              <a:rPr lang="en-US" sz="2600" b="1" spc="-10" dirty="0" smtClean="0">
                <a:cs typeface="Arial Rounded MT Bold"/>
              </a:rPr>
              <a:t>tu</a:t>
            </a:r>
            <a:r>
              <a:rPr lang="en-US" sz="2600" b="1" spc="-75" dirty="0" smtClean="0">
                <a:cs typeface="Arial Rounded MT Bold"/>
              </a:rPr>
              <a:t>r</a:t>
            </a:r>
            <a:r>
              <a:rPr lang="en-US" sz="2600" b="1" spc="-15" dirty="0" smtClean="0">
                <a:cs typeface="Arial Rounded MT Bold"/>
              </a:rPr>
              <a:t>e</a:t>
            </a:r>
            <a:r>
              <a:rPr lang="en-US" sz="2600" b="1" spc="5" dirty="0" smtClean="0">
                <a:cs typeface="Arial Rounded MT Bold"/>
              </a:rPr>
              <a:t> </a:t>
            </a:r>
            <a:r>
              <a:rPr lang="en-US" sz="2600" b="1" spc="-90" dirty="0" smtClean="0">
                <a:cs typeface="Arial Rounded MT Bold"/>
              </a:rPr>
              <a:t>W</a:t>
            </a:r>
            <a:r>
              <a:rPr lang="en-US" sz="2600" b="1" spc="-20" dirty="0" smtClean="0">
                <a:cs typeface="Arial Rounded MT Bold"/>
              </a:rPr>
              <a:t>o</a:t>
            </a:r>
            <a:r>
              <a:rPr lang="en-US" sz="2600" b="1" spc="-75" dirty="0" smtClean="0">
                <a:cs typeface="Arial Rounded MT Bold"/>
              </a:rPr>
              <a:t>r</a:t>
            </a:r>
            <a:r>
              <a:rPr lang="en-US" sz="2600" b="1" spc="-15" dirty="0" smtClean="0">
                <a:cs typeface="Arial Rounded MT Bold"/>
              </a:rPr>
              <a:t>k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15" dirty="0" smtClean="0">
                <a:cs typeface="Arial Rounded MT Bold"/>
              </a:rPr>
              <a:t>Project Demonstration</a:t>
            </a:r>
            <a:endParaRPr lang="en-US" sz="2600" b="1" dirty="0"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2600" b="1" spc="-25" dirty="0" smtClean="0">
                <a:cs typeface="Arial Rounded MT Bold"/>
              </a:rPr>
              <a:t>C</a:t>
            </a:r>
            <a:r>
              <a:rPr lang="en-US" sz="2600" b="1" spc="-15" dirty="0" smtClean="0">
                <a:cs typeface="Arial Rounded MT Bold"/>
              </a:rPr>
              <a:t>o</a:t>
            </a:r>
            <a:r>
              <a:rPr lang="en-US" sz="2600" b="1" spc="-20" dirty="0" smtClean="0">
                <a:cs typeface="Arial Rounded MT Bold"/>
              </a:rPr>
              <a:t>n</a:t>
            </a:r>
            <a:r>
              <a:rPr lang="en-US" sz="2600" b="1" spc="-65" dirty="0" smtClean="0">
                <a:cs typeface="Arial Rounded MT Bold"/>
              </a:rPr>
              <a:t>c</a:t>
            </a:r>
            <a:r>
              <a:rPr lang="en-US" sz="2600" b="1" spc="-15" dirty="0" smtClean="0">
                <a:cs typeface="Arial Rounded MT Bold"/>
              </a:rPr>
              <a:t>lu</a:t>
            </a:r>
            <a:r>
              <a:rPr lang="en-US" sz="2600" b="1" spc="-10" dirty="0" smtClean="0">
                <a:cs typeface="Arial Rounded MT Bold"/>
              </a:rPr>
              <a:t>s</a:t>
            </a:r>
            <a:r>
              <a:rPr lang="en-US" sz="2600" b="1" spc="-15" dirty="0" smtClean="0">
                <a:cs typeface="Arial Rounded MT Bold"/>
              </a:rPr>
              <a:t>ion</a:t>
            </a:r>
            <a:endParaRPr lang="en-US" sz="2600" b="1" dirty="0">
              <a:cs typeface="Arial Rounded MT Bold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88000" y="2108952"/>
            <a:ext cx="5765800" cy="225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endParaRPr lang="en-US" spc="-25" dirty="0" smtClean="0"/>
          </a:p>
        </p:txBody>
      </p:sp>
    </p:spTree>
    <p:extLst>
      <p:ext uri="{BB962C8B-B14F-4D97-AF65-F5344CB8AC3E}">
        <p14:creationId xmlns:p14="http://schemas.microsoft.com/office/powerpoint/2010/main" val="2848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Organizational Overview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24735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200" b="1" spc="-30" dirty="0" smtClean="0">
                <a:cs typeface="Eras Bold ITC"/>
              </a:rPr>
              <a:t>Enos</a:t>
            </a:r>
            <a:r>
              <a:rPr lang="en-US" sz="3200" b="1" dirty="0" smtClean="0">
                <a:cs typeface="Eras Bold ITC"/>
              </a:rPr>
              <a:t>i</a:t>
            </a:r>
            <a:r>
              <a:rPr lang="en-US" sz="3200" b="1" spc="-20" dirty="0" smtClean="0">
                <a:cs typeface="Eras Bold ITC"/>
              </a:rPr>
              <a:t>s</a:t>
            </a:r>
            <a:r>
              <a:rPr lang="en-US" sz="3200" b="1" spc="35" dirty="0" smtClean="0">
                <a:cs typeface="Eras Bold ITC"/>
              </a:rPr>
              <a:t> </a:t>
            </a:r>
            <a:r>
              <a:rPr lang="en-US" sz="3200" b="1" spc="-25" dirty="0" smtClean="0">
                <a:cs typeface="Eras Bold ITC"/>
              </a:rPr>
              <a:t>Solut</a:t>
            </a:r>
            <a:r>
              <a:rPr lang="en-US" sz="3200" b="1" spc="-5" dirty="0" smtClean="0">
                <a:cs typeface="Eras Bold ITC"/>
              </a:rPr>
              <a:t>i</a:t>
            </a:r>
            <a:r>
              <a:rPr lang="en-US" sz="3200" b="1" spc="-25" dirty="0" smtClean="0">
                <a:cs typeface="Eras Bold ITC"/>
              </a:rPr>
              <a:t>ons</a:t>
            </a:r>
            <a:endParaRPr lang="en-US" sz="3200" b="1" dirty="0" smtClean="0">
              <a:cs typeface="Eras Bold ITC"/>
            </a:endParaRPr>
          </a:p>
          <a:p>
            <a:pPr marL="355600" indent="-342900">
              <a:lnSpc>
                <a:spcPct val="100000"/>
              </a:lnSpc>
              <a:spcBef>
                <a:spcPts val="1639"/>
              </a:spcBef>
              <a:buClr>
                <a:schemeClr val="tx1"/>
              </a:buClr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O</a:t>
            </a:r>
            <a:r>
              <a:rPr lang="en-US" spc="75" dirty="0">
                <a:cs typeface="Arial Rounded MT Bold"/>
              </a:rPr>
              <a:t>f</a:t>
            </a:r>
            <a:r>
              <a:rPr lang="en-US" spc="-15" dirty="0">
                <a:cs typeface="Arial Rounded MT Bold"/>
              </a:rPr>
              <a:t>fsho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2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10" dirty="0">
                <a:cs typeface="Arial Rounded MT Bold"/>
              </a:rPr>
              <a:t>ft</a:t>
            </a:r>
            <a:r>
              <a:rPr lang="en-US" spc="-60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3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ngine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ring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and</a:t>
            </a:r>
            <a:r>
              <a:rPr lang="en-US" spc="-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o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s</a:t>
            </a:r>
            <a:r>
              <a:rPr lang="en-US" spc="-15" dirty="0">
                <a:cs typeface="Arial Rounded MT Bold"/>
              </a:rPr>
              <a:t>ult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-7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y</a:t>
            </a:r>
            <a:r>
              <a:rPr lang="en-US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o</a:t>
            </a:r>
            <a:r>
              <a:rPr lang="en-US" spc="-20" dirty="0">
                <a:cs typeface="Arial Rounded MT Bold"/>
              </a:rPr>
              <a:t>mpa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225" dirty="0">
                <a:cs typeface="Arial Rounded MT Bold"/>
              </a:rPr>
              <a:t>y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355600" marR="5715" indent="-342900" algn="just">
              <a:lnSpc>
                <a:spcPts val="2700"/>
              </a:lnSpc>
              <a:spcBef>
                <a:spcPts val="1839"/>
              </a:spcBef>
              <a:buClr>
                <a:schemeClr val="tx1"/>
              </a:buClr>
              <a:tabLst>
                <a:tab pos="374650" algn="l"/>
              </a:tabLst>
            </a:pPr>
            <a:r>
              <a:rPr lang="en-US" spc="-25" dirty="0">
                <a:cs typeface="Arial Rounded MT Bold"/>
              </a:rPr>
              <a:t>D</a:t>
            </a:r>
            <a:r>
              <a:rPr lang="en-US" spc="-70" dirty="0">
                <a:cs typeface="Arial Rounded MT Bold"/>
              </a:rPr>
              <a:t>e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20" dirty="0">
                <a:cs typeface="Arial Rounded MT Bold"/>
              </a:rPr>
              <a:t>elop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d</a:t>
            </a:r>
            <a:r>
              <a:rPr lang="en-US" dirty="0">
                <a:cs typeface="Arial Rounded MT Bold"/>
              </a:rPr>
              <a:t> </a:t>
            </a:r>
            <a:r>
              <a:rPr lang="en-US" spc="21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</a:t>
            </a:r>
            <a:r>
              <a:rPr lang="en-US" dirty="0">
                <a:cs typeface="Arial Rounded MT Bold"/>
              </a:rPr>
              <a:t> </a:t>
            </a:r>
            <a:r>
              <a:rPr lang="en-US" spc="21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u</a:t>
            </a:r>
            <a:r>
              <a:rPr lang="en-US" spc="-10" dirty="0">
                <a:cs typeface="Arial Rounded MT Bold"/>
              </a:rPr>
              <a:t>n</a:t>
            </a:r>
            <a:r>
              <a:rPr lang="en-US" spc="-15" dirty="0">
                <a:cs typeface="Arial Rounded MT Bold"/>
              </a:rPr>
              <a:t>ique</a:t>
            </a:r>
            <a:r>
              <a:rPr lang="en-US" dirty="0">
                <a:cs typeface="Arial Rounded MT Bold"/>
              </a:rPr>
              <a:t> </a:t>
            </a:r>
            <a:r>
              <a:rPr lang="en-US" spc="22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o</a:t>
            </a:r>
            <a:r>
              <a:rPr lang="en-US" spc="-10" dirty="0">
                <a:cs typeface="Arial Rounded MT Bold"/>
              </a:rPr>
              <a:t>l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50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b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-75" dirty="0">
                <a:cs typeface="Arial Rounded MT Bold"/>
              </a:rPr>
              <a:t>ra</a:t>
            </a:r>
            <a:r>
              <a:rPr lang="en-US" spc="-10" dirty="0">
                <a:cs typeface="Arial Rounded MT Bold"/>
              </a:rPr>
              <a:t>ti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2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mod</a:t>
            </a:r>
            <a:r>
              <a:rPr lang="en-US" spc="-10" dirty="0">
                <a:cs typeface="Arial Rounded MT Bold"/>
              </a:rPr>
              <a:t>el</a:t>
            </a:r>
            <a:r>
              <a:rPr lang="en-US" dirty="0">
                <a:cs typeface="Arial Rounded MT Bold"/>
              </a:rPr>
              <a:t> </a:t>
            </a:r>
            <a:r>
              <a:rPr lang="en-US" spc="2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dirty="0">
                <a:cs typeface="Arial Rounded MT Bold"/>
              </a:rPr>
              <a:t>  </a:t>
            </a:r>
            <a:r>
              <a:rPr lang="en-US" spc="-1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pa</a:t>
            </a:r>
            <a:r>
              <a:rPr lang="en-US" spc="20" dirty="0">
                <a:cs typeface="Arial Rounded MT Bold"/>
              </a:rPr>
              <a:t>r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20" dirty="0">
                <a:cs typeface="Arial Rounded MT Bold"/>
              </a:rPr>
              <a:t>eri</a:t>
            </a:r>
            <a:r>
              <a:rPr lang="en-US" spc="-10" dirty="0">
                <a:cs typeface="Arial Rounded MT Bold"/>
              </a:rPr>
              <a:t>n</a:t>
            </a:r>
            <a:r>
              <a:rPr lang="en-US" spc="-20" dirty="0">
                <a:cs typeface="Arial Rounded MT Bold"/>
              </a:rPr>
              <a:t>g</a:t>
            </a:r>
            <a:r>
              <a:rPr lang="en-US" spc="-15" dirty="0">
                <a:cs typeface="Arial Rounded MT Bold"/>
              </a:rPr>
              <a:t> with</a:t>
            </a:r>
            <a:r>
              <a:rPr lang="en-US" dirty="0">
                <a:cs typeface="Arial Rounded MT Bold"/>
              </a:rPr>
              <a:t> </a:t>
            </a:r>
            <a:r>
              <a:rPr lang="en-US" spc="-170" dirty="0">
                <a:cs typeface="Arial Rounded MT Bold"/>
              </a:rPr>
              <a:t> </a:t>
            </a:r>
            <a:r>
              <a:rPr lang="en-US" spc="-75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l</a:t>
            </a:r>
            <a:r>
              <a:rPr lang="en-US" spc="-20" dirty="0">
                <a:cs typeface="Arial Rounded MT Bold"/>
              </a:rPr>
              <a:t>ie</a:t>
            </a:r>
            <a:r>
              <a:rPr lang="en-US" dirty="0">
                <a:cs typeface="Arial Rounded MT Bold"/>
              </a:rPr>
              <a:t>n</a:t>
            </a:r>
            <a:r>
              <a:rPr lang="en-US" spc="-15" dirty="0">
                <a:cs typeface="Arial Rounded MT Bold"/>
              </a:rPr>
              <a:t>ts</a:t>
            </a:r>
            <a:r>
              <a:rPr lang="en-US" dirty="0">
                <a:cs typeface="Arial Rounded MT Bold"/>
              </a:rPr>
              <a:t> </a:t>
            </a:r>
            <a:r>
              <a:rPr lang="en-US" spc="-16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to</a:t>
            </a:r>
            <a:r>
              <a:rPr lang="en-US" dirty="0">
                <a:cs typeface="Arial Rounded MT Bold"/>
              </a:rPr>
              <a:t> </a:t>
            </a:r>
            <a:r>
              <a:rPr lang="en-US" spc="-16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deli</a:t>
            </a:r>
            <a:r>
              <a:rPr lang="en-US" spc="-55" dirty="0">
                <a:cs typeface="Arial Rounded MT Bold"/>
              </a:rPr>
              <a:t>v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r</a:t>
            </a:r>
            <a:r>
              <a:rPr lang="en-US" dirty="0">
                <a:cs typeface="Arial Rounded MT Bold"/>
              </a:rPr>
              <a:t> </a:t>
            </a:r>
            <a:r>
              <a:rPr lang="en-US" spc="-165" dirty="0">
                <a:cs typeface="Arial Rounded MT Bold"/>
              </a:rPr>
              <a:t> </a:t>
            </a:r>
            <a:r>
              <a:rPr lang="en-US" spc="-55" dirty="0">
                <a:cs typeface="Arial Rounded MT Bold"/>
              </a:rPr>
              <a:t>g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70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t</a:t>
            </a:r>
            <a:r>
              <a:rPr lang="en-US" dirty="0">
                <a:cs typeface="Arial Rounded MT Bold"/>
              </a:rPr>
              <a:t> </a:t>
            </a:r>
            <a:r>
              <a:rPr lang="en-US" spc="-15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10" dirty="0">
                <a:cs typeface="Arial Rounded MT Bold"/>
              </a:rPr>
              <a:t>ft</a:t>
            </a:r>
            <a:r>
              <a:rPr lang="en-US" spc="-60" dirty="0">
                <a:cs typeface="Arial Rounded MT Bold"/>
              </a:rPr>
              <a:t>w</a:t>
            </a:r>
            <a:r>
              <a:rPr lang="en-US" spc="-5" dirty="0">
                <a:cs typeface="Arial Rounded MT Bold"/>
              </a:rPr>
              <a:t>a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-15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od</a:t>
            </a:r>
            <a:r>
              <a:rPr lang="en-US" spc="-15" dirty="0">
                <a:cs typeface="Arial Rounded MT Bold"/>
              </a:rPr>
              <a:t>u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s</a:t>
            </a:r>
            <a:r>
              <a:rPr lang="en-US" dirty="0">
                <a:cs typeface="Arial Rounded MT Bold"/>
              </a:rPr>
              <a:t> </a:t>
            </a:r>
            <a:r>
              <a:rPr lang="en-US" spc="-15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to</a:t>
            </a:r>
            <a:r>
              <a:rPr lang="en-US" dirty="0">
                <a:cs typeface="Arial Rounded MT Bold"/>
              </a:rPr>
              <a:t> </a:t>
            </a:r>
            <a:r>
              <a:rPr lang="en-US" spc="-17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ma</a:t>
            </a:r>
            <a:r>
              <a:rPr lang="en-US" spc="-65" dirty="0">
                <a:cs typeface="Arial Rounded MT Bold"/>
              </a:rPr>
              <a:t>r</a:t>
            </a:r>
            <a:r>
              <a:rPr lang="en-US" spc="-114" dirty="0">
                <a:cs typeface="Arial Rounded MT Bold"/>
              </a:rPr>
              <a:t>k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t 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5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pid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15" dirty="0">
                <a:cs typeface="Arial Rounded MT Bold"/>
              </a:rPr>
              <a:t>y</a:t>
            </a:r>
            <a:r>
              <a:rPr lang="en-US" spc="1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and</a:t>
            </a:r>
            <a:r>
              <a:rPr lang="en-US" spc="-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nomic</a:t>
            </a:r>
            <a:r>
              <a:rPr lang="en-US" spc="-10" dirty="0">
                <a:cs typeface="Arial Rounded MT Bold"/>
              </a:rPr>
              <a:t>al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220" dirty="0">
                <a:cs typeface="Arial Rounded MT Bold"/>
              </a:rPr>
              <a:t>y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355600" marR="5080" indent="-342900" algn="just">
              <a:lnSpc>
                <a:spcPts val="2700"/>
              </a:lnSpc>
              <a:spcBef>
                <a:spcPts val="1800"/>
              </a:spcBef>
              <a:buClr>
                <a:schemeClr val="tx1"/>
              </a:buClr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80" dirty="0">
                <a:cs typeface="Arial Rounded MT Bold"/>
              </a:rPr>
              <a:t>g</a:t>
            </a:r>
            <a:r>
              <a:rPr lang="en-US" spc="-15" dirty="0">
                <a:cs typeface="Arial Rounded MT Bold"/>
              </a:rPr>
              <a:t>oing</a:t>
            </a:r>
            <a:r>
              <a:rPr lang="en-US" dirty="0">
                <a:cs typeface="Arial Rounded MT Bold"/>
              </a:rPr>
              <a:t> </a:t>
            </a:r>
            <a:r>
              <a:rPr lang="en-US" spc="14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su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es</a:t>
            </a:r>
            <a:r>
              <a:rPr lang="en-US" spc="-15" dirty="0">
                <a:cs typeface="Arial Rounded MT Bold"/>
              </a:rPr>
              <a:t>s</a:t>
            </a:r>
            <a:r>
              <a:rPr lang="en-US" dirty="0">
                <a:cs typeface="Arial Rounded MT Bold"/>
              </a:rPr>
              <a:t> </a:t>
            </a:r>
            <a:r>
              <a:rPr lang="en-US" spc="13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as</a:t>
            </a:r>
            <a:r>
              <a:rPr lang="en-US" dirty="0">
                <a:cs typeface="Arial Rounded MT Bold"/>
              </a:rPr>
              <a:t> </a:t>
            </a:r>
            <a:r>
              <a:rPr lang="en-US" spc="14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75" dirty="0">
                <a:cs typeface="Arial Rounded MT Bold"/>
              </a:rPr>
              <a:t>f</a:t>
            </a:r>
            <a:r>
              <a:rPr lang="en-US" spc="-15" dirty="0">
                <a:cs typeface="Arial Rounded MT Bold"/>
              </a:rPr>
              <a:t>fsho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15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pa</a:t>
            </a:r>
            <a:r>
              <a:rPr lang="en-US" spc="20" dirty="0">
                <a:cs typeface="Arial Rounded MT Bold"/>
              </a:rPr>
              <a:t>r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r</a:t>
            </a:r>
            <a:r>
              <a:rPr lang="en-US" dirty="0">
                <a:cs typeface="Arial Rounded MT Bold"/>
              </a:rPr>
              <a:t> </a:t>
            </a:r>
            <a:r>
              <a:rPr lang="en-US" spc="155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15" dirty="0">
                <a:cs typeface="Arial Rounded MT Bold"/>
              </a:rPr>
              <a:t>or</a:t>
            </a:r>
            <a:r>
              <a:rPr lang="en-US" dirty="0">
                <a:cs typeface="Arial Rounded MT Bold"/>
              </a:rPr>
              <a:t> </a:t>
            </a:r>
            <a:r>
              <a:rPr lang="en-US" spc="15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20" dirty="0">
                <a:cs typeface="Arial Rounded MT Bold"/>
              </a:rPr>
              <a:t>me</a:t>
            </a:r>
            <a:r>
              <a:rPr lang="en-US" dirty="0">
                <a:cs typeface="Arial Rounded MT Bold"/>
              </a:rPr>
              <a:t> </a:t>
            </a:r>
            <a:r>
              <a:rPr lang="en-US" spc="15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dirty="0">
                <a:cs typeface="Arial Rounded MT Bold"/>
              </a:rPr>
              <a:t>  </a:t>
            </a:r>
            <a:r>
              <a:rPr lang="en-US" spc="-200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5" dirty="0">
                <a:cs typeface="Arial Rounded MT Bold"/>
              </a:rPr>
              <a:t>h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 </a:t>
            </a:r>
            <a:r>
              <a:rPr lang="en-US" spc="-65" dirty="0">
                <a:cs typeface="Arial Rounded MT Bold"/>
              </a:rPr>
              <a:t>w</a:t>
            </a:r>
            <a:r>
              <a:rPr lang="en-US" spc="-5" dirty="0">
                <a:cs typeface="Arial Rounded MT Bold"/>
              </a:rPr>
              <a:t>o</a:t>
            </a:r>
            <a:r>
              <a:rPr lang="en-US" spc="-55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ld's</a:t>
            </a:r>
            <a:r>
              <a:rPr lang="en-US" dirty="0">
                <a:cs typeface="Arial Rounded MT Bold"/>
              </a:rPr>
              <a:t> 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5" dirty="0">
                <a:cs typeface="Arial Rounded MT Bold"/>
              </a:rPr>
              <a:t>l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ding</a:t>
            </a:r>
            <a:r>
              <a:rPr lang="en-US" dirty="0">
                <a:cs typeface="Arial Rounded MT Bold"/>
              </a:rPr>
              <a:t> </a:t>
            </a:r>
            <a:r>
              <a:rPr lang="en-US" spc="30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10" dirty="0">
                <a:cs typeface="Arial Rounded MT Bold"/>
              </a:rPr>
              <a:t>f</a:t>
            </a:r>
            <a:r>
              <a:rPr lang="en-US" dirty="0">
                <a:cs typeface="Arial Rounded MT Bold"/>
              </a:rPr>
              <a:t>t</a:t>
            </a:r>
            <a:r>
              <a:rPr lang="en-US" spc="-65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 </a:t>
            </a:r>
            <a:r>
              <a:rPr lang="en-US" spc="-31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o</a:t>
            </a:r>
            <a:r>
              <a:rPr lang="en-US" spc="-20" dirty="0">
                <a:cs typeface="Arial Rounded MT Bold"/>
              </a:rPr>
              <a:t>mpa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ie</a:t>
            </a:r>
            <a:r>
              <a:rPr lang="en-US" spc="-15" dirty="0">
                <a:cs typeface="Arial Rounded MT Bold"/>
              </a:rPr>
              <a:t>s</a:t>
            </a:r>
            <a:r>
              <a:rPr lang="en-US" dirty="0">
                <a:cs typeface="Arial Rounded MT Bold"/>
              </a:rPr>
              <a:t> </a:t>
            </a:r>
            <a:r>
              <a:rPr lang="en-US" spc="30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</a:t>
            </a:r>
            <a:r>
              <a:rPr lang="en-US" spc="-20" dirty="0">
                <a:cs typeface="Arial Rounded MT Bold"/>
              </a:rPr>
              <a:t>n</a:t>
            </a:r>
            <a:r>
              <a:rPr lang="en-US" dirty="0">
                <a:cs typeface="Arial Rounded MT Bold"/>
              </a:rPr>
              <a:t> </a:t>
            </a:r>
            <a:r>
              <a:rPr lang="en-US" spc="30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</a:t>
            </a:r>
            <a:r>
              <a:rPr lang="en-US" spc="29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la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80" dirty="0">
                <a:cs typeface="Arial Rounded MT Bold"/>
              </a:rPr>
              <a:t>g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sc</a:t>
            </a:r>
            <a:r>
              <a:rPr lang="en-US" spc="-20" dirty="0">
                <a:cs typeface="Arial Rounded MT Bold"/>
              </a:rPr>
              <a:t>ale</a:t>
            </a:r>
            <a:r>
              <a:rPr lang="en-US" spc="-1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10" dirty="0">
                <a:cs typeface="Arial Rounded MT Bold"/>
              </a:rPr>
              <a:t>te</a:t>
            </a:r>
            <a:r>
              <a:rPr lang="en-US" spc="-55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prise</a:t>
            </a:r>
            <a:r>
              <a:rPr lang="en-US" spc="15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Comp</a:t>
            </a:r>
            <a:r>
              <a:rPr lang="en-US" spc="-15" dirty="0">
                <a:cs typeface="Arial Rounded MT Bold"/>
              </a:rPr>
              <a:t>uting</a:t>
            </a:r>
            <a:r>
              <a:rPr lang="en-US" spc="1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and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Numerical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Me</a:t>
            </a:r>
            <a:r>
              <a:rPr lang="en-US" spc="-7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h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nics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spa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25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the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4" name="object 2"/>
          <p:cNvSpPr/>
          <p:nvPr/>
        </p:nvSpPr>
        <p:spPr>
          <a:xfrm>
            <a:off x="5739384" y="2599944"/>
            <a:ext cx="142240" cy="623570"/>
          </a:xfrm>
          <a:custGeom>
            <a:avLst/>
            <a:gdLst/>
            <a:ahLst/>
            <a:cxnLst/>
            <a:rect l="l" t="t" r="r" b="b"/>
            <a:pathLst>
              <a:path w="142239" h="623569">
                <a:moveTo>
                  <a:pt x="142239" y="0"/>
                </a:moveTo>
                <a:lnTo>
                  <a:pt x="142239" y="623442"/>
                </a:lnTo>
                <a:lnTo>
                  <a:pt x="0" y="623442"/>
                </a:lnTo>
              </a:path>
            </a:pathLst>
          </a:custGeom>
          <a:ln w="12192">
            <a:solidFill>
              <a:srgbClr val="3E9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8068056" y="4524755"/>
            <a:ext cx="203200" cy="623570"/>
          </a:xfrm>
          <a:custGeom>
            <a:avLst/>
            <a:gdLst/>
            <a:ahLst/>
            <a:cxnLst/>
            <a:rect l="l" t="t" r="r" b="b"/>
            <a:pathLst>
              <a:path w="203200" h="623570">
                <a:moveTo>
                  <a:pt x="0" y="0"/>
                </a:moveTo>
                <a:lnTo>
                  <a:pt x="0" y="623062"/>
                </a:lnTo>
                <a:lnTo>
                  <a:pt x="203200" y="623062"/>
                </a:lnTo>
              </a:path>
            </a:pathLst>
          </a:custGeom>
          <a:ln w="12192">
            <a:solidFill>
              <a:srgbClr val="48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882640" y="2599944"/>
            <a:ext cx="2726690" cy="1246505"/>
          </a:xfrm>
          <a:custGeom>
            <a:avLst/>
            <a:gdLst/>
            <a:ahLst/>
            <a:cxnLst/>
            <a:rect l="l" t="t" r="r" b="b"/>
            <a:pathLst>
              <a:path w="2726690" h="1246504">
                <a:moveTo>
                  <a:pt x="0" y="0"/>
                </a:moveTo>
                <a:lnTo>
                  <a:pt x="0" y="1104264"/>
                </a:lnTo>
                <a:lnTo>
                  <a:pt x="2726690" y="1104264"/>
                </a:lnTo>
                <a:lnTo>
                  <a:pt x="2726690" y="1246504"/>
                </a:lnTo>
              </a:path>
            </a:pathLst>
          </a:custGeom>
          <a:ln w="12192">
            <a:solidFill>
              <a:srgbClr val="3E9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939028" y="4524755"/>
            <a:ext cx="274955" cy="623570"/>
          </a:xfrm>
          <a:custGeom>
            <a:avLst/>
            <a:gdLst/>
            <a:ahLst/>
            <a:cxnLst/>
            <a:rect l="l" t="t" r="r" b="b"/>
            <a:pathLst>
              <a:path w="274954" h="623570">
                <a:moveTo>
                  <a:pt x="0" y="0"/>
                </a:moveTo>
                <a:lnTo>
                  <a:pt x="0" y="623062"/>
                </a:lnTo>
                <a:lnTo>
                  <a:pt x="274700" y="623062"/>
                </a:lnTo>
              </a:path>
            </a:pathLst>
          </a:custGeom>
          <a:ln w="12192">
            <a:solidFill>
              <a:srgbClr val="48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882640" y="2599944"/>
            <a:ext cx="789940" cy="1246505"/>
          </a:xfrm>
          <a:custGeom>
            <a:avLst/>
            <a:gdLst/>
            <a:ahLst/>
            <a:cxnLst/>
            <a:rect l="l" t="t" r="r" b="b"/>
            <a:pathLst>
              <a:path w="789940" h="1246504">
                <a:moveTo>
                  <a:pt x="0" y="0"/>
                </a:moveTo>
                <a:lnTo>
                  <a:pt x="0" y="1104264"/>
                </a:lnTo>
                <a:lnTo>
                  <a:pt x="789432" y="1104264"/>
                </a:lnTo>
                <a:lnTo>
                  <a:pt x="789432" y="1246504"/>
                </a:lnTo>
              </a:path>
            </a:pathLst>
          </a:custGeom>
          <a:ln w="12192">
            <a:solidFill>
              <a:srgbClr val="3E9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925823" y="4535423"/>
            <a:ext cx="530860" cy="611505"/>
          </a:xfrm>
          <a:custGeom>
            <a:avLst/>
            <a:gdLst/>
            <a:ahLst/>
            <a:cxnLst/>
            <a:rect l="l" t="t" r="r" b="b"/>
            <a:pathLst>
              <a:path w="530860" h="611504">
                <a:moveTo>
                  <a:pt x="0" y="0"/>
                </a:moveTo>
                <a:lnTo>
                  <a:pt x="0" y="611377"/>
                </a:lnTo>
                <a:lnTo>
                  <a:pt x="530733" y="611377"/>
                </a:lnTo>
              </a:path>
            </a:pathLst>
          </a:custGeom>
          <a:ln w="12192">
            <a:solidFill>
              <a:srgbClr val="48AF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466844" y="2599944"/>
            <a:ext cx="1415415" cy="1258570"/>
          </a:xfrm>
          <a:custGeom>
            <a:avLst/>
            <a:gdLst/>
            <a:ahLst/>
            <a:cxnLst/>
            <a:rect l="l" t="t" r="r" b="b"/>
            <a:pathLst>
              <a:path w="1415414" h="1258570">
                <a:moveTo>
                  <a:pt x="1415414" y="0"/>
                </a:moveTo>
                <a:lnTo>
                  <a:pt x="1415414" y="1115948"/>
                </a:lnTo>
                <a:lnTo>
                  <a:pt x="0" y="1115948"/>
                </a:lnTo>
                <a:lnTo>
                  <a:pt x="0" y="1258188"/>
                </a:lnTo>
              </a:path>
            </a:pathLst>
          </a:custGeom>
          <a:ln w="12192">
            <a:solidFill>
              <a:srgbClr val="3E9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2708148" y="2599944"/>
            <a:ext cx="3173730" cy="1246505"/>
          </a:xfrm>
          <a:custGeom>
            <a:avLst/>
            <a:gdLst/>
            <a:ahLst/>
            <a:cxnLst/>
            <a:rect l="l" t="t" r="r" b="b"/>
            <a:pathLst>
              <a:path w="3173729" h="1246504">
                <a:moveTo>
                  <a:pt x="3173603" y="0"/>
                </a:moveTo>
                <a:lnTo>
                  <a:pt x="3173603" y="1104264"/>
                </a:lnTo>
                <a:lnTo>
                  <a:pt x="0" y="1104264"/>
                </a:lnTo>
                <a:lnTo>
                  <a:pt x="0" y="1246504"/>
                </a:lnTo>
              </a:path>
            </a:pathLst>
          </a:custGeom>
          <a:ln w="12192">
            <a:solidFill>
              <a:srgbClr val="3E9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026920" y="3843528"/>
            <a:ext cx="1362456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3785615" y="3855720"/>
            <a:ext cx="1362456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3908552" y="3875278"/>
            <a:ext cx="111633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>
              <a:lnSpc>
                <a:spcPts val="2640"/>
              </a:lnSpc>
            </a:pP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-25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siness A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al</a:t>
            </a:r>
            <a:r>
              <a:rPr sz="2400" b="1" spc="-25" dirty="0">
                <a:latin typeface="Calibri"/>
                <a:cs typeface="Calibri"/>
              </a:rPr>
              <a:t>y</a:t>
            </a:r>
            <a:r>
              <a:rPr sz="2400" b="1" spc="-10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4341242" y="4952920"/>
            <a:ext cx="1362455" cy="580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473954" y="4992522"/>
            <a:ext cx="11441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al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753100" y="3843528"/>
            <a:ext cx="1837944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 txBox="1"/>
          <p:nvPr/>
        </p:nvSpPr>
        <p:spPr>
          <a:xfrm>
            <a:off x="5805042" y="3863466"/>
            <a:ext cx="1736725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0"/>
              </a:lnSpc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oft</a:t>
            </a: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760"/>
              </a:lnSpc>
            </a:pPr>
            <a:r>
              <a:rPr sz="2400" b="1" spc="-5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spc="-5" dirty="0">
                <a:latin typeface="Calibri"/>
                <a:cs typeface="Calibri"/>
              </a:rPr>
              <a:t>elopme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6210300" y="5045788"/>
            <a:ext cx="1780031" cy="684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 txBox="1"/>
          <p:nvPr/>
        </p:nvSpPr>
        <p:spPr>
          <a:xfrm>
            <a:off x="6285163" y="5096512"/>
            <a:ext cx="1671704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085">
              <a:lnSpc>
                <a:spcPts val="2640"/>
              </a:lnSpc>
            </a:pPr>
            <a:r>
              <a:rPr sz="2400" b="1" spc="-5" dirty="0">
                <a:latin typeface="Calibri"/>
                <a:cs typeface="Calibri"/>
              </a:rPr>
              <a:t>Design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r/ 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og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927847" y="3843528"/>
            <a:ext cx="1362455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8079993" y="3863466"/>
            <a:ext cx="1061720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2760"/>
              </a:lnSpc>
            </a:pPr>
            <a:r>
              <a:rPr sz="2400" b="1" spc="-20" dirty="0">
                <a:latin typeface="Calibri"/>
                <a:cs typeface="Calibri"/>
              </a:rPr>
              <a:t>Quality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b="1" dirty="0">
                <a:latin typeface="Calibri"/>
                <a:cs typeface="Calibri"/>
              </a:rPr>
              <a:t>Anal</a:t>
            </a:r>
            <a:r>
              <a:rPr sz="2400" b="1" spc="-10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8332214" y="4981219"/>
            <a:ext cx="1195831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 txBox="1"/>
          <p:nvPr/>
        </p:nvSpPr>
        <p:spPr>
          <a:xfrm>
            <a:off x="8554593" y="4992522"/>
            <a:ext cx="7874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s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4381500" y="2881883"/>
            <a:ext cx="1362455" cy="68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 txBox="1"/>
          <p:nvPr/>
        </p:nvSpPr>
        <p:spPr>
          <a:xfrm>
            <a:off x="4480305" y="2119629"/>
            <a:ext cx="16719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2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O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400" b="1" spc="-10" dirty="0">
                <a:latin typeface="Calibri"/>
                <a:cs typeface="Calibri"/>
              </a:rPr>
              <a:t>Assi</a:t>
            </a:r>
            <a:r>
              <a:rPr sz="2400" b="1" spc="-35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2128773" y="3863466"/>
            <a:ext cx="1160780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0"/>
              </a:lnSpc>
            </a:pPr>
            <a:r>
              <a:rPr sz="2400" b="1" spc="-5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oje</a:t>
            </a:r>
            <a:r>
              <a:rPr sz="2400" b="1" spc="-5" dirty="0">
                <a:latin typeface="Calibri"/>
                <a:cs typeface="Calibri"/>
              </a:rPr>
              <a:t>ct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760"/>
              </a:lnSpc>
            </a:pPr>
            <a:r>
              <a:rPr sz="2400" b="1" dirty="0">
                <a:latin typeface="Calibri"/>
                <a:cs typeface="Calibri"/>
              </a:rPr>
              <a:t>Mana</a:t>
            </a:r>
            <a:r>
              <a:rPr sz="2400" b="1" spc="-25" dirty="0">
                <a:latin typeface="Calibri"/>
                <a:cs typeface="Calibri"/>
              </a:rPr>
              <a:t>g</a:t>
            </a:r>
            <a:r>
              <a:rPr sz="2400" b="1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19602" y="5704662"/>
            <a:ext cx="534860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5" dirty="0">
                <a:solidFill>
                  <a:srgbClr val="FFFFFF"/>
                </a:solidFill>
                <a:latin typeface="Arial Rounded MT Bold"/>
                <a:cs typeface="Arial Rounded MT Bold"/>
              </a:rPr>
              <a:t>F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igu</a:t>
            </a:r>
            <a:r>
              <a:rPr sz="2500" spc="-80" dirty="0">
                <a:solidFill>
                  <a:srgbClr val="FFFFFF"/>
                </a:solidFill>
                <a:latin typeface="Arial Rounded MT Bold"/>
                <a:cs typeface="Arial Rounded MT Bold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e-</a:t>
            </a:r>
            <a:r>
              <a:rPr sz="2500" spc="15" dirty="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Arial Rounded MT Bold"/>
                <a:cs typeface="Arial Rounded MT Bold"/>
              </a:rPr>
              <a:t>1</a:t>
            </a:r>
            <a:r>
              <a:rPr sz="2500" spc="-10" dirty="0">
                <a:solidFill>
                  <a:srgbClr val="FFFFFF"/>
                </a:solidFill>
                <a:latin typeface="Arial Rounded MT Bold"/>
                <a:cs typeface="Arial Rounded MT Bold"/>
              </a:rPr>
              <a:t>:</a:t>
            </a:r>
            <a:r>
              <a:rPr sz="2500" spc="15" dirty="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sz="2500" spc="-75" dirty="0">
                <a:solidFill>
                  <a:srgbClr val="FFFFFF"/>
                </a:solidFill>
                <a:latin typeface="Arial Rounded MT Bold"/>
                <a:cs typeface="Arial Rounded MT Bold"/>
              </a:rPr>
              <a:t>rg</a:t>
            </a:r>
            <a:r>
              <a:rPr sz="2500" spc="-20" dirty="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Arial Rounded MT Bold"/>
                <a:cs typeface="Arial Rounded MT Bold"/>
              </a:rPr>
              <a:t>niz</a:t>
            </a:r>
            <a:r>
              <a:rPr sz="2500" spc="-80" dirty="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Arial Rounded MT Bold"/>
                <a:cs typeface="Arial Rounded MT Bold"/>
              </a:rPr>
              <a:t>ti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sz="2500" spc="-20" dirty="0">
                <a:solidFill>
                  <a:srgbClr val="FFFFFF"/>
                </a:solidFill>
                <a:latin typeface="Arial Rounded MT Bold"/>
                <a:cs typeface="Arial Rounded MT Bold"/>
              </a:rPr>
              <a:t>n</a:t>
            </a:r>
            <a:r>
              <a:rPr sz="2500" spc="-10" dirty="0">
                <a:solidFill>
                  <a:srgbClr val="FFFFFF"/>
                </a:solidFill>
                <a:latin typeface="Arial Rounded MT Bold"/>
                <a:cs typeface="Arial Rounded MT Bold"/>
              </a:rPr>
              <a:t>al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 St</a:t>
            </a:r>
            <a:r>
              <a:rPr sz="2500" spc="-75" dirty="0">
                <a:solidFill>
                  <a:srgbClr val="FFFFFF"/>
                </a:solidFill>
                <a:latin typeface="Arial Rounded MT Bold"/>
                <a:cs typeface="Arial Rounded MT Bold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uc</a:t>
            </a:r>
            <a:r>
              <a:rPr sz="2500" spc="-5" dirty="0">
                <a:solidFill>
                  <a:srgbClr val="FFFFFF"/>
                </a:solidFill>
                <a:latin typeface="Arial Rounded MT Bold"/>
                <a:cs typeface="Arial Rounded MT Bold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Arial Rounded MT Bold"/>
                <a:cs typeface="Arial Rounded MT Bold"/>
              </a:rPr>
              <a:t>u</a:t>
            </a:r>
            <a:r>
              <a:rPr sz="2500" spc="-75" dirty="0">
                <a:solidFill>
                  <a:srgbClr val="FFFFFF"/>
                </a:solidFill>
                <a:latin typeface="Arial Rounded MT Bold"/>
                <a:cs typeface="Arial Rounded MT Bold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endParaRPr sz="2500" dirty="0">
              <a:latin typeface="Arial Rounded MT Bold"/>
              <a:cs typeface="Arial Rounded MT Bold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10693" y="1876423"/>
            <a:ext cx="1341501" cy="77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Objective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Broad Objectives</a:t>
            </a:r>
          </a:p>
          <a:p>
            <a:pPr marL="0" indent="0">
              <a:buNone/>
            </a:pPr>
            <a:r>
              <a:rPr lang="en-US" dirty="0" smtClean="0"/>
              <a:t>The broad objective is to develop a software that maintains all the process of admission procedure of a school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Specific Objectives</a:t>
            </a:r>
          </a:p>
          <a:p>
            <a:pPr lvl="0"/>
            <a:r>
              <a:rPr lang="en-US" dirty="0"/>
              <a:t>Distribute admission form online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Apply online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Approve or reject students online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Store students detail online</a:t>
            </a:r>
            <a:endParaRPr lang="en-US" dirty="0" smtClean="0">
              <a:effectLst/>
            </a:endParaRPr>
          </a:p>
          <a:p>
            <a:pPr lvl="0"/>
            <a:r>
              <a:rPr lang="en-US" dirty="0"/>
              <a:t>View the result online</a:t>
            </a:r>
            <a:endParaRPr lang="en-US" dirty="0" smtClean="0">
              <a:effectLst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42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b="1" spc="-20" dirty="0"/>
              <a:t>I</a:t>
            </a:r>
            <a:r>
              <a:rPr lang="en-US" b="1" dirty="0"/>
              <a:t>t</a:t>
            </a:r>
            <a:r>
              <a:rPr lang="en-US" b="1" spc="-25" dirty="0"/>
              <a:t>erative</a:t>
            </a:r>
            <a:r>
              <a:rPr lang="en-US" b="1" spc="-40" dirty="0"/>
              <a:t> </a:t>
            </a:r>
            <a:r>
              <a:rPr lang="en-US" b="1" spc="-35" dirty="0"/>
              <a:t>P</a:t>
            </a:r>
            <a:r>
              <a:rPr lang="en-US" b="1" spc="-5" dirty="0"/>
              <a:t>r</a:t>
            </a:r>
            <a:r>
              <a:rPr lang="en-US" b="1" dirty="0"/>
              <a:t>o</a:t>
            </a:r>
            <a:r>
              <a:rPr lang="en-US" b="1" spc="15" dirty="0"/>
              <a:t>c</a:t>
            </a:r>
            <a:r>
              <a:rPr lang="en-US" b="1" dirty="0"/>
              <a:t>ess</a:t>
            </a:r>
            <a:r>
              <a:rPr lang="en-US" b="1" spc="-20" dirty="0"/>
              <a:t> </a:t>
            </a:r>
            <a:r>
              <a:rPr lang="en-US" b="1" dirty="0"/>
              <a:t>M</a:t>
            </a:r>
            <a:r>
              <a:rPr lang="en-US" b="1" spc="10" dirty="0"/>
              <a:t>o</a:t>
            </a:r>
            <a:r>
              <a:rPr lang="en-US" b="1" dirty="0"/>
              <a:t>d</a:t>
            </a:r>
            <a:r>
              <a:rPr lang="en-US" b="1" spc="10" dirty="0"/>
              <a:t>e</a:t>
            </a:r>
            <a:r>
              <a:rPr lang="en-US" b="1" spc="-15" dirty="0"/>
              <a:t>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spc="-20" dirty="0"/>
              <a:t>Featu</a:t>
            </a:r>
            <a:r>
              <a:rPr lang="en-US" b="1" spc="-30" dirty="0"/>
              <a:t>r</a:t>
            </a:r>
            <a:r>
              <a:rPr lang="en-US" b="1" spc="-20" dirty="0"/>
              <a:t>e</a:t>
            </a:r>
            <a:r>
              <a:rPr lang="en-US" b="1" spc="5" dirty="0"/>
              <a:t> </a:t>
            </a:r>
            <a:r>
              <a:rPr lang="en-US" b="1" spc="-25" dirty="0"/>
              <a:t>o</a:t>
            </a:r>
            <a:r>
              <a:rPr lang="en-US" b="1" spc="-15" dirty="0"/>
              <a:t>f</a:t>
            </a:r>
            <a:r>
              <a:rPr lang="en-US" b="1" spc="5" dirty="0"/>
              <a:t> </a:t>
            </a:r>
            <a:r>
              <a:rPr lang="en-US" b="1" spc="-15" dirty="0"/>
              <a:t>I</a:t>
            </a:r>
            <a:r>
              <a:rPr lang="en-US" b="1" spc="-30" dirty="0"/>
              <a:t>t</a:t>
            </a:r>
            <a:r>
              <a:rPr lang="en-US" b="1" spc="-20" dirty="0"/>
              <a:t>er</a:t>
            </a:r>
            <a:r>
              <a:rPr lang="en-US" b="1" spc="-30" dirty="0"/>
              <a:t>a</a:t>
            </a:r>
            <a:r>
              <a:rPr lang="en-US" b="1" dirty="0"/>
              <a:t>ti</a:t>
            </a:r>
            <a:r>
              <a:rPr lang="en-US" b="1" spc="-15" dirty="0"/>
              <a:t>v</a:t>
            </a:r>
            <a:r>
              <a:rPr lang="en-US" b="1" spc="-20" dirty="0"/>
              <a:t>e</a:t>
            </a:r>
            <a:r>
              <a:rPr lang="en-US" b="1" spc="5" dirty="0"/>
              <a:t> </a:t>
            </a:r>
            <a:r>
              <a:rPr lang="en-US" b="1" spc="-25" dirty="0"/>
              <a:t>Pro</a:t>
            </a:r>
            <a:r>
              <a:rPr lang="en-US" b="1" spc="-30" dirty="0"/>
              <a:t>c</a:t>
            </a:r>
            <a:r>
              <a:rPr lang="en-US" b="1" spc="-20" dirty="0"/>
              <a:t>ess</a:t>
            </a:r>
            <a:r>
              <a:rPr lang="en-US" b="1" dirty="0"/>
              <a:t> </a:t>
            </a:r>
            <a:r>
              <a:rPr lang="en-US" b="1" spc="-25" dirty="0"/>
              <a:t>Mode</a:t>
            </a:r>
            <a:r>
              <a:rPr lang="en-US" b="1" spc="-20" dirty="0"/>
              <a:t>l</a:t>
            </a:r>
            <a:r>
              <a:rPr lang="en-US" b="1" spc="-10" dirty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spc="-55" dirty="0" smtClean="0"/>
              <a:t>Clear Requirement and understand properly.</a:t>
            </a:r>
          </a:p>
          <a:p>
            <a:r>
              <a:rPr lang="en-US" sz="3200" spc="-55" dirty="0" smtClean="0"/>
              <a:t>High Risk Features and Changeable goals.</a:t>
            </a:r>
          </a:p>
          <a:p>
            <a:r>
              <a:rPr lang="en-US" sz="3200" spc="-55" dirty="0" smtClean="0"/>
              <a:t>Better for large and mission critical project.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4"/>
            <a:ext cx="5782657" cy="3254375"/>
          </a:xfrm>
        </p:spPr>
      </p:pic>
    </p:spTree>
    <p:extLst>
      <p:ext uri="{BB962C8B-B14F-4D97-AF65-F5344CB8AC3E}">
        <p14:creationId xmlns:p14="http://schemas.microsoft.com/office/powerpoint/2010/main" val="37592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spc="-20" dirty="0">
                <a:cs typeface="Eras Bold ITC"/>
              </a:rPr>
              <a:t>Technical</a:t>
            </a:r>
            <a:r>
              <a:rPr lang="en-US" b="1" spc="-30" dirty="0">
                <a:cs typeface="Eras Bold ITC"/>
              </a:rPr>
              <a:t> </a:t>
            </a:r>
            <a:r>
              <a:rPr lang="en-US" b="1" dirty="0">
                <a:cs typeface="Eras Bold ITC"/>
              </a:rPr>
              <a:t>Fe</a:t>
            </a:r>
            <a:r>
              <a:rPr lang="en-US" b="1" spc="-15" dirty="0">
                <a:cs typeface="Eras Bold ITC"/>
              </a:rPr>
              <a:t>a</a:t>
            </a:r>
            <a:r>
              <a:rPr lang="en-US" b="1" dirty="0">
                <a:cs typeface="Eras Bold ITC"/>
              </a:rPr>
              <a:t>sib</a:t>
            </a:r>
            <a:r>
              <a:rPr lang="en-US" b="1" spc="-10" dirty="0">
                <a:cs typeface="Eras Bold ITC"/>
              </a:rPr>
              <a:t>ili</a:t>
            </a:r>
            <a:r>
              <a:rPr lang="en-US" b="1" spc="-25" dirty="0">
                <a:cs typeface="Eras Bold ITC"/>
              </a:rPr>
              <a:t>t</a:t>
            </a:r>
            <a:r>
              <a:rPr lang="en-US" b="1" dirty="0">
                <a:cs typeface="Eras Bold ITC"/>
              </a:rPr>
              <a:t>y</a:t>
            </a: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pc="-55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r>
              <a:rPr lang="en-US" spc="16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17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spc="170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te</a:t>
            </a:r>
            <a:r>
              <a:rPr lang="en-US" spc="-75" dirty="0">
                <a:cs typeface="Arial Rounded MT Bold"/>
              </a:rPr>
              <a:t>c</a:t>
            </a:r>
            <a:r>
              <a:rPr lang="en-US" spc="-30" dirty="0">
                <a:cs typeface="Arial Rounded MT Bold"/>
              </a:rPr>
              <a:t>h</a:t>
            </a:r>
            <a:r>
              <a:rPr lang="en-US" spc="-15" dirty="0">
                <a:cs typeface="Arial Rounded MT Bold"/>
              </a:rPr>
              <a:t>nic</a:t>
            </a:r>
            <a:r>
              <a:rPr lang="en-US" spc="-10" dirty="0">
                <a:cs typeface="Arial Rounded MT Bold"/>
              </a:rPr>
              <a:t>al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15" dirty="0">
                <a:cs typeface="Arial Rounded MT Bold"/>
              </a:rPr>
              <a:t>y</a:t>
            </a:r>
            <a:r>
              <a:rPr lang="en-US" spc="180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si</a:t>
            </a:r>
            <a:r>
              <a:rPr lang="en-US" spc="-60" dirty="0">
                <a:cs typeface="Arial Rounded MT Bold"/>
              </a:rPr>
              <a:t>b</a:t>
            </a:r>
            <a:r>
              <a:rPr lang="en-US" spc="-15" dirty="0">
                <a:cs typeface="Arial Rounded MT Bold"/>
              </a:rPr>
              <a:t>le</a:t>
            </a:r>
            <a:r>
              <a:rPr lang="en-US" spc="17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be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use</a:t>
            </a:r>
            <a:r>
              <a:rPr lang="en-US" spc="180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15" dirty="0">
                <a:cs typeface="Arial Rounded MT Bold"/>
              </a:rPr>
              <a:t>or</a:t>
            </a:r>
            <a:r>
              <a:rPr lang="en-US" spc="18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ma</a:t>
            </a:r>
            <a:r>
              <a:rPr lang="en-US" spc="-75" dirty="0">
                <a:cs typeface="Arial Rounded MT Bold"/>
              </a:rPr>
              <a:t>k</a:t>
            </a:r>
            <a:r>
              <a:rPr lang="en-US" spc="-15" dirty="0">
                <a:cs typeface="Arial Rounded MT Bold"/>
              </a:rPr>
              <a:t>ing</a:t>
            </a:r>
            <a:r>
              <a:rPr lang="en-US" spc="165" dirty="0">
                <a:cs typeface="Arial Rounded MT Bold"/>
              </a:rPr>
              <a:t> </a:t>
            </a:r>
            <a:r>
              <a:rPr lang="en-US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endParaRPr lang="en-US" dirty="0">
              <a:cs typeface="Arial Rounded MT Bold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pc="-20" dirty="0">
                <a:cs typeface="Arial Rounded MT Bold"/>
              </a:rPr>
              <a:t>p</a:t>
            </a:r>
            <a:r>
              <a:rPr lang="en-US" spc="-11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</a:t>
            </a:r>
            <a:r>
              <a:rPr lang="en-US" spc="-1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equi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3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te</a:t>
            </a:r>
            <a:r>
              <a:rPr lang="en-US" spc="-75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hn</a:t>
            </a:r>
            <a:r>
              <a:rPr lang="en-US" spc="-15" dirty="0">
                <a:cs typeface="Arial Rounded MT Bold"/>
              </a:rPr>
              <a:t>ology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spc="-10" dirty="0">
                <a:cs typeface="Arial Rounded MT Bold"/>
              </a:rPr>
              <a:t> </a:t>
            </a:r>
            <a:r>
              <a:rPr lang="en-US" spc="-75" dirty="0">
                <a:cs typeface="Arial Rounded MT Bold"/>
              </a:rPr>
              <a:t>a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15" dirty="0">
                <a:cs typeface="Arial Rounded MT Bold"/>
              </a:rPr>
              <a:t>ail</a:t>
            </a:r>
            <a:r>
              <a:rPr lang="en-US" spc="-60" dirty="0">
                <a:cs typeface="Arial Rounded MT Bold"/>
              </a:rPr>
              <a:t>ab</a:t>
            </a:r>
            <a:r>
              <a:rPr lang="en-US" spc="-10" dirty="0">
                <a:cs typeface="Arial Rounded MT Bold"/>
              </a:rPr>
              <a:t>l</a:t>
            </a:r>
            <a:r>
              <a:rPr lang="en-US" spc="-14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0" indent="0" algn="just">
              <a:lnSpc>
                <a:spcPct val="100000"/>
              </a:lnSpc>
              <a:spcBef>
                <a:spcPts val="295"/>
              </a:spcBef>
              <a:buNone/>
            </a:pPr>
            <a:r>
              <a:rPr lang="en-US" b="1" spc="-25" dirty="0">
                <a:cs typeface="Eras Bold ITC"/>
              </a:rPr>
              <a:t>Economi</a:t>
            </a:r>
            <a:r>
              <a:rPr lang="en-US" b="1" spc="-20" dirty="0">
                <a:cs typeface="Eras Bold ITC"/>
              </a:rPr>
              <a:t>c</a:t>
            </a:r>
            <a:r>
              <a:rPr lang="en-US" b="1" spc="-5" dirty="0">
                <a:cs typeface="Eras Bold ITC"/>
              </a:rPr>
              <a:t> </a:t>
            </a:r>
            <a:r>
              <a:rPr lang="en-US" b="1" dirty="0">
                <a:cs typeface="Eras Bold ITC"/>
              </a:rPr>
              <a:t>Fe</a:t>
            </a:r>
            <a:r>
              <a:rPr lang="en-US" b="1" spc="-15" dirty="0">
                <a:cs typeface="Eras Bold ITC"/>
              </a:rPr>
              <a:t>a</a:t>
            </a:r>
            <a:r>
              <a:rPr lang="en-US" b="1" dirty="0">
                <a:cs typeface="Eras Bold ITC"/>
              </a:rPr>
              <a:t>sib</a:t>
            </a:r>
            <a:r>
              <a:rPr lang="en-US" b="1" spc="-10" dirty="0">
                <a:cs typeface="Eras Bold ITC"/>
              </a:rPr>
              <a:t>ili</a:t>
            </a:r>
            <a:r>
              <a:rPr lang="en-US" b="1" spc="-25" dirty="0">
                <a:cs typeface="Eras Bold ITC"/>
              </a:rPr>
              <a:t>t</a:t>
            </a:r>
            <a:r>
              <a:rPr lang="en-US" b="1" dirty="0">
                <a:cs typeface="Eras Bold ITC"/>
              </a:rPr>
              <a:t>y</a:t>
            </a:r>
          </a:p>
          <a:p>
            <a:pPr marL="0" marR="5080" indent="0" algn="just">
              <a:lnSpc>
                <a:spcPct val="99000"/>
              </a:lnSpc>
              <a:spcBef>
                <a:spcPts val="530"/>
              </a:spcBef>
              <a:buNone/>
            </a:pPr>
            <a:r>
              <a:rPr lang="en-US" spc="-55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r>
              <a:rPr lang="en-US" dirty="0">
                <a:cs typeface="Arial Rounded MT Bold"/>
              </a:rPr>
              <a:t> </a:t>
            </a:r>
            <a:r>
              <a:rPr lang="en-US" spc="28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5" dirty="0">
                <a:cs typeface="Arial Rounded MT Bold"/>
              </a:rPr>
              <a:t>oj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ct</a:t>
            </a:r>
            <a:r>
              <a:rPr lang="en-US" dirty="0">
                <a:cs typeface="Arial Rounded MT Bold"/>
              </a:rPr>
              <a:t> 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dirty="0">
                <a:cs typeface="Arial Rounded MT Bold"/>
              </a:rPr>
              <a:t> </a:t>
            </a:r>
            <a:r>
              <a:rPr lang="en-US" spc="29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nomic</a:t>
            </a:r>
            <a:r>
              <a:rPr lang="en-US" spc="-10" dirty="0">
                <a:cs typeface="Arial Rounded MT Bold"/>
              </a:rPr>
              <a:t>ally</a:t>
            </a:r>
            <a:r>
              <a:rPr lang="en-US" dirty="0">
                <a:cs typeface="Arial Rounded MT Bold"/>
              </a:rPr>
              <a:t> 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si</a:t>
            </a:r>
            <a:r>
              <a:rPr lang="en-US" spc="-60" dirty="0">
                <a:cs typeface="Arial Rounded MT Bold"/>
              </a:rPr>
              <a:t>b</a:t>
            </a:r>
            <a:r>
              <a:rPr lang="en-US" spc="-5" dirty="0">
                <a:cs typeface="Arial Rounded MT Bold"/>
              </a:rPr>
              <a:t>l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be</a:t>
            </a:r>
            <a:r>
              <a:rPr lang="en-US" spc="-10" dirty="0">
                <a:cs typeface="Arial Rounded MT Bold"/>
              </a:rPr>
              <a:t>c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use</a:t>
            </a:r>
            <a:r>
              <a:rPr lang="en-US" dirty="0">
                <a:cs typeface="Arial Rounded MT Bold"/>
              </a:rPr>
              <a:t> </a:t>
            </a:r>
            <a:r>
              <a:rPr lang="en-US" spc="30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</a:t>
            </a:r>
            <a:r>
              <a:rPr lang="en-US" spc="29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total pe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so</a:t>
            </a:r>
            <a:r>
              <a:rPr lang="en-US" spc="-20" dirty="0">
                <a:cs typeface="Arial Rounded MT Bold"/>
              </a:rPr>
              <a:t>n</a:t>
            </a:r>
            <a:r>
              <a:rPr lang="en-US" spc="-15" dirty="0">
                <a:cs typeface="Arial Rounded MT Bold"/>
              </a:rPr>
              <a:t>n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l</a:t>
            </a:r>
            <a:r>
              <a:rPr lang="en-US" dirty="0">
                <a:cs typeface="Arial Rounded MT Bold"/>
              </a:rPr>
              <a:t>  </a:t>
            </a:r>
            <a:r>
              <a:rPr lang="en-US" spc="-15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co</a:t>
            </a:r>
            <a:r>
              <a:rPr lang="en-US" spc="-10" dirty="0">
                <a:cs typeface="Arial Rounded MT Bold"/>
              </a:rPr>
              <a:t>st,</a:t>
            </a:r>
            <a:r>
              <a:rPr lang="en-US" dirty="0">
                <a:cs typeface="Arial Rounded MT Bold"/>
              </a:rPr>
              <a:t>  </a:t>
            </a:r>
            <a:r>
              <a:rPr lang="en-US" spc="-130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-5" dirty="0">
                <a:cs typeface="Arial Rounded MT Bold"/>
              </a:rPr>
              <a:t>i</a:t>
            </a:r>
            <a:r>
              <a:rPr lang="en-US" spc="-25" dirty="0">
                <a:cs typeface="Arial Rounded MT Bold"/>
              </a:rPr>
              <a:t>m</a:t>
            </a:r>
            <a:r>
              <a:rPr lang="en-US" spc="-114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,</a:t>
            </a:r>
            <a:r>
              <a:rPr lang="en-US" dirty="0">
                <a:cs typeface="Arial Rounded MT Bold"/>
              </a:rPr>
              <a:t>  </a:t>
            </a:r>
            <a:r>
              <a:rPr lang="en-US" spc="-13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</a:t>
            </a:r>
            <a:r>
              <a:rPr lang="en-US" spc="-5" dirty="0">
                <a:cs typeface="Arial Rounded MT Bold"/>
              </a:rPr>
              <a:t>o</a:t>
            </a:r>
            <a:r>
              <a:rPr lang="en-US" spc="-10" dirty="0">
                <a:cs typeface="Arial Rounded MT Bold"/>
              </a:rPr>
              <a:t>f</a:t>
            </a:r>
            <a:r>
              <a:rPr lang="en-US" dirty="0">
                <a:cs typeface="Arial Rounded MT Bold"/>
              </a:rPr>
              <a:t>t</a:t>
            </a:r>
            <a:r>
              <a:rPr lang="en-US" spc="-65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 </a:t>
            </a:r>
            <a:r>
              <a:rPr lang="en-US" spc="-114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5" dirty="0">
                <a:cs typeface="Arial Rounded MT Bold"/>
              </a:rPr>
              <a:t>n</a:t>
            </a:r>
            <a:r>
              <a:rPr lang="en-US" spc="-20" dirty="0">
                <a:cs typeface="Arial Rounded MT Bold"/>
              </a:rPr>
              <a:t>d</a:t>
            </a:r>
            <a:r>
              <a:rPr lang="en-US" dirty="0">
                <a:cs typeface="Arial Rounded MT Bold"/>
              </a:rPr>
              <a:t>  </a:t>
            </a:r>
            <a:r>
              <a:rPr lang="en-US" spc="-13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ha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d</a:t>
            </a:r>
            <a:r>
              <a:rPr lang="en-US" spc="-55" dirty="0">
                <a:cs typeface="Arial Rounded MT Bold"/>
              </a:rPr>
              <a:t>w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 </a:t>
            </a:r>
            <a:r>
              <a:rPr lang="en-US" spc="-13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co</a:t>
            </a:r>
            <a:r>
              <a:rPr lang="en-US" spc="-10" dirty="0">
                <a:cs typeface="Arial Rounded MT Bold"/>
              </a:rPr>
              <a:t>st</a:t>
            </a:r>
            <a:r>
              <a:rPr lang="en-US" dirty="0">
                <a:cs typeface="Arial Rounded MT Bold"/>
              </a:rPr>
              <a:t>  </a:t>
            </a:r>
            <a:r>
              <a:rPr lang="en-US" spc="-135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f</a:t>
            </a:r>
            <a:r>
              <a:rPr lang="en-US" spc="-10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r m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80" dirty="0">
                <a:cs typeface="Arial Rounded MT Bold"/>
              </a:rPr>
              <a:t>k</a:t>
            </a:r>
            <a:r>
              <a:rPr lang="en-US" spc="-15" dirty="0">
                <a:cs typeface="Arial Rounded MT Bold"/>
              </a:rPr>
              <a:t>ing</a:t>
            </a:r>
            <a:r>
              <a:rPr lang="en-US" dirty="0">
                <a:cs typeface="Arial Rounded MT Bold"/>
              </a:rPr>
              <a:t>   </a:t>
            </a:r>
            <a:r>
              <a:rPr lang="en-US" spc="-275" dirty="0">
                <a:cs typeface="Arial Rounded MT Bold"/>
              </a:rPr>
              <a:t> </a:t>
            </a:r>
            <a:r>
              <a:rPr lang="en-US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r>
              <a:rPr lang="en-US" dirty="0">
                <a:cs typeface="Arial Rounded MT Bold"/>
              </a:rPr>
              <a:t>   </a:t>
            </a:r>
            <a:r>
              <a:rPr lang="en-US" spc="-28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t</a:t>
            </a:r>
            <a:r>
              <a:rPr lang="en-US" dirty="0">
                <a:cs typeface="Arial Rounded MT Bold"/>
              </a:rPr>
              <a:t>   </a:t>
            </a:r>
            <a:r>
              <a:rPr lang="en-US" spc="-26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dirty="0">
                <a:cs typeface="Arial Rounded MT Bold"/>
              </a:rPr>
              <a:t>   </a:t>
            </a:r>
            <a:r>
              <a:rPr lang="en-US" spc="-28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less</a:t>
            </a:r>
            <a:r>
              <a:rPr lang="en-US" dirty="0">
                <a:cs typeface="Arial Rounded MT Bold"/>
              </a:rPr>
              <a:t>   </a:t>
            </a:r>
            <a:r>
              <a:rPr lang="en-US" spc="-27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than</a:t>
            </a:r>
            <a:r>
              <a:rPr lang="en-US" dirty="0">
                <a:cs typeface="Arial Rounded MT Bold"/>
              </a:rPr>
              <a:t>   </a:t>
            </a:r>
            <a:r>
              <a:rPr lang="en-US" spc="-29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  </a:t>
            </a:r>
            <a:r>
              <a:rPr lang="en-US" spc="-280" dirty="0">
                <a:cs typeface="Arial Rounded MT Bold"/>
              </a:rPr>
              <a:t> </a:t>
            </a:r>
            <a:r>
              <a:rPr lang="en-US" spc="-75" dirty="0">
                <a:cs typeface="Arial Rounded MT Bold"/>
              </a:rPr>
              <a:t>c</a:t>
            </a:r>
            <a:r>
              <a:rPr lang="en-US" spc="-15" dirty="0">
                <a:cs typeface="Arial Rounded MT Bold"/>
              </a:rPr>
              <a:t>lient</a:t>
            </a:r>
            <a:r>
              <a:rPr lang="en-US" dirty="0">
                <a:cs typeface="Arial Rounded MT Bold"/>
              </a:rPr>
              <a:t>   </a:t>
            </a:r>
            <a:r>
              <a:rPr lang="en-US" spc="-265" dirty="0">
                <a:cs typeface="Arial Rounded MT Bold"/>
              </a:rPr>
              <a:t> </a:t>
            </a:r>
            <a:r>
              <a:rPr lang="en-US" spc="-55" dirty="0">
                <a:cs typeface="Arial Rounded MT Bold"/>
              </a:rPr>
              <a:t>b</a:t>
            </a:r>
            <a:r>
              <a:rPr lang="en-US" spc="-20" dirty="0">
                <a:cs typeface="Arial Rounded MT Bold"/>
              </a:rPr>
              <a:t>ud</a:t>
            </a:r>
            <a:r>
              <a:rPr lang="en-US" spc="-65" dirty="0">
                <a:cs typeface="Arial Rounded MT Bold"/>
              </a:rPr>
              <a:t>g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5" dirty="0">
                <a:cs typeface="Arial Rounded MT Bold"/>
              </a:rPr>
              <a:t>t</a:t>
            </a:r>
            <a:r>
              <a:rPr lang="en-US" spc="-10" dirty="0">
                <a:cs typeface="Arial Rounded MT Bold"/>
              </a:rPr>
              <a:t>. </a:t>
            </a:r>
            <a:r>
              <a:rPr lang="en-US" spc="-30" dirty="0">
                <a:cs typeface="Eras Bold ITC"/>
              </a:rPr>
              <a:t>Op</a:t>
            </a:r>
            <a:r>
              <a:rPr lang="en-US" spc="-15" dirty="0">
                <a:cs typeface="Eras Bold ITC"/>
              </a:rPr>
              <a:t>erational</a:t>
            </a:r>
            <a:r>
              <a:rPr lang="en-US" spc="-20" dirty="0">
                <a:cs typeface="Eras Bold ITC"/>
              </a:rPr>
              <a:t> </a:t>
            </a:r>
            <a:r>
              <a:rPr lang="en-US" dirty="0">
                <a:cs typeface="Eras Bold ITC"/>
              </a:rPr>
              <a:t>Feasi</a:t>
            </a:r>
            <a:r>
              <a:rPr lang="en-US" spc="5" dirty="0">
                <a:cs typeface="Eras Bold ITC"/>
              </a:rPr>
              <a:t>b</a:t>
            </a:r>
            <a:r>
              <a:rPr lang="en-US" spc="-15" dirty="0">
                <a:cs typeface="Eras Bold ITC"/>
              </a:rPr>
              <a:t>ility</a:t>
            </a:r>
            <a:endParaRPr lang="en-US" dirty="0">
              <a:cs typeface="Eras Bold ITC"/>
            </a:endParaRPr>
          </a:p>
          <a:p>
            <a:pPr marL="0" indent="0" algn="just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pc="-55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his</a:t>
            </a:r>
            <a:r>
              <a:rPr lang="en-US" spc="16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</a:t>
            </a:r>
            <a:r>
              <a:rPr lang="en-US" spc="-5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10" dirty="0">
                <a:cs typeface="Arial Rounded MT Bold"/>
              </a:rPr>
              <a:t>t</a:t>
            </a:r>
            <a:r>
              <a:rPr lang="en-US" spc="17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is</a:t>
            </a:r>
            <a:r>
              <a:rPr lang="en-US" spc="16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ope</a:t>
            </a:r>
            <a:r>
              <a:rPr lang="en-US" spc="-75" dirty="0">
                <a:cs typeface="Arial Rounded MT Bold"/>
              </a:rPr>
              <a:t>ra</a:t>
            </a:r>
            <a:r>
              <a:rPr lang="en-US" spc="-15" dirty="0">
                <a:cs typeface="Arial Rounded MT Bold"/>
              </a:rPr>
              <a:t>tional</a:t>
            </a:r>
            <a:r>
              <a:rPr lang="en-US" spc="-20" dirty="0">
                <a:cs typeface="Arial Rounded MT Bold"/>
              </a:rPr>
              <a:t>l</a:t>
            </a:r>
            <a:r>
              <a:rPr lang="en-US" spc="-15" dirty="0">
                <a:cs typeface="Arial Rounded MT Bold"/>
              </a:rPr>
              <a:t>y</a:t>
            </a:r>
            <a:r>
              <a:rPr lang="en-US" spc="170" dirty="0">
                <a:cs typeface="Arial Rounded MT Bold"/>
              </a:rPr>
              <a:t> </a:t>
            </a:r>
            <a:r>
              <a:rPr lang="en-US" spc="-40" dirty="0">
                <a:cs typeface="Arial Rounded MT Bold"/>
              </a:rPr>
              <a:t>f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asi</a:t>
            </a:r>
            <a:r>
              <a:rPr lang="en-US" spc="-60" dirty="0">
                <a:cs typeface="Arial Rounded MT Bold"/>
              </a:rPr>
              <a:t>b</a:t>
            </a:r>
            <a:r>
              <a:rPr lang="en-US" spc="-15" dirty="0">
                <a:cs typeface="Arial Rounded MT Bold"/>
              </a:rPr>
              <a:t>le</a:t>
            </a:r>
            <a:r>
              <a:rPr lang="en-US" spc="16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bec</a:t>
            </a:r>
            <a:r>
              <a:rPr lang="en-US" spc="-10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use</a:t>
            </a:r>
            <a:r>
              <a:rPr lang="en-US" spc="17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spc="16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actual</a:t>
            </a:r>
            <a:r>
              <a:rPr lang="en-US" spc="160" dirty="0">
                <a:cs typeface="Arial Rounded MT Bold"/>
              </a:rPr>
              <a:t> </a:t>
            </a:r>
            <a:r>
              <a:rPr lang="en-US" dirty="0">
                <a:cs typeface="Arial Rounded MT Bold"/>
              </a:rPr>
              <a:t>or</a:t>
            </a:r>
          </a:p>
          <a:p>
            <a:pPr marL="0" indent="0" algn="just">
              <a:lnSpc>
                <a:spcPts val="2955"/>
              </a:lnSpc>
              <a:buNone/>
            </a:pPr>
            <a:r>
              <a:rPr lang="en-US" spc="-10" dirty="0">
                <a:cs typeface="Arial Rounded MT Bold"/>
              </a:rPr>
              <a:t>t</a:t>
            </a:r>
            <a:r>
              <a:rPr lang="en-US" spc="-5" dirty="0">
                <a:cs typeface="Arial Rounded MT Bold"/>
              </a:rPr>
              <a:t>a</a:t>
            </a:r>
            <a:r>
              <a:rPr lang="en-US" spc="-75" dirty="0">
                <a:cs typeface="Arial Rounded MT Bold"/>
              </a:rPr>
              <a:t>rg</a:t>
            </a:r>
            <a:r>
              <a:rPr lang="en-US" spc="-15" dirty="0">
                <a:cs typeface="Arial Rounded MT Bold"/>
              </a:rPr>
              <a:t>et</a:t>
            </a:r>
            <a:r>
              <a:rPr lang="en-US" spc="-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u</a:t>
            </a:r>
            <a:r>
              <a:rPr lang="en-US" spc="-10" dirty="0">
                <a:cs typeface="Arial Rounded MT Bold"/>
              </a:rPr>
              <a:t>s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r</a:t>
            </a:r>
            <a:r>
              <a:rPr lang="en-US" spc="1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</a:t>
            </a:r>
            <a:r>
              <a:rPr lang="en-US" spc="-7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e</a:t>
            </a:r>
            <a:r>
              <a:rPr lang="en-US" dirty="0">
                <a:cs typeface="Arial Rounded MT Bold"/>
              </a:rPr>
              <a:t> </a:t>
            </a:r>
            <a:r>
              <a:rPr lang="en-US" spc="-55" dirty="0">
                <a:cs typeface="Arial Rounded MT Bold"/>
              </a:rPr>
              <a:t>ab</a:t>
            </a:r>
            <a:r>
              <a:rPr lang="en-US" spc="-15" dirty="0">
                <a:cs typeface="Arial Rounded MT Bold"/>
              </a:rPr>
              <a:t>le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to</a:t>
            </a:r>
            <a:r>
              <a:rPr lang="en-US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u</a:t>
            </a:r>
            <a:r>
              <a:rPr lang="en-US" spc="-10" dirty="0">
                <a:cs typeface="Arial Rounded MT Bold"/>
              </a:rPr>
              <a:t>s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the</a:t>
            </a:r>
            <a:r>
              <a:rPr lang="en-US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p</a:t>
            </a:r>
            <a:r>
              <a:rPr lang="en-US" spc="-114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oje</a:t>
            </a:r>
            <a:r>
              <a:rPr lang="en-US" spc="-10" dirty="0">
                <a:cs typeface="Arial Rounded MT Bold"/>
              </a:rPr>
              <a:t>ct</a:t>
            </a:r>
            <a:r>
              <a:rPr lang="en-US" spc="2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nic</a:t>
            </a:r>
            <a:r>
              <a:rPr lang="en-US" spc="-10" dirty="0">
                <a:cs typeface="Arial Rounded MT Bold"/>
              </a:rPr>
              <a:t>el</a:t>
            </a:r>
            <a:r>
              <a:rPr lang="en-US" spc="-229" dirty="0">
                <a:cs typeface="Arial Rounded MT Bold"/>
              </a:rPr>
              <a:t>y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spc="-25" dirty="0" smtClean="0">
                <a:cs typeface="Eras Bold ITC"/>
              </a:rPr>
              <a:t>Hard</a:t>
            </a:r>
            <a:r>
              <a:rPr lang="en-US" sz="3200" spc="-20" dirty="0" smtClean="0">
                <a:cs typeface="Eras Bold ITC"/>
              </a:rPr>
              <a:t>w</a:t>
            </a:r>
            <a:r>
              <a:rPr lang="en-US" sz="3200" spc="-25" dirty="0" smtClean="0">
                <a:cs typeface="Eras Bold ITC"/>
              </a:rPr>
              <a:t>ar</a:t>
            </a:r>
            <a:r>
              <a:rPr lang="en-US" sz="3200" spc="-20" dirty="0" smtClean="0">
                <a:cs typeface="Eras Bold ITC"/>
              </a:rPr>
              <a:t>e</a:t>
            </a:r>
            <a:r>
              <a:rPr lang="en-US" sz="3200" spc="5" dirty="0" smtClean="0">
                <a:cs typeface="Eras Bold ITC"/>
              </a:rPr>
              <a:t> </a:t>
            </a:r>
            <a:r>
              <a:rPr lang="en-US" sz="3200" spc="-20" dirty="0" smtClean="0">
                <a:cs typeface="Eras Bold ITC"/>
              </a:rPr>
              <a:t>Requirements</a:t>
            </a:r>
            <a:endParaRPr lang="en-US" sz="3200" dirty="0" smtClean="0">
              <a:cs typeface="Eras Bold ITC"/>
            </a:endParaRPr>
          </a:p>
          <a:p>
            <a:pPr marL="469900" indent="-4572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A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mini</a:t>
            </a:r>
            <a:r>
              <a:rPr lang="en-US" spc="-70" dirty="0">
                <a:cs typeface="Arial Rounded MT Bold"/>
              </a:rPr>
              <a:t>m</a:t>
            </a:r>
            <a:r>
              <a:rPr lang="en-US" spc="-20" dirty="0">
                <a:cs typeface="Arial Rounded MT Bold"/>
              </a:rPr>
              <a:t>um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110" dirty="0">
                <a:cs typeface="Arial Rounded MT Bold"/>
              </a:rPr>
              <a:t>P</a:t>
            </a:r>
            <a:r>
              <a:rPr lang="en-US" spc="-15" dirty="0">
                <a:cs typeface="Arial Rounded MT Bold"/>
              </a:rPr>
              <a:t>en</a:t>
            </a:r>
            <a:r>
              <a:rPr lang="en-US" dirty="0">
                <a:cs typeface="Arial Rounded MT Bold"/>
              </a:rPr>
              <a:t>t</a:t>
            </a:r>
            <a:r>
              <a:rPr lang="en-US" spc="-15" dirty="0">
                <a:cs typeface="Arial Rounded MT Bold"/>
              </a:rPr>
              <a:t>ium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4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with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a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spe</a:t>
            </a:r>
            <a:r>
              <a:rPr lang="en-US" spc="-20" dirty="0">
                <a:cs typeface="Arial Rounded MT Bold"/>
              </a:rPr>
              <a:t>ed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1.3</a:t>
            </a:r>
            <a:r>
              <a:rPr lang="en-US" spc="1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GHz.</a:t>
            </a:r>
            <a:endParaRPr lang="en-US" dirty="0">
              <a:cs typeface="Arial Rounded MT Bold"/>
            </a:endParaRPr>
          </a:p>
          <a:p>
            <a:pPr marL="374015" indent="-361315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A</a:t>
            </a:r>
            <a:r>
              <a:rPr lang="en-US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m</a:t>
            </a:r>
            <a:r>
              <a:rPr lang="en-US" spc="-20" dirty="0">
                <a:cs typeface="Arial Rounded MT Bold"/>
              </a:rPr>
              <a:t>i</a:t>
            </a:r>
            <a:r>
              <a:rPr lang="en-US" spc="-15" dirty="0">
                <a:cs typeface="Arial Rounded MT Bold"/>
              </a:rPr>
              <a:t>ni</a:t>
            </a:r>
            <a:r>
              <a:rPr lang="en-US" spc="-65" dirty="0">
                <a:cs typeface="Arial Rounded MT Bold"/>
              </a:rPr>
              <a:t>m</a:t>
            </a:r>
            <a:r>
              <a:rPr lang="en-US" spc="-20" dirty="0">
                <a:cs typeface="Arial Rounded MT Bold"/>
              </a:rPr>
              <a:t>um</a:t>
            </a:r>
            <a:r>
              <a:rPr lang="en-US" spc="2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RAM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45" dirty="0">
                <a:cs typeface="Arial Rounded MT Bold"/>
              </a:rPr>
              <a:t>a</a:t>
            </a:r>
            <a:r>
              <a:rPr lang="en-US" spc="-15" dirty="0">
                <a:cs typeface="Arial Rounded MT Bold"/>
              </a:rPr>
              <a:t>pacity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spc="295" dirty="0">
                <a:cs typeface="Arial Rounded MT Bold"/>
              </a:rPr>
              <a:t> </a:t>
            </a:r>
            <a:r>
              <a:rPr lang="en-US" spc="-75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t </a:t>
            </a:r>
            <a:r>
              <a:rPr lang="en-US" spc="-15" dirty="0">
                <a:cs typeface="Arial Rounded MT Bold"/>
              </a:rPr>
              <a:t>least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 err="1">
                <a:cs typeface="Arial Rounded MT Bold"/>
              </a:rPr>
              <a:t>512</a:t>
            </a:r>
            <a:r>
              <a:rPr lang="en-US" spc="-35" dirty="0" err="1">
                <a:cs typeface="Arial Rounded MT Bold"/>
              </a:rPr>
              <a:t>M</a:t>
            </a:r>
            <a:r>
              <a:rPr lang="en-US" spc="-150" dirty="0" err="1">
                <a:cs typeface="Arial Rounded MT Bold"/>
              </a:rPr>
              <a:t>B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374015" indent="-361315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Ha</a:t>
            </a:r>
            <a:r>
              <a:rPr lang="en-US" spc="-75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d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disk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c</a:t>
            </a:r>
            <a:r>
              <a:rPr lang="en-US" spc="-45" dirty="0">
                <a:cs typeface="Arial Rounded MT Bold"/>
              </a:rPr>
              <a:t>a</a:t>
            </a:r>
            <a:r>
              <a:rPr lang="en-US" spc="-20" dirty="0">
                <a:cs typeface="Arial Rounded MT Bold"/>
              </a:rPr>
              <a:t>pa</a:t>
            </a:r>
            <a:r>
              <a:rPr lang="en-US" spc="-10" dirty="0">
                <a:cs typeface="Arial Rounded MT Bold"/>
              </a:rPr>
              <a:t>city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of</a:t>
            </a:r>
            <a:r>
              <a:rPr lang="en-US" spc="280" dirty="0">
                <a:cs typeface="Arial Rounded MT Bold"/>
              </a:rPr>
              <a:t> </a:t>
            </a:r>
            <a:r>
              <a:rPr lang="en-US" spc="-75" dirty="0">
                <a:cs typeface="Arial Rounded MT Bold"/>
              </a:rPr>
              <a:t>a</a:t>
            </a:r>
            <a:r>
              <a:rPr lang="en-US" spc="-10" dirty="0">
                <a:cs typeface="Arial Rounded MT Bold"/>
              </a:rPr>
              <a:t>t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lea</a:t>
            </a:r>
            <a:r>
              <a:rPr lang="en-US" spc="-10" dirty="0">
                <a:cs typeface="Arial Rounded MT Bold"/>
              </a:rPr>
              <a:t>st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10" dirty="0" err="1">
                <a:cs typeface="Arial Rounded MT Bold"/>
              </a:rPr>
              <a:t>10</a:t>
            </a:r>
            <a:r>
              <a:rPr lang="en-US" spc="-15" dirty="0" err="1">
                <a:cs typeface="Arial Rounded MT Bold"/>
              </a:rPr>
              <a:t>0</a:t>
            </a:r>
            <a:r>
              <a:rPr lang="en-US" spc="-30" dirty="0" err="1">
                <a:cs typeface="Arial Rounded MT Bold"/>
              </a:rPr>
              <a:t>m</a:t>
            </a:r>
            <a:r>
              <a:rPr lang="en-US" spc="-20" dirty="0" err="1">
                <a:cs typeface="Arial Rounded MT Bold"/>
              </a:rPr>
              <a:t>b</a:t>
            </a:r>
            <a:r>
              <a:rPr lang="en-US" spc="-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f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15" dirty="0">
                <a:cs typeface="Arial Rounded MT Bold"/>
              </a:rPr>
              <a:t>e</a:t>
            </a:r>
            <a:r>
              <a:rPr lang="en-US" spc="20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spa</a:t>
            </a:r>
            <a:r>
              <a:rPr lang="en-US" spc="-20" dirty="0">
                <a:cs typeface="Arial Rounded MT Bold"/>
              </a:rPr>
              <a:t>ce</a:t>
            </a:r>
            <a:endParaRPr lang="en-US" dirty="0"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FFFFFF"/>
              </a:buClr>
              <a:buFont typeface="Wingdings"/>
              <a:buChar char=""/>
            </a:pPr>
            <a:endParaRPr lang="en-US" sz="2400" dirty="0" smtClean="0"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cs typeface="Eras Bold ITC"/>
              </a:rPr>
              <a:t>Softw</a:t>
            </a:r>
            <a:r>
              <a:rPr lang="en-US" sz="3200" spc="-15" dirty="0" smtClean="0">
                <a:cs typeface="Eras Bold ITC"/>
              </a:rPr>
              <a:t>a</a:t>
            </a:r>
            <a:r>
              <a:rPr lang="en-US" sz="3200" dirty="0" smtClean="0">
                <a:cs typeface="Eras Bold ITC"/>
              </a:rPr>
              <a:t>re</a:t>
            </a:r>
            <a:r>
              <a:rPr lang="en-US" sz="3200" spc="-5" dirty="0" smtClean="0">
                <a:cs typeface="Eras Bold ITC"/>
              </a:rPr>
              <a:t> </a:t>
            </a:r>
            <a:r>
              <a:rPr lang="en-US" sz="3200" dirty="0" smtClean="0">
                <a:cs typeface="Eras Bold ITC"/>
              </a:rPr>
              <a:t>Re</a:t>
            </a:r>
            <a:r>
              <a:rPr lang="en-US" sz="3200" spc="-15" dirty="0" smtClean="0">
                <a:cs typeface="Eras Bold ITC"/>
              </a:rPr>
              <a:t>q</a:t>
            </a:r>
            <a:r>
              <a:rPr lang="en-US" sz="3200" dirty="0" smtClean="0">
                <a:cs typeface="Eras Bold ITC"/>
              </a:rPr>
              <a:t>ui</a:t>
            </a:r>
            <a:r>
              <a:rPr lang="en-US" sz="3200" spc="-15" dirty="0" smtClean="0">
                <a:cs typeface="Eras Bold ITC"/>
              </a:rPr>
              <a:t>r</a:t>
            </a:r>
            <a:r>
              <a:rPr lang="en-US" sz="3200" dirty="0" smtClean="0">
                <a:cs typeface="Eras Bold ITC"/>
              </a:rPr>
              <a:t>emen</a:t>
            </a:r>
            <a:r>
              <a:rPr lang="en-US" sz="3200" spc="-15" dirty="0" smtClean="0">
                <a:cs typeface="Eras Bold ITC"/>
              </a:rPr>
              <a:t>t</a:t>
            </a:r>
            <a:r>
              <a:rPr lang="en-US" sz="3200" dirty="0" smtClean="0">
                <a:cs typeface="Eras Bold ITC"/>
              </a:rPr>
              <a:t>s</a:t>
            </a:r>
          </a:p>
          <a:p>
            <a:pPr marL="374015" indent="-361315">
              <a:lnSpc>
                <a:spcPct val="100000"/>
              </a:lnSpc>
              <a:spcBef>
                <a:spcPts val="500"/>
              </a:spcBef>
              <a:buFont typeface="Wingdings"/>
              <a:buChar char=""/>
              <a:tabLst>
                <a:tab pos="374650" algn="l"/>
              </a:tabLst>
            </a:pPr>
            <a:r>
              <a:rPr lang="en-US" spc="-20" dirty="0">
                <a:cs typeface="Arial Rounded MT Bold"/>
              </a:rPr>
              <a:t>Windows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7</a:t>
            </a:r>
            <a:r>
              <a:rPr lang="en-US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and</a:t>
            </a:r>
            <a:r>
              <a:rPr lang="en-US" dirty="0">
                <a:cs typeface="Arial Rounded MT Bold"/>
              </a:rPr>
              <a:t> </a:t>
            </a:r>
            <a:r>
              <a:rPr lang="en-US" spc="-50" dirty="0">
                <a:cs typeface="Arial Rounded MT Bold"/>
              </a:rPr>
              <a:t>a</a:t>
            </a:r>
            <a:r>
              <a:rPr lang="en-US" spc="-20" dirty="0">
                <a:cs typeface="Arial Rounded MT Bold"/>
              </a:rPr>
              <a:t>b</a:t>
            </a:r>
            <a:r>
              <a:rPr lang="en-US" spc="-55" dirty="0">
                <a:cs typeface="Arial Rounded MT Bold"/>
              </a:rPr>
              <a:t>o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135" dirty="0">
                <a:cs typeface="Arial Rounded MT Bold"/>
              </a:rPr>
              <a:t>e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374015" indent="-361315">
              <a:lnSpc>
                <a:spcPct val="100000"/>
              </a:lnSpc>
              <a:spcBef>
                <a:spcPts val="405"/>
              </a:spcBef>
              <a:buFont typeface="Wingdings"/>
              <a:buChar char=""/>
              <a:tabLst>
                <a:tab pos="374650" algn="l"/>
              </a:tabLst>
            </a:pPr>
            <a:r>
              <a:rPr lang="en-US" spc="-20" dirty="0" err="1">
                <a:cs typeface="Arial Rounded MT Bold"/>
              </a:rPr>
              <a:t>X</a:t>
            </a:r>
            <a:r>
              <a:rPr lang="en-US" spc="-10" dirty="0" err="1">
                <a:cs typeface="Arial Rounded MT Bold"/>
              </a:rPr>
              <a:t>a</a:t>
            </a:r>
            <a:r>
              <a:rPr lang="en-US" spc="-20" dirty="0" err="1">
                <a:cs typeface="Arial Rounded MT Bold"/>
              </a:rPr>
              <a:t>mpp</a:t>
            </a:r>
            <a:r>
              <a:rPr lang="en-US" spc="10" dirty="0">
                <a:cs typeface="Arial Rounded MT Bold"/>
              </a:rPr>
              <a:t> </a:t>
            </a:r>
            <a:r>
              <a:rPr lang="en-US" spc="-20" dirty="0">
                <a:cs typeface="Arial Rounded MT Bold"/>
              </a:rPr>
              <a:t>Se</a:t>
            </a:r>
            <a:r>
              <a:rPr lang="en-US" spc="-55" dirty="0">
                <a:cs typeface="Arial Rounded MT Bold"/>
              </a:rPr>
              <a:t>r</a:t>
            </a:r>
            <a:r>
              <a:rPr lang="en-US" spc="-50" dirty="0">
                <a:cs typeface="Arial Rounded MT Bold"/>
              </a:rPr>
              <a:t>v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320" dirty="0">
                <a:cs typeface="Arial Rounded MT Bold"/>
              </a:rPr>
              <a:t>r</a:t>
            </a:r>
            <a:r>
              <a:rPr lang="en-US" spc="-10" dirty="0">
                <a:cs typeface="Arial Rounded MT Bold"/>
              </a:rPr>
              <a:t>.</a:t>
            </a:r>
            <a:endParaRPr lang="en-US" dirty="0">
              <a:cs typeface="Arial Rounded MT Bold"/>
            </a:endParaRPr>
          </a:p>
          <a:p>
            <a:pPr marL="374015" indent="-361315">
              <a:lnSpc>
                <a:spcPct val="100000"/>
              </a:lnSpc>
              <a:spcBef>
                <a:spcPts val="395"/>
              </a:spcBef>
              <a:buFont typeface="Wingdings"/>
              <a:buChar char=""/>
              <a:tabLst>
                <a:tab pos="374650" algn="l"/>
              </a:tabLst>
            </a:pPr>
            <a:r>
              <a:rPr lang="en-US" spc="-90" dirty="0">
                <a:cs typeface="Arial Rounded MT Bold"/>
              </a:rPr>
              <a:t>W</a:t>
            </a:r>
            <a:r>
              <a:rPr lang="en-US" spc="-50" dirty="0">
                <a:cs typeface="Arial Rounded MT Bold"/>
              </a:rPr>
              <a:t>e</a:t>
            </a:r>
            <a:r>
              <a:rPr lang="en-US" spc="-20" dirty="0">
                <a:cs typeface="Arial Rounded MT Bold"/>
              </a:rPr>
              <a:t>b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B</a:t>
            </a:r>
            <a:r>
              <a:rPr lang="en-US" spc="-110" dirty="0">
                <a:cs typeface="Arial Rounded MT Bold"/>
              </a:rPr>
              <a:t>r</a:t>
            </a:r>
            <a:r>
              <a:rPr lang="en-US" spc="-15" dirty="0">
                <a:cs typeface="Arial Rounded MT Bold"/>
              </a:rPr>
              <a:t>owser</a:t>
            </a:r>
            <a:r>
              <a:rPr lang="en-US" spc="25" dirty="0">
                <a:cs typeface="Arial Rounded MT Bold"/>
              </a:rPr>
              <a:t> </a:t>
            </a:r>
            <a:r>
              <a:rPr lang="en-US" spc="-10" dirty="0">
                <a:cs typeface="Arial Rounded MT Bold"/>
              </a:rPr>
              <a:t>(</a:t>
            </a:r>
            <a:r>
              <a:rPr lang="en-US" spc="-45" dirty="0">
                <a:cs typeface="Arial Rounded MT Bold"/>
              </a:rPr>
              <a:t>F</a:t>
            </a:r>
            <a:r>
              <a:rPr lang="en-US" spc="-10" dirty="0">
                <a:cs typeface="Arial Rounded MT Bold"/>
              </a:rPr>
              <a:t>i</a:t>
            </a:r>
            <a:r>
              <a:rPr lang="en-US" spc="-80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e</a:t>
            </a:r>
            <a:r>
              <a:rPr lang="en-US" spc="-40" dirty="0">
                <a:cs typeface="Arial Rounded MT Bold"/>
              </a:rPr>
              <a:t>f</a:t>
            </a:r>
            <a:r>
              <a:rPr lang="en-US" spc="-75" dirty="0">
                <a:cs typeface="Arial Rounded MT Bold"/>
              </a:rPr>
              <a:t>o</a:t>
            </a:r>
            <a:r>
              <a:rPr lang="en-US" spc="-15" dirty="0">
                <a:cs typeface="Arial Rounded MT Bold"/>
              </a:rPr>
              <a:t>x</a:t>
            </a:r>
            <a:r>
              <a:rPr lang="en-US" dirty="0">
                <a:cs typeface="Arial Rounded MT Bold"/>
              </a:rPr>
              <a:t> </a:t>
            </a:r>
            <a:r>
              <a:rPr lang="en-US" spc="-15" dirty="0">
                <a:cs typeface="Arial Rounded MT Bold"/>
              </a:rPr>
              <a:t>or</a:t>
            </a:r>
            <a:r>
              <a:rPr lang="en-US" spc="5" dirty="0">
                <a:cs typeface="Arial Rounded MT Bold"/>
              </a:rPr>
              <a:t> </a:t>
            </a:r>
            <a:r>
              <a:rPr lang="en-US" spc="-25" dirty="0">
                <a:cs typeface="Arial Rounded MT Bold"/>
              </a:rPr>
              <a:t>Ch</a:t>
            </a:r>
            <a:r>
              <a:rPr lang="en-US" spc="-110" dirty="0">
                <a:cs typeface="Arial Rounded MT Bold"/>
              </a:rPr>
              <a:t>r</a:t>
            </a:r>
            <a:r>
              <a:rPr lang="en-US" spc="-20" dirty="0">
                <a:cs typeface="Arial Rounded MT Bold"/>
              </a:rPr>
              <a:t>ome)</a:t>
            </a:r>
            <a:endParaRPr lang="en-US" dirty="0">
              <a:cs typeface="Arial Rounded MT Bol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</TotalTime>
  <Words>711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Rounded MT Bold</vt:lpstr>
      <vt:lpstr>Calibri</vt:lpstr>
      <vt:lpstr>Calisto MT</vt:lpstr>
      <vt:lpstr>Eras Bold ITC</vt:lpstr>
      <vt:lpstr>Times New Roman</vt:lpstr>
      <vt:lpstr>Trebuchet MS</vt:lpstr>
      <vt:lpstr>Wingdings</vt:lpstr>
      <vt:lpstr>Wingdings 2</vt:lpstr>
      <vt:lpstr>Slate</vt:lpstr>
      <vt:lpstr>PowerPoint Presentation</vt:lpstr>
      <vt:lpstr>PowerPoint Presentation</vt:lpstr>
      <vt:lpstr>Table of Contents</vt:lpstr>
      <vt:lpstr>Organizational Overview</vt:lpstr>
      <vt:lpstr>Structure of the Organization</vt:lpstr>
      <vt:lpstr>Project Objective</vt:lpstr>
      <vt:lpstr>Iterative Process Model Feature of Iterative Process Model:</vt:lpstr>
      <vt:lpstr>Feasibility Study</vt:lpstr>
      <vt:lpstr>Requirements Engineering</vt:lpstr>
      <vt:lpstr>System Analysis and Design</vt:lpstr>
      <vt:lpstr>System Analysis and Design: ERD</vt:lpstr>
      <vt:lpstr>System Planning &amp; Project Scheduling</vt:lpstr>
      <vt:lpstr>System Planning &amp; Project Scheduling(Gannt Chart)</vt:lpstr>
      <vt:lpstr>System Planning &amp; Project Scheduling(PERT Diagram)</vt:lpstr>
      <vt:lpstr>Risk Management</vt:lpstr>
      <vt:lpstr>Quality Assurance &amp; Testing</vt:lpstr>
      <vt:lpstr>Testing:</vt:lpstr>
      <vt:lpstr>Testing: (Continued)</vt:lpstr>
      <vt:lpstr>Testing: (Continued)</vt:lpstr>
      <vt:lpstr>Limitations</vt:lpstr>
      <vt:lpstr>Future Plan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</dc:creator>
  <cp:lastModifiedBy>HASAN</cp:lastModifiedBy>
  <cp:revision>10</cp:revision>
  <dcterms:created xsi:type="dcterms:W3CDTF">2020-12-29T07:27:56Z</dcterms:created>
  <dcterms:modified xsi:type="dcterms:W3CDTF">2020-12-29T08:46:40Z</dcterms:modified>
</cp:coreProperties>
</file>