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Medium"/>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Medium-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2e34ef8e966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2e34ef8e966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2e34ef8e96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2e34ef8e96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2e34ef8e96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2e34ef8e96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2e34ef8e96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2e34ef8e96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2e34ef8e966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1" name="Google Shape;1581;g2e34ef8e966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2e34ef8e96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2e34ef8e96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g2e34ef8e96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2e34ef8e96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2e34ef8e96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2e34ef8e96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92a917954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92a917954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2e34ef8e966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2e34ef8e966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2e34ef8e966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2e34ef8e966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216241d4a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216241d4a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g54dda1946d_4_2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0" name="Google Shape;1950;g54dda1946d_4_2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e34ef8e9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2e34ef8e9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2e34ef8e96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2e34ef8e96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192725" y="1161475"/>
            <a:ext cx="5238000" cy="22134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49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192725" y="3415350"/>
            <a:ext cx="5238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281094" y="1722676"/>
            <a:ext cx="448225" cy="448223"/>
            <a:chOff x="281094" y="1722676"/>
            <a:chExt cx="448225" cy="448223"/>
          </a:xfrm>
        </p:grpSpPr>
        <p:sp>
          <p:nvSpPr>
            <p:cNvPr id="12" name="Google Shape;12;p2"/>
            <p:cNvSpPr/>
            <p:nvPr/>
          </p:nvSpPr>
          <p:spPr>
            <a:xfrm>
              <a:off x="281094" y="1722676"/>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dk2"/>
            </a:solidFill>
            <a:ln>
              <a:noFill/>
            </a:ln>
          </p:spPr>
          <p:txBody>
            <a:bodyPr anchorCtr="1" anchor="ctr" bIns="43550" lIns="90000" spcFirstLastPara="1" rIns="90000" wrap="square" tIns="43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 name="Google Shape;13;p2"/>
            <p:cNvSpPr/>
            <p:nvPr/>
          </p:nvSpPr>
          <p:spPr>
            <a:xfrm>
              <a:off x="430503" y="190123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 name="Google Shape;14;p2"/>
            <p:cNvSpPr/>
            <p:nvPr/>
          </p:nvSpPr>
          <p:spPr>
            <a:xfrm>
              <a:off x="430503" y="1941322"/>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 name="Google Shape;15;p2"/>
            <p:cNvSpPr/>
            <p:nvPr/>
          </p:nvSpPr>
          <p:spPr>
            <a:xfrm>
              <a:off x="430503" y="198140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 name="Google Shape;16;p2"/>
          <p:cNvGrpSpPr/>
          <p:nvPr/>
        </p:nvGrpSpPr>
        <p:grpSpPr>
          <a:xfrm>
            <a:off x="1042712" y="-336237"/>
            <a:ext cx="8514088" cy="5580922"/>
            <a:chOff x="1042712" y="-336237"/>
            <a:chExt cx="8514088" cy="5580922"/>
          </a:xfrm>
        </p:grpSpPr>
        <p:grpSp>
          <p:nvGrpSpPr>
            <p:cNvPr id="17" name="Google Shape;17;p2"/>
            <p:cNvGrpSpPr/>
            <p:nvPr/>
          </p:nvGrpSpPr>
          <p:grpSpPr>
            <a:xfrm>
              <a:off x="8430772" y="3448146"/>
              <a:ext cx="1126028" cy="1796538"/>
              <a:chOff x="8430772" y="3448146"/>
              <a:chExt cx="1126028" cy="1796538"/>
            </a:xfrm>
          </p:grpSpPr>
          <p:sp>
            <p:nvSpPr>
              <p:cNvPr id="18" name="Google Shape;18;p2"/>
              <p:cNvSpPr/>
              <p:nvPr/>
            </p:nvSpPr>
            <p:spPr>
              <a:xfrm>
                <a:off x="8430772" y="4116838"/>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 name="Google Shape;19;p2"/>
              <p:cNvGrpSpPr/>
              <p:nvPr/>
            </p:nvGrpSpPr>
            <p:grpSpPr>
              <a:xfrm>
                <a:off x="8892173" y="3448146"/>
                <a:ext cx="417250" cy="417248"/>
                <a:chOff x="8892173" y="3448146"/>
                <a:chExt cx="417250" cy="417248"/>
              </a:xfrm>
            </p:grpSpPr>
            <p:sp>
              <p:nvSpPr>
                <p:cNvPr id="20" name="Google Shape;20;p2"/>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 name="Google Shape;21;p2"/>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2" name="Google Shape;22;p2"/>
            <p:cNvSpPr/>
            <p:nvPr/>
          </p:nvSpPr>
          <p:spPr>
            <a:xfrm>
              <a:off x="1042712" y="-336237"/>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3" name="Google Shape;23;p2"/>
            <p:cNvGrpSpPr/>
            <p:nvPr/>
          </p:nvGrpSpPr>
          <p:grpSpPr>
            <a:xfrm>
              <a:off x="2013865" y="139317"/>
              <a:ext cx="278774" cy="278773"/>
              <a:chOff x="2013865" y="139317"/>
              <a:chExt cx="278774" cy="278773"/>
            </a:xfrm>
          </p:grpSpPr>
          <p:sp>
            <p:nvSpPr>
              <p:cNvPr id="24" name="Google Shape;24;p2"/>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 name="Google Shape;25;p2"/>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 name="Google Shape;26;p2"/>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7" name="Google Shape;27;p2"/>
          <p:cNvGrpSpPr/>
          <p:nvPr/>
        </p:nvGrpSpPr>
        <p:grpSpPr>
          <a:xfrm>
            <a:off x="-1203881" y="139313"/>
            <a:ext cx="2082593" cy="4823632"/>
            <a:chOff x="-1203881" y="139313"/>
            <a:chExt cx="2082593" cy="4823632"/>
          </a:xfrm>
        </p:grpSpPr>
        <p:grpSp>
          <p:nvGrpSpPr>
            <p:cNvPr id="28" name="Google Shape;28;p2"/>
            <p:cNvGrpSpPr/>
            <p:nvPr/>
          </p:nvGrpSpPr>
          <p:grpSpPr>
            <a:xfrm>
              <a:off x="-187189" y="139313"/>
              <a:ext cx="1065901" cy="619495"/>
              <a:chOff x="-192639" y="64613"/>
              <a:chExt cx="1065901" cy="619495"/>
            </a:xfrm>
          </p:grpSpPr>
          <p:sp>
            <p:nvSpPr>
              <p:cNvPr id="29" name="Google Shape;29;p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 name="Google Shape;31;p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 name="Google Shape;32;p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 name="Google Shape;33;p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 name="Google Shape;34;p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 name="Google Shape;35;p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6" name="Google Shape;36;p2"/>
            <p:cNvGrpSpPr/>
            <p:nvPr/>
          </p:nvGrpSpPr>
          <p:grpSpPr>
            <a:xfrm>
              <a:off x="-1203881" y="4245059"/>
              <a:ext cx="1754642" cy="717886"/>
              <a:chOff x="-1340531" y="3895472"/>
              <a:chExt cx="1754642" cy="717886"/>
            </a:xfrm>
          </p:grpSpPr>
          <p:sp>
            <p:nvSpPr>
              <p:cNvPr id="37" name="Google Shape;37;p2"/>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2"/>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 name="Google Shape;39;p2"/>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 name="Google Shape;40;p2"/>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 name="Google Shape;41;p2"/>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2"/>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2"/>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2"/>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 name="Google Shape;45;p2"/>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 name="Google Shape;46;p2"/>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 name="Google Shape;47;p2"/>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2"/>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9" name="Google Shape;49;p2"/>
            <p:cNvGrpSpPr/>
            <p:nvPr/>
          </p:nvGrpSpPr>
          <p:grpSpPr>
            <a:xfrm>
              <a:off x="-744312" y="3030012"/>
              <a:ext cx="1550567" cy="1051320"/>
              <a:chOff x="-872012" y="2723887"/>
              <a:chExt cx="1550567" cy="1051320"/>
            </a:xfrm>
          </p:grpSpPr>
          <p:sp>
            <p:nvSpPr>
              <p:cNvPr id="50" name="Google Shape;50;p2"/>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2"/>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2"/>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2"/>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 name="Google Shape;54;p2"/>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 name="Google Shape;55;p2"/>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2"/>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 name="Google Shape;57;p2"/>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 name="Google Shape;58;p2"/>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 name="Google Shape;59;p2"/>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2"/>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 name="Google Shape;61;p2"/>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 name="Google Shape;62;p2"/>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9" name="Shape 369"/>
        <p:cNvGrpSpPr/>
        <p:nvPr/>
      </p:nvGrpSpPr>
      <p:grpSpPr>
        <a:xfrm>
          <a:off x="0" y="0"/>
          <a:ext cx="0" cy="0"/>
          <a:chOff x="0" y="0"/>
          <a:chExt cx="0" cy="0"/>
        </a:xfrm>
      </p:grpSpPr>
      <p:sp>
        <p:nvSpPr>
          <p:cNvPr id="370" name="Google Shape;370;p11"/>
          <p:cNvSpPr txBox="1"/>
          <p:nvPr>
            <p:ph hasCustomPrompt="1" type="title"/>
          </p:nvPr>
        </p:nvSpPr>
        <p:spPr>
          <a:xfrm>
            <a:off x="2047800" y="3093100"/>
            <a:ext cx="5048400" cy="82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9600"/>
              <a:buNone/>
              <a:defRPr b="1" sz="4800">
                <a:solidFill>
                  <a:schemeClr val="dk2"/>
                </a:solidFill>
                <a:latin typeface="Roboto"/>
                <a:ea typeface="Roboto"/>
                <a:cs typeface="Roboto"/>
                <a:sym typeface="Roboto"/>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71" name="Google Shape;371;p11"/>
          <p:cNvSpPr txBox="1"/>
          <p:nvPr>
            <p:ph idx="1" type="subTitle"/>
          </p:nvPr>
        </p:nvSpPr>
        <p:spPr>
          <a:xfrm>
            <a:off x="2047800" y="3871225"/>
            <a:ext cx="5048400" cy="36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72" name="Shape 3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73" name="Shape 373"/>
        <p:cNvGrpSpPr/>
        <p:nvPr/>
      </p:nvGrpSpPr>
      <p:grpSpPr>
        <a:xfrm>
          <a:off x="0" y="0"/>
          <a:ext cx="0" cy="0"/>
          <a:chOff x="0" y="0"/>
          <a:chExt cx="0" cy="0"/>
        </a:xfrm>
      </p:grpSpPr>
      <p:sp>
        <p:nvSpPr>
          <p:cNvPr id="374" name="Google Shape;37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5" name="Google Shape;375;p13"/>
          <p:cNvSpPr txBox="1"/>
          <p:nvPr>
            <p:ph hasCustomPrompt="1" idx="2" type="title"/>
          </p:nvPr>
        </p:nvSpPr>
        <p:spPr>
          <a:xfrm>
            <a:off x="1557275"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p:nvPr>
            <p:ph hasCustomPrompt="1" idx="3" type="title"/>
          </p:nvPr>
        </p:nvSpPr>
        <p:spPr>
          <a:xfrm>
            <a:off x="1557275"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p:nvPr>
            <p:ph hasCustomPrompt="1" idx="4" type="title"/>
          </p:nvPr>
        </p:nvSpPr>
        <p:spPr>
          <a:xfrm>
            <a:off x="4256550"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13"/>
          <p:cNvSpPr txBox="1"/>
          <p:nvPr>
            <p:ph hasCustomPrompt="1" idx="5" type="title"/>
          </p:nvPr>
        </p:nvSpPr>
        <p:spPr>
          <a:xfrm>
            <a:off x="4256550"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3"/>
          <p:cNvSpPr txBox="1"/>
          <p:nvPr>
            <p:ph hasCustomPrompt="1" idx="6" type="title"/>
          </p:nvPr>
        </p:nvSpPr>
        <p:spPr>
          <a:xfrm>
            <a:off x="6955825"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3"/>
          <p:cNvSpPr txBox="1"/>
          <p:nvPr>
            <p:ph hasCustomPrompt="1" idx="7" type="title"/>
          </p:nvPr>
        </p:nvSpPr>
        <p:spPr>
          <a:xfrm>
            <a:off x="6955825"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3"/>
          <p:cNvSpPr txBox="1"/>
          <p:nvPr>
            <p:ph idx="1" type="subTitle"/>
          </p:nvPr>
        </p:nvSpPr>
        <p:spPr>
          <a:xfrm>
            <a:off x="719975" y="2217275"/>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2" name="Google Shape;382;p13"/>
          <p:cNvSpPr txBox="1"/>
          <p:nvPr>
            <p:ph idx="8" type="subTitle"/>
          </p:nvPr>
        </p:nvSpPr>
        <p:spPr>
          <a:xfrm>
            <a:off x="3419250" y="2217275"/>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3" name="Google Shape;383;p13"/>
          <p:cNvSpPr txBox="1"/>
          <p:nvPr>
            <p:ph idx="9" type="subTitle"/>
          </p:nvPr>
        </p:nvSpPr>
        <p:spPr>
          <a:xfrm>
            <a:off x="6118525" y="2217275"/>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4" name="Google Shape;384;p13"/>
          <p:cNvSpPr txBox="1"/>
          <p:nvPr>
            <p:ph idx="13" type="subTitle"/>
          </p:nvPr>
        </p:nvSpPr>
        <p:spPr>
          <a:xfrm>
            <a:off x="719975" y="3726950"/>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5" name="Google Shape;385;p13"/>
          <p:cNvSpPr txBox="1"/>
          <p:nvPr>
            <p:ph idx="14" type="subTitle"/>
          </p:nvPr>
        </p:nvSpPr>
        <p:spPr>
          <a:xfrm>
            <a:off x="3419250" y="3726950"/>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386" name="Google Shape;386;p13"/>
          <p:cNvSpPr txBox="1"/>
          <p:nvPr>
            <p:ph idx="15" type="subTitle"/>
          </p:nvPr>
        </p:nvSpPr>
        <p:spPr>
          <a:xfrm>
            <a:off x="6118525" y="3726950"/>
            <a:ext cx="2305500" cy="4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grpSp>
        <p:nvGrpSpPr>
          <p:cNvPr id="387" name="Google Shape;387;p13"/>
          <p:cNvGrpSpPr/>
          <p:nvPr/>
        </p:nvGrpSpPr>
        <p:grpSpPr>
          <a:xfrm>
            <a:off x="-1133549" y="822583"/>
            <a:ext cx="10871861" cy="4447925"/>
            <a:chOff x="-1133549" y="822583"/>
            <a:chExt cx="10871861" cy="4447925"/>
          </a:xfrm>
        </p:grpSpPr>
        <p:grpSp>
          <p:nvGrpSpPr>
            <p:cNvPr id="388" name="Google Shape;388;p13"/>
            <p:cNvGrpSpPr/>
            <p:nvPr/>
          </p:nvGrpSpPr>
          <p:grpSpPr>
            <a:xfrm>
              <a:off x="8672408" y="4604012"/>
              <a:ext cx="521107" cy="335256"/>
              <a:chOff x="9601058" y="4286612"/>
              <a:chExt cx="521107" cy="335256"/>
            </a:xfrm>
          </p:grpSpPr>
          <p:sp>
            <p:nvSpPr>
              <p:cNvPr id="389" name="Google Shape;389;p13"/>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90" name="Google Shape;390;p13"/>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391" name="Google Shape;391;p13"/>
            <p:cNvGrpSpPr/>
            <p:nvPr/>
          </p:nvGrpSpPr>
          <p:grpSpPr>
            <a:xfrm>
              <a:off x="8672411" y="3726938"/>
              <a:ext cx="1065901" cy="619495"/>
              <a:chOff x="-192639" y="64613"/>
              <a:chExt cx="1065901" cy="619495"/>
            </a:xfrm>
          </p:grpSpPr>
          <p:sp>
            <p:nvSpPr>
              <p:cNvPr id="392" name="Google Shape;392;p13"/>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13"/>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13"/>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13"/>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13"/>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13"/>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13"/>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99" name="Google Shape;399;p13"/>
            <p:cNvGrpSpPr/>
            <p:nvPr/>
          </p:nvGrpSpPr>
          <p:grpSpPr>
            <a:xfrm>
              <a:off x="-1133549" y="822583"/>
              <a:ext cx="1658068" cy="3498326"/>
              <a:chOff x="-1133549" y="822583"/>
              <a:chExt cx="1658068" cy="3498326"/>
            </a:xfrm>
          </p:grpSpPr>
          <p:sp>
            <p:nvSpPr>
              <p:cNvPr id="400" name="Google Shape;400;p13"/>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1" name="Google Shape;401;p13"/>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2" name="Google Shape;402;p13"/>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3" name="Google Shape;403;p13"/>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4" name="Google Shape;404;p13"/>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5" name="Google Shape;405;p13"/>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6" name="Google Shape;406;p13"/>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7" name="Google Shape;407;p13"/>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8" name="Google Shape;408;p13"/>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09" name="Google Shape;409;p13"/>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10" name="Google Shape;410;p13"/>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11" name="Google Shape;411;p13"/>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12" name="Google Shape;412;p13"/>
            <p:cNvGrpSpPr/>
            <p:nvPr/>
          </p:nvGrpSpPr>
          <p:grpSpPr>
            <a:xfrm>
              <a:off x="180286" y="4651013"/>
              <a:ext cx="1065901" cy="619495"/>
              <a:chOff x="-192639" y="64613"/>
              <a:chExt cx="1065901" cy="619495"/>
            </a:xfrm>
          </p:grpSpPr>
          <p:sp>
            <p:nvSpPr>
              <p:cNvPr id="413" name="Google Shape;413;p13"/>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13"/>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5" name="Google Shape;415;p13"/>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6" name="Google Shape;416;p13"/>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7" name="Google Shape;417;p13"/>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13"/>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9" name="Google Shape;419;p13"/>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420" name="Google Shape;420;p13"/>
          <p:cNvGrpSpPr/>
          <p:nvPr/>
        </p:nvGrpSpPr>
        <p:grpSpPr>
          <a:xfrm>
            <a:off x="163587" y="135917"/>
            <a:ext cx="8459619" cy="5228424"/>
            <a:chOff x="163587" y="135917"/>
            <a:chExt cx="8459619" cy="5228424"/>
          </a:xfrm>
        </p:grpSpPr>
        <p:sp>
          <p:nvSpPr>
            <p:cNvPr id="421" name="Google Shape;421;p13"/>
            <p:cNvSpPr/>
            <p:nvPr/>
          </p:nvSpPr>
          <p:spPr>
            <a:xfrm>
              <a:off x="7816037" y="45571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13"/>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3" name="Google Shape;423;p13"/>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24" name="Shape 424"/>
        <p:cNvGrpSpPr/>
        <p:nvPr/>
      </p:nvGrpSpPr>
      <p:grpSpPr>
        <a:xfrm>
          <a:off x="0" y="0"/>
          <a:ext cx="0" cy="0"/>
          <a:chOff x="0" y="0"/>
          <a:chExt cx="0" cy="0"/>
        </a:xfrm>
      </p:grpSpPr>
      <p:sp>
        <p:nvSpPr>
          <p:cNvPr id="425" name="Google Shape;42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26" name="Google Shape;426;p14"/>
          <p:cNvGrpSpPr/>
          <p:nvPr/>
        </p:nvGrpSpPr>
        <p:grpSpPr>
          <a:xfrm>
            <a:off x="-187189" y="139313"/>
            <a:ext cx="10397451" cy="5226445"/>
            <a:chOff x="-187189" y="139313"/>
            <a:chExt cx="10397451" cy="5226445"/>
          </a:xfrm>
        </p:grpSpPr>
        <p:grpSp>
          <p:nvGrpSpPr>
            <p:cNvPr id="427" name="Google Shape;427;p14"/>
            <p:cNvGrpSpPr/>
            <p:nvPr/>
          </p:nvGrpSpPr>
          <p:grpSpPr>
            <a:xfrm flipH="1">
              <a:off x="8552194" y="917833"/>
              <a:ext cx="1658068" cy="3498326"/>
              <a:chOff x="-1133549" y="822583"/>
              <a:chExt cx="1658068" cy="3498326"/>
            </a:xfrm>
          </p:grpSpPr>
          <p:sp>
            <p:nvSpPr>
              <p:cNvPr id="428" name="Google Shape;428;p14"/>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29" name="Google Shape;429;p14"/>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0" name="Google Shape;430;p14"/>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1" name="Google Shape;431;p14"/>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2" name="Google Shape;432;p14"/>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3" name="Google Shape;433;p14"/>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4" name="Google Shape;434;p14"/>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5" name="Google Shape;435;p14"/>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6" name="Google Shape;436;p14"/>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7" name="Google Shape;437;p14"/>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8" name="Google Shape;438;p14"/>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39" name="Google Shape;439;p14"/>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440" name="Google Shape;440;p14"/>
            <p:cNvGrpSpPr/>
            <p:nvPr/>
          </p:nvGrpSpPr>
          <p:grpSpPr>
            <a:xfrm>
              <a:off x="-187189" y="139313"/>
              <a:ext cx="9083616" cy="5226445"/>
              <a:chOff x="-187189" y="139313"/>
              <a:chExt cx="9083616" cy="5226445"/>
            </a:xfrm>
          </p:grpSpPr>
          <p:grpSp>
            <p:nvGrpSpPr>
              <p:cNvPr id="441" name="Google Shape;441;p14"/>
              <p:cNvGrpSpPr/>
              <p:nvPr/>
            </p:nvGrpSpPr>
            <p:grpSpPr>
              <a:xfrm>
                <a:off x="-187189" y="139313"/>
                <a:ext cx="1065901" cy="619495"/>
                <a:chOff x="-192639" y="64613"/>
                <a:chExt cx="1065901" cy="619495"/>
              </a:xfrm>
            </p:grpSpPr>
            <p:sp>
              <p:nvSpPr>
                <p:cNvPr id="442" name="Google Shape;442;p1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1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1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1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1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1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1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49" name="Google Shape;449;p14"/>
              <p:cNvGrpSpPr/>
              <p:nvPr/>
            </p:nvGrpSpPr>
            <p:grpSpPr>
              <a:xfrm flipH="1">
                <a:off x="7830526" y="4746263"/>
                <a:ext cx="1065901" cy="619495"/>
                <a:chOff x="-192639" y="64613"/>
                <a:chExt cx="1065901" cy="619495"/>
              </a:xfrm>
            </p:grpSpPr>
            <p:sp>
              <p:nvSpPr>
                <p:cNvPr id="450" name="Google Shape;450;p1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1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1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3" name="Google Shape;453;p1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4" name="Google Shape;454;p1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5" name="Google Shape;455;p1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1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457" name="Google Shape;457;p14"/>
          <p:cNvGrpSpPr/>
          <p:nvPr/>
        </p:nvGrpSpPr>
        <p:grpSpPr>
          <a:xfrm>
            <a:off x="-467821" y="4104134"/>
            <a:ext cx="1293604" cy="1903762"/>
            <a:chOff x="-467821" y="4104134"/>
            <a:chExt cx="1293604" cy="1903762"/>
          </a:xfrm>
        </p:grpSpPr>
        <p:grpSp>
          <p:nvGrpSpPr>
            <p:cNvPr id="458" name="Google Shape;458;p14"/>
            <p:cNvGrpSpPr/>
            <p:nvPr/>
          </p:nvGrpSpPr>
          <p:grpSpPr>
            <a:xfrm rot="5400000">
              <a:off x="-243698" y="4938415"/>
              <a:ext cx="1629907" cy="509054"/>
              <a:chOff x="5401930" y="789587"/>
              <a:chExt cx="1629907" cy="509054"/>
            </a:xfrm>
          </p:grpSpPr>
          <p:sp>
            <p:nvSpPr>
              <p:cNvPr id="459" name="Google Shape;459;p14"/>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60" name="Google Shape;460;p14"/>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461" name="Google Shape;461;p14"/>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462" name="Google Shape;462;p14"/>
          <p:cNvGrpSpPr/>
          <p:nvPr/>
        </p:nvGrpSpPr>
        <p:grpSpPr>
          <a:xfrm>
            <a:off x="-467813" y="-389062"/>
            <a:ext cx="9963094" cy="2657430"/>
            <a:chOff x="-467813" y="-389062"/>
            <a:chExt cx="9963094" cy="2657430"/>
          </a:xfrm>
        </p:grpSpPr>
        <p:sp>
          <p:nvSpPr>
            <p:cNvPr id="463" name="Google Shape;463;p14"/>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14"/>
            <p:cNvSpPr/>
            <p:nvPr/>
          </p:nvSpPr>
          <p:spPr>
            <a:xfrm>
              <a:off x="64225" y="19914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14"/>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66" name="Shape 466"/>
        <p:cNvGrpSpPr/>
        <p:nvPr/>
      </p:nvGrpSpPr>
      <p:grpSpPr>
        <a:xfrm>
          <a:off x="0" y="0"/>
          <a:ext cx="0" cy="0"/>
          <a:chOff x="0" y="0"/>
          <a:chExt cx="0" cy="0"/>
        </a:xfrm>
      </p:grpSpPr>
      <p:sp>
        <p:nvSpPr>
          <p:cNvPr id="467" name="Google Shape;46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68" name="Google Shape;468;p15"/>
          <p:cNvGrpSpPr/>
          <p:nvPr/>
        </p:nvGrpSpPr>
        <p:grpSpPr>
          <a:xfrm>
            <a:off x="-150748" y="4565475"/>
            <a:ext cx="453184" cy="454844"/>
            <a:chOff x="1031102" y="400625"/>
            <a:chExt cx="453184" cy="454844"/>
          </a:xfrm>
        </p:grpSpPr>
        <p:sp>
          <p:nvSpPr>
            <p:cNvPr id="469" name="Google Shape;469;p15"/>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15"/>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15"/>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15"/>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73" name="Google Shape;473;p15"/>
          <p:cNvGrpSpPr/>
          <p:nvPr/>
        </p:nvGrpSpPr>
        <p:grpSpPr>
          <a:xfrm>
            <a:off x="-1369756" y="3563184"/>
            <a:ext cx="1754642" cy="717886"/>
            <a:chOff x="-1340531" y="3895472"/>
            <a:chExt cx="1754642" cy="717886"/>
          </a:xfrm>
        </p:grpSpPr>
        <p:sp>
          <p:nvSpPr>
            <p:cNvPr id="474" name="Google Shape;474;p15"/>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15"/>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15"/>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15"/>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8" name="Google Shape;478;p15"/>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9" name="Google Shape;479;p15"/>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15"/>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15"/>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15"/>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15"/>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15"/>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15"/>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86" name="Google Shape;486;p15"/>
          <p:cNvGrpSpPr/>
          <p:nvPr/>
        </p:nvGrpSpPr>
        <p:grpSpPr>
          <a:xfrm>
            <a:off x="-1241887" y="368837"/>
            <a:ext cx="1550567" cy="1051320"/>
            <a:chOff x="-872012" y="2723887"/>
            <a:chExt cx="1550567" cy="1051320"/>
          </a:xfrm>
        </p:grpSpPr>
        <p:sp>
          <p:nvSpPr>
            <p:cNvPr id="487" name="Google Shape;487;p15"/>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15"/>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9" name="Google Shape;489;p15"/>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0" name="Google Shape;490;p15"/>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15"/>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15"/>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15"/>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15"/>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5" name="Google Shape;495;p15"/>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6" name="Google Shape;496;p15"/>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7" name="Google Shape;497;p15"/>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8" name="Google Shape;498;p15"/>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9" name="Google Shape;499;p15"/>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00" name="Google Shape;500;p15"/>
          <p:cNvGrpSpPr/>
          <p:nvPr/>
        </p:nvGrpSpPr>
        <p:grpSpPr>
          <a:xfrm flipH="1">
            <a:off x="-1081345" y="113250"/>
            <a:ext cx="1629907" cy="509054"/>
            <a:chOff x="5401930" y="789587"/>
            <a:chExt cx="1629907" cy="509054"/>
          </a:xfrm>
        </p:grpSpPr>
        <p:sp>
          <p:nvSpPr>
            <p:cNvPr id="501" name="Google Shape;501;p15"/>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02" name="Google Shape;502;p15"/>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03" name="Google Shape;503;p15"/>
          <p:cNvGrpSpPr/>
          <p:nvPr/>
        </p:nvGrpSpPr>
        <p:grpSpPr>
          <a:xfrm>
            <a:off x="7816037" y="4031738"/>
            <a:ext cx="1922275" cy="1637403"/>
            <a:chOff x="7816037" y="3726938"/>
            <a:chExt cx="1922275" cy="1637403"/>
          </a:xfrm>
        </p:grpSpPr>
        <p:grpSp>
          <p:nvGrpSpPr>
            <p:cNvPr id="504" name="Google Shape;504;p15"/>
            <p:cNvGrpSpPr/>
            <p:nvPr/>
          </p:nvGrpSpPr>
          <p:grpSpPr>
            <a:xfrm>
              <a:off x="8672408" y="4604012"/>
              <a:ext cx="521107" cy="335256"/>
              <a:chOff x="9601058" y="4286612"/>
              <a:chExt cx="521107" cy="335256"/>
            </a:xfrm>
          </p:grpSpPr>
          <p:sp>
            <p:nvSpPr>
              <p:cNvPr id="505" name="Google Shape;505;p15"/>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06" name="Google Shape;506;p15"/>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07" name="Google Shape;507;p15"/>
            <p:cNvGrpSpPr/>
            <p:nvPr/>
          </p:nvGrpSpPr>
          <p:grpSpPr>
            <a:xfrm>
              <a:off x="8672411" y="3726938"/>
              <a:ext cx="1065901" cy="619495"/>
              <a:chOff x="-192639" y="64613"/>
              <a:chExt cx="1065901" cy="619495"/>
            </a:xfrm>
          </p:grpSpPr>
          <p:sp>
            <p:nvSpPr>
              <p:cNvPr id="508" name="Google Shape;508;p15"/>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15"/>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15"/>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15"/>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15"/>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15"/>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15"/>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15" name="Google Shape;515;p15"/>
            <p:cNvSpPr/>
            <p:nvPr/>
          </p:nvSpPr>
          <p:spPr>
            <a:xfrm>
              <a:off x="7816037" y="45571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16" name="Shape 516"/>
        <p:cNvGrpSpPr/>
        <p:nvPr/>
      </p:nvGrpSpPr>
      <p:grpSpPr>
        <a:xfrm>
          <a:off x="0" y="0"/>
          <a:ext cx="0" cy="0"/>
          <a:chOff x="0" y="0"/>
          <a:chExt cx="0" cy="0"/>
        </a:xfrm>
      </p:grpSpPr>
      <p:sp>
        <p:nvSpPr>
          <p:cNvPr id="517" name="Google Shape;51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8" name="Google Shape;518;p16"/>
          <p:cNvSpPr txBox="1"/>
          <p:nvPr>
            <p:ph idx="1" type="subTitle"/>
          </p:nvPr>
        </p:nvSpPr>
        <p:spPr>
          <a:xfrm>
            <a:off x="713225" y="3113225"/>
            <a:ext cx="2453400" cy="141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9" name="Google Shape;519;p16"/>
          <p:cNvSpPr txBox="1"/>
          <p:nvPr>
            <p:ph idx="2" type="subTitle"/>
          </p:nvPr>
        </p:nvSpPr>
        <p:spPr>
          <a:xfrm>
            <a:off x="3345334" y="3113225"/>
            <a:ext cx="2453400" cy="141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0" name="Google Shape;520;p16"/>
          <p:cNvSpPr txBox="1"/>
          <p:nvPr>
            <p:ph idx="3" type="subTitle"/>
          </p:nvPr>
        </p:nvSpPr>
        <p:spPr>
          <a:xfrm>
            <a:off x="5977452" y="3113225"/>
            <a:ext cx="2453400" cy="141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1" name="Google Shape;521;p16"/>
          <p:cNvSpPr txBox="1"/>
          <p:nvPr>
            <p:ph idx="4" type="subTitle"/>
          </p:nvPr>
        </p:nvSpPr>
        <p:spPr>
          <a:xfrm>
            <a:off x="713225" y="2694750"/>
            <a:ext cx="2453400" cy="47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22" name="Google Shape;522;p16"/>
          <p:cNvSpPr txBox="1"/>
          <p:nvPr>
            <p:ph idx="5" type="subTitle"/>
          </p:nvPr>
        </p:nvSpPr>
        <p:spPr>
          <a:xfrm>
            <a:off x="3345339" y="2694750"/>
            <a:ext cx="2453400" cy="47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23" name="Google Shape;523;p16"/>
          <p:cNvSpPr txBox="1"/>
          <p:nvPr>
            <p:ph idx="6" type="subTitle"/>
          </p:nvPr>
        </p:nvSpPr>
        <p:spPr>
          <a:xfrm>
            <a:off x="5977452" y="2694750"/>
            <a:ext cx="2453400" cy="47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524" name="Google Shape;524;p16"/>
          <p:cNvGrpSpPr/>
          <p:nvPr/>
        </p:nvGrpSpPr>
        <p:grpSpPr>
          <a:xfrm>
            <a:off x="8672408" y="4756412"/>
            <a:ext cx="521107" cy="335256"/>
            <a:chOff x="9601058" y="4286612"/>
            <a:chExt cx="521107" cy="335256"/>
          </a:xfrm>
        </p:grpSpPr>
        <p:sp>
          <p:nvSpPr>
            <p:cNvPr id="525" name="Google Shape;525;p16"/>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26" name="Google Shape;526;p16"/>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527" name="Google Shape;527;p16"/>
          <p:cNvGrpSpPr/>
          <p:nvPr/>
        </p:nvGrpSpPr>
        <p:grpSpPr>
          <a:xfrm>
            <a:off x="-1105181" y="273787"/>
            <a:ext cx="10843493" cy="4225046"/>
            <a:chOff x="-1105181" y="273787"/>
            <a:chExt cx="10843493" cy="4225046"/>
          </a:xfrm>
        </p:grpSpPr>
        <p:grpSp>
          <p:nvGrpSpPr>
            <p:cNvPr id="528" name="Google Shape;528;p16"/>
            <p:cNvGrpSpPr/>
            <p:nvPr/>
          </p:nvGrpSpPr>
          <p:grpSpPr>
            <a:xfrm>
              <a:off x="-1105181" y="1488834"/>
              <a:ext cx="1754642" cy="717886"/>
              <a:chOff x="-1340531" y="3895472"/>
              <a:chExt cx="1754642" cy="717886"/>
            </a:xfrm>
          </p:grpSpPr>
          <p:sp>
            <p:nvSpPr>
              <p:cNvPr id="529" name="Google Shape;529;p16"/>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16"/>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16"/>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16"/>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16"/>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4" name="Google Shape;534;p16"/>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16"/>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16"/>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16"/>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16"/>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9" name="Google Shape;539;p16"/>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0" name="Google Shape;540;p16"/>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41" name="Google Shape;541;p16"/>
            <p:cNvGrpSpPr/>
            <p:nvPr/>
          </p:nvGrpSpPr>
          <p:grpSpPr>
            <a:xfrm>
              <a:off x="-645612" y="273787"/>
              <a:ext cx="1550567" cy="1051320"/>
              <a:chOff x="-872012" y="2723887"/>
              <a:chExt cx="1550567" cy="1051320"/>
            </a:xfrm>
          </p:grpSpPr>
          <p:sp>
            <p:nvSpPr>
              <p:cNvPr id="542" name="Google Shape;542;p16"/>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3" name="Google Shape;543;p16"/>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4" name="Google Shape;544;p16"/>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5" name="Google Shape;545;p16"/>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6" name="Google Shape;546;p16"/>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7" name="Google Shape;547;p16"/>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8" name="Google Shape;548;p16"/>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9" name="Google Shape;549;p16"/>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0" name="Google Shape;550;p16"/>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1" name="Google Shape;551;p16"/>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2" name="Google Shape;552;p16"/>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3" name="Google Shape;553;p16"/>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4" name="Google Shape;554;p16"/>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55" name="Google Shape;555;p16"/>
            <p:cNvGrpSpPr/>
            <p:nvPr/>
          </p:nvGrpSpPr>
          <p:grpSpPr>
            <a:xfrm>
              <a:off x="8672411" y="3879338"/>
              <a:ext cx="1065901" cy="619495"/>
              <a:chOff x="-192639" y="64613"/>
              <a:chExt cx="1065901" cy="619495"/>
            </a:xfrm>
          </p:grpSpPr>
          <p:sp>
            <p:nvSpPr>
              <p:cNvPr id="556" name="Google Shape;556;p16"/>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7" name="Google Shape;557;p16"/>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16"/>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16"/>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16"/>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1" name="Google Shape;561;p16"/>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2" name="Google Shape;562;p16"/>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563" name="Google Shape;563;p16"/>
          <p:cNvGrpSpPr/>
          <p:nvPr/>
        </p:nvGrpSpPr>
        <p:grpSpPr>
          <a:xfrm>
            <a:off x="-190973" y="-451649"/>
            <a:ext cx="9632271" cy="5968389"/>
            <a:chOff x="-190973" y="-451649"/>
            <a:chExt cx="9632271" cy="5968389"/>
          </a:xfrm>
        </p:grpSpPr>
        <p:grpSp>
          <p:nvGrpSpPr>
            <p:cNvPr id="564" name="Google Shape;564;p16"/>
            <p:cNvGrpSpPr/>
            <p:nvPr/>
          </p:nvGrpSpPr>
          <p:grpSpPr>
            <a:xfrm>
              <a:off x="-190973" y="2491125"/>
              <a:ext cx="453184" cy="454844"/>
              <a:chOff x="1031102" y="400625"/>
              <a:chExt cx="453184" cy="454844"/>
            </a:xfrm>
          </p:grpSpPr>
          <p:sp>
            <p:nvSpPr>
              <p:cNvPr id="565" name="Google Shape;565;p16"/>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6" name="Google Shape;566;p16"/>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16"/>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16"/>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69" name="Google Shape;569;p16"/>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0" name="Google Shape;570;p16"/>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71" name="Shape 571"/>
        <p:cNvGrpSpPr/>
        <p:nvPr/>
      </p:nvGrpSpPr>
      <p:grpSpPr>
        <a:xfrm>
          <a:off x="0" y="0"/>
          <a:ext cx="0" cy="0"/>
          <a:chOff x="0" y="0"/>
          <a:chExt cx="0" cy="0"/>
        </a:xfrm>
      </p:grpSpPr>
      <p:sp>
        <p:nvSpPr>
          <p:cNvPr id="572" name="Google Shape;5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3" name="Google Shape;573;p17"/>
          <p:cNvSpPr txBox="1"/>
          <p:nvPr>
            <p:ph idx="1" type="subTitle"/>
          </p:nvPr>
        </p:nvSpPr>
        <p:spPr>
          <a:xfrm>
            <a:off x="1710425" y="1958450"/>
            <a:ext cx="2736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4" name="Google Shape;574;p17"/>
          <p:cNvSpPr txBox="1"/>
          <p:nvPr>
            <p:ph idx="2" type="subTitle"/>
          </p:nvPr>
        </p:nvSpPr>
        <p:spPr>
          <a:xfrm>
            <a:off x="5696152" y="1958450"/>
            <a:ext cx="2736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5" name="Google Shape;575;p17"/>
          <p:cNvSpPr txBox="1"/>
          <p:nvPr>
            <p:ph idx="3" type="subTitle"/>
          </p:nvPr>
        </p:nvSpPr>
        <p:spPr>
          <a:xfrm>
            <a:off x="1710425" y="3565300"/>
            <a:ext cx="2736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6" name="Google Shape;576;p17"/>
          <p:cNvSpPr txBox="1"/>
          <p:nvPr>
            <p:ph idx="4" type="subTitle"/>
          </p:nvPr>
        </p:nvSpPr>
        <p:spPr>
          <a:xfrm>
            <a:off x="5696152" y="3565300"/>
            <a:ext cx="27366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7" name="Google Shape;577;p17"/>
          <p:cNvSpPr txBox="1"/>
          <p:nvPr>
            <p:ph idx="5" type="subTitle"/>
          </p:nvPr>
        </p:nvSpPr>
        <p:spPr>
          <a:xfrm>
            <a:off x="1710426" y="1649250"/>
            <a:ext cx="27366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78" name="Google Shape;578;p17"/>
          <p:cNvSpPr txBox="1"/>
          <p:nvPr>
            <p:ph idx="6" type="subTitle"/>
          </p:nvPr>
        </p:nvSpPr>
        <p:spPr>
          <a:xfrm>
            <a:off x="1710426" y="3256125"/>
            <a:ext cx="27366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79" name="Google Shape;579;p17"/>
          <p:cNvSpPr txBox="1"/>
          <p:nvPr>
            <p:ph idx="7" type="subTitle"/>
          </p:nvPr>
        </p:nvSpPr>
        <p:spPr>
          <a:xfrm>
            <a:off x="5696127" y="1649250"/>
            <a:ext cx="27366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580" name="Google Shape;580;p17"/>
          <p:cNvSpPr txBox="1"/>
          <p:nvPr>
            <p:ph idx="8" type="subTitle"/>
          </p:nvPr>
        </p:nvSpPr>
        <p:spPr>
          <a:xfrm>
            <a:off x="5696127" y="3256125"/>
            <a:ext cx="27366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581" name="Google Shape;581;p17"/>
          <p:cNvGrpSpPr/>
          <p:nvPr/>
        </p:nvGrpSpPr>
        <p:grpSpPr>
          <a:xfrm>
            <a:off x="8685438" y="257187"/>
            <a:ext cx="1864286" cy="2073133"/>
            <a:chOff x="8685438" y="257187"/>
            <a:chExt cx="1864286" cy="2073133"/>
          </a:xfrm>
        </p:grpSpPr>
        <p:grpSp>
          <p:nvGrpSpPr>
            <p:cNvPr id="582" name="Google Shape;582;p17"/>
            <p:cNvGrpSpPr/>
            <p:nvPr/>
          </p:nvGrpSpPr>
          <p:grpSpPr>
            <a:xfrm>
              <a:off x="8795082" y="1612434"/>
              <a:ext cx="1754642" cy="717886"/>
              <a:chOff x="-1340531" y="3895472"/>
              <a:chExt cx="1754642" cy="717886"/>
            </a:xfrm>
          </p:grpSpPr>
          <p:sp>
            <p:nvSpPr>
              <p:cNvPr id="583" name="Google Shape;583;p17"/>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4" name="Google Shape;584;p17"/>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5" name="Google Shape;585;p17"/>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17"/>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7" name="Google Shape;587;p17"/>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17"/>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17"/>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0" name="Google Shape;590;p17"/>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1" name="Google Shape;591;p17"/>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17"/>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17"/>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17"/>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95" name="Google Shape;595;p17"/>
            <p:cNvGrpSpPr/>
            <p:nvPr/>
          </p:nvGrpSpPr>
          <p:grpSpPr>
            <a:xfrm>
              <a:off x="8685438" y="257187"/>
              <a:ext cx="1550567" cy="1051320"/>
              <a:chOff x="-872012" y="2723887"/>
              <a:chExt cx="1550567" cy="1051320"/>
            </a:xfrm>
          </p:grpSpPr>
          <p:sp>
            <p:nvSpPr>
              <p:cNvPr id="596" name="Google Shape;596;p17"/>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17"/>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17"/>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17"/>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17"/>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17"/>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17"/>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17"/>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17"/>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17"/>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17"/>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17"/>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17"/>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09" name="Google Shape;609;p17"/>
          <p:cNvGrpSpPr/>
          <p:nvPr/>
        </p:nvGrpSpPr>
        <p:grpSpPr>
          <a:xfrm>
            <a:off x="-110481" y="-179977"/>
            <a:ext cx="8691573" cy="5474520"/>
            <a:chOff x="-110481" y="-179977"/>
            <a:chExt cx="8691573" cy="5474520"/>
          </a:xfrm>
        </p:grpSpPr>
        <p:grpSp>
          <p:nvGrpSpPr>
            <p:cNvPr id="610" name="Google Shape;610;p17"/>
            <p:cNvGrpSpPr/>
            <p:nvPr/>
          </p:nvGrpSpPr>
          <p:grpSpPr>
            <a:xfrm rot="5400000">
              <a:off x="8057254" y="43225"/>
              <a:ext cx="747041" cy="300637"/>
              <a:chOff x="7676966" y="144400"/>
              <a:chExt cx="747041" cy="300637"/>
            </a:xfrm>
          </p:grpSpPr>
          <p:sp>
            <p:nvSpPr>
              <p:cNvPr id="611" name="Google Shape;611;p17"/>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12" name="Google Shape;612;p17"/>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613" name="Google Shape;613;p17"/>
            <p:cNvGrpSpPr/>
            <p:nvPr/>
          </p:nvGrpSpPr>
          <p:grpSpPr>
            <a:xfrm>
              <a:off x="-110481" y="4410851"/>
              <a:ext cx="728821" cy="883693"/>
              <a:chOff x="-110481" y="4410851"/>
              <a:chExt cx="728821" cy="883693"/>
            </a:xfrm>
          </p:grpSpPr>
          <p:grpSp>
            <p:nvGrpSpPr>
              <p:cNvPr id="614" name="Google Shape;614;p17"/>
              <p:cNvGrpSpPr/>
              <p:nvPr/>
            </p:nvGrpSpPr>
            <p:grpSpPr>
              <a:xfrm flipH="1">
                <a:off x="-110481" y="4959287"/>
                <a:ext cx="521107" cy="335256"/>
                <a:chOff x="488808" y="2271112"/>
                <a:chExt cx="521107" cy="335256"/>
              </a:xfrm>
            </p:grpSpPr>
            <p:sp>
              <p:nvSpPr>
                <p:cNvPr id="615" name="Google Shape;615;p17"/>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16" name="Google Shape;616;p17"/>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617" name="Google Shape;617;p17"/>
              <p:cNvSpPr/>
              <p:nvPr/>
            </p:nvSpPr>
            <p:spPr>
              <a:xfrm flipH="1">
                <a:off x="170115" y="4410851"/>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accent2"/>
              </a:solidFill>
              <a:ln>
                <a:noFill/>
              </a:ln>
            </p:spPr>
            <p:txBody>
              <a:bodyPr anchorCtr="1" anchor="ctr" bIns="43550" lIns="90000" spcFirstLastPara="1" rIns="90000" wrap="square" tIns="43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17"/>
              <p:cNvSpPr/>
              <p:nvPr/>
            </p:nvSpPr>
            <p:spPr>
              <a:xfrm flipH="1">
                <a:off x="310413" y="458941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17"/>
              <p:cNvSpPr/>
              <p:nvPr/>
            </p:nvSpPr>
            <p:spPr>
              <a:xfrm flipH="1">
                <a:off x="310413" y="4629497"/>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17"/>
              <p:cNvSpPr/>
              <p:nvPr/>
            </p:nvSpPr>
            <p:spPr>
              <a:xfrm flipH="1">
                <a:off x="310413" y="466958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21" name="Google Shape;621;p17"/>
          <p:cNvGrpSpPr/>
          <p:nvPr/>
        </p:nvGrpSpPr>
        <p:grpSpPr>
          <a:xfrm rot="4500040">
            <a:off x="-41687" y="313978"/>
            <a:ext cx="862723" cy="686639"/>
            <a:chOff x="163587" y="135917"/>
            <a:chExt cx="862749" cy="686659"/>
          </a:xfrm>
        </p:grpSpPr>
        <p:sp>
          <p:nvSpPr>
            <p:cNvPr id="622" name="Google Shape;622;p17"/>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17"/>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24" name="Shape 624"/>
        <p:cNvGrpSpPr/>
        <p:nvPr/>
      </p:nvGrpSpPr>
      <p:grpSpPr>
        <a:xfrm>
          <a:off x="0" y="0"/>
          <a:ext cx="0" cy="0"/>
          <a:chOff x="0" y="0"/>
          <a:chExt cx="0" cy="0"/>
        </a:xfrm>
      </p:grpSpPr>
      <p:sp>
        <p:nvSpPr>
          <p:cNvPr id="625" name="Google Shape;62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6" name="Google Shape;626;p18"/>
          <p:cNvSpPr txBox="1"/>
          <p:nvPr>
            <p:ph idx="1" type="subTitle"/>
          </p:nvPr>
        </p:nvSpPr>
        <p:spPr>
          <a:xfrm>
            <a:off x="725756" y="171015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7" name="Google Shape;627;p18"/>
          <p:cNvSpPr txBox="1"/>
          <p:nvPr>
            <p:ph idx="2" type="subTitle"/>
          </p:nvPr>
        </p:nvSpPr>
        <p:spPr>
          <a:xfrm>
            <a:off x="3579000" y="17101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8" name="Google Shape;628;p18"/>
          <p:cNvSpPr txBox="1"/>
          <p:nvPr>
            <p:ph idx="3" type="subTitle"/>
          </p:nvPr>
        </p:nvSpPr>
        <p:spPr>
          <a:xfrm>
            <a:off x="725756" y="34988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29" name="Google Shape;629;p18"/>
          <p:cNvSpPr txBox="1"/>
          <p:nvPr>
            <p:ph idx="4" type="subTitle"/>
          </p:nvPr>
        </p:nvSpPr>
        <p:spPr>
          <a:xfrm>
            <a:off x="3579000" y="34988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0" name="Google Shape;630;p18"/>
          <p:cNvSpPr txBox="1"/>
          <p:nvPr>
            <p:ph idx="5" type="subTitle"/>
          </p:nvPr>
        </p:nvSpPr>
        <p:spPr>
          <a:xfrm>
            <a:off x="6432244" y="17101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1" name="Google Shape;631;p18"/>
          <p:cNvSpPr txBox="1"/>
          <p:nvPr>
            <p:ph idx="6" type="subTitle"/>
          </p:nvPr>
        </p:nvSpPr>
        <p:spPr>
          <a:xfrm>
            <a:off x="6432244" y="349880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2" name="Google Shape;632;p18"/>
          <p:cNvSpPr txBox="1"/>
          <p:nvPr>
            <p:ph idx="7" type="subTitle"/>
          </p:nvPr>
        </p:nvSpPr>
        <p:spPr>
          <a:xfrm>
            <a:off x="729656" y="1136475"/>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3" name="Google Shape;633;p18"/>
          <p:cNvSpPr txBox="1"/>
          <p:nvPr>
            <p:ph idx="8" type="subTitle"/>
          </p:nvPr>
        </p:nvSpPr>
        <p:spPr>
          <a:xfrm>
            <a:off x="3582900" y="1136484"/>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4" name="Google Shape;634;p18"/>
          <p:cNvSpPr txBox="1"/>
          <p:nvPr>
            <p:ph idx="9" type="subTitle"/>
          </p:nvPr>
        </p:nvSpPr>
        <p:spPr>
          <a:xfrm>
            <a:off x="6436144" y="1136484"/>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5" name="Google Shape;635;p18"/>
          <p:cNvSpPr txBox="1"/>
          <p:nvPr>
            <p:ph idx="13" type="subTitle"/>
          </p:nvPr>
        </p:nvSpPr>
        <p:spPr>
          <a:xfrm>
            <a:off x="725756" y="2922000"/>
            <a:ext cx="19860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6" name="Google Shape;636;p18"/>
          <p:cNvSpPr txBox="1"/>
          <p:nvPr>
            <p:ph idx="14" type="subTitle"/>
          </p:nvPr>
        </p:nvSpPr>
        <p:spPr>
          <a:xfrm>
            <a:off x="3582900" y="2922000"/>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637" name="Google Shape;637;p18"/>
          <p:cNvSpPr txBox="1"/>
          <p:nvPr>
            <p:ph idx="15" type="subTitle"/>
          </p:nvPr>
        </p:nvSpPr>
        <p:spPr>
          <a:xfrm>
            <a:off x="6436144" y="2922000"/>
            <a:ext cx="1978200" cy="65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638" name="Google Shape;638;p18"/>
          <p:cNvGrpSpPr/>
          <p:nvPr/>
        </p:nvGrpSpPr>
        <p:grpSpPr>
          <a:xfrm>
            <a:off x="-467813" y="917813"/>
            <a:ext cx="9747761" cy="3844264"/>
            <a:chOff x="-467813" y="917813"/>
            <a:chExt cx="9747761" cy="3844264"/>
          </a:xfrm>
        </p:grpSpPr>
        <p:sp>
          <p:nvSpPr>
            <p:cNvPr id="639" name="Google Shape;639;p18"/>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40" name="Google Shape;640;p18"/>
            <p:cNvGrpSpPr/>
            <p:nvPr/>
          </p:nvGrpSpPr>
          <p:grpSpPr>
            <a:xfrm>
              <a:off x="8862698" y="4022921"/>
              <a:ext cx="417250" cy="417248"/>
              <a:chOff x="8892173" y="3448146"/>
              <a:chExt cx="417250" cy="417248"/>
            </a:xfrm>
          </p:grpSpPr>
          <p:sp>
            <p:nvSpPr>
              <p:cNvPr id="641" name="Google Shape;641;p18"/>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2" name="Google Shape;642;p18"/>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43" name="Google Shape;643;p18"/>
            <p:cNvSpPr/>
            <p:nvPr/>
          </p:nvSpPr>
          <p:spPr>
            <a:xfrm>
              <a:off x="-411527" y="3865401"/>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44" name="Google Shape;644;p18"/>
          <p:cNvGrpSpPr/>
          <p:nvPr/>
        </p:nvGrpSpPr>
        <p:grpSpPr>
          <a:xfrm>
            <a:off x="-187189" y="139313"/>
            <a:ext cx="10554863" cy="1424632"/>
            <a:chOff x="-187189" y="139313"/>
            <a:chExt cx="10554863" cy="1424632"/>
          </a:xfrm>
        </p:grpSpPr>
        <p:grpSp>
          <p:nvGrpSpPr>
            <p:cNvPr id="645" name="Google Shape;645;p18"/>
            <p:cNvGrpSpPr/>
            <p:nvPr/>
          </p:nvGrpSpPr>
          <p:grpSpPr>
            <a:xfrm>
              <a:off x="-187189" y="139313"/>
              <a:ext cx="1065901" cy="619495"/>
              <a:chOff x="-192639" y="64613"/>
              <a:chExt cx="1065901" cy="619495"/>
            </a:xfrm>
          </p:grpSpPr>
          <p:sp>
            <p:nvSpPr>
              <p:cNvPr id="646" name="Google Shape;646;p18"/>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7" name="Google Shape;647;p18"/>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8" name="Google Shape;648;p18"/>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9" name="Google Shape;649;p18"/>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0" name="Google Shape;650;p18"/>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18"/>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18"/>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53" name="Google Shape;653;p18"/>
            <p:cNvGrpSpPr/>
            <p:nvPr/>
          </p:nvGrpSpPr>
          <p:grpSpPr>
            <a:xfrm>
              <a:off x="8613032" y="846059"/>
              <a:ext cx="1754642" cy="717886"/>
              <a:chOff x="-1340531" y="3895472"/>
              <a:chExt cx="1754642" cy="717886"/>
            </a:xfrm>
          </p:grpSpPr>
          <p:sp>
            <p:nvSpPr>
              <p:cNvPr id="654" name="Google Shape;654;p18"/>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18"/>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18"/>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18"/>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18"/>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18"/>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18"/>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18"/>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18"/>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18"/>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18"/>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18"/>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66" name="Google Shape;666;p18"/>
          <p:cNvGrpSpPr/>
          <p:nvPr/>
        </p:nvGrpSpPr>
        <p:grpSpPr>
          <a:xfrm>
            <a:off x="-373317" y="-11"/>
            <a:ext cx="9420579" cy="5164678"/>
            <a:chOff x="-373317" y="-11"/>
            <a:chExt cx="9420579" cy="5164678"/>
          </a:xfrm>
        </p:grpSpPr>
        <p:sp>
          <p:nvSpPr>
            <p:cNvPr id="667" name="Google Shape;667;p18"/>
            <p:cNvSpPr/>
            <p:nvPr/>
          </p:nvSpPr>
          <p:spPr>
            <a:xfrm flipH="1">
              <a:off x="8430775" y="4491593"/>
              <a:ext cx="616486" cy="673073"/>
            </a:xfrm>
            <a:custGeom>
              <a:rect b="b" l="l" r="r" t="t"/>
              <a:pathLst>
                <a:path extrusionOk="0" h="452" w="414">
                  <a:moveTo>
                    <a:pt x="250" y="234"/>
                  </a:moveTo>
                  <a:cubicBezTo>
                    <a:pt x="292" y="216"/>
                    <a:pt x="322" y="173"/>
                    <a:pt x="322" y="122"/>
                  </a:cubicBezTo>
                  <a:cubicBezTo>
                    <a:pt x="323" y="55"/>
                    <a:pt x="272" y="0"/>
                    <a:pt x="209" y="0"/>
                  </a:cubicBezTo>
                  <a:cubicBezTo>
                    <a:pt x="146" y="-1"/>
                    <a:pt x="95" y="53"/>
                    <a:pt x="95" y="120"/>
                  </a:cubicBezTo>
                  <a:cubicBezTo>
                    <a:pt x="95" y="172"/>
                    <a:pt x="125" y="216"/>
                    <a:pt x="167" y="234"/>
                  </a:cubicBezTo>
                  <a:cubicBezTo>
                    <a:pt x="-8" y="260"/>
                    <a:pt x="0" y="450"/>
                    <a:pt x="0" y="450"/>
                  </a:cubicBezTo>
                  <a:lnTo>
                    <a:pt x="414" y="452"/>
                  </a:lnTo>
                  <a:cubicBezTo>
                    <a:pt x="414" y="452"/>
                    <a:pt x="424"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68" name="Google Shape;668;p18"/>
            <p:cNvGrpSpPr/>
            <p:nvPr/>
          </p:nvGrpSpPr>
          <p:grpSpPr>
            <a:xfrm rot="-5400000">
              <a:off x="8328274" y="125817"/>
              <a:ext cx="525651" cy="273994"/>
              <a:chOff x="8719660" y="4363531"/>
              <a:chExt cx="525651" cy="273994"/>
            </a:xfrm>
          </p:grpSpPr>
          <p:sp>
            <p:nvSpPr>
              <p:cNvPr id="669" name="Google Shape;669;p18"/>
              <p:cNvSpPr/>
              <p:nvPr/>
            </p:nvSpPr>
            <p:spPr>
              <a:xfrm flipH="1">
                <a:off x="8719660" y="4363531"/>
                <a:ext cx="52118" cy="55097"/>
              </a:xfrm>
              <a:custGeom>
                <a:rect b="b" l="l" r="r" t="t"/>
                <a:pathLst>
                  <a:path extrusionOk="0" h="37" w="35">
                    <a:moveTo>
                      <a:pt x="35" y="19"/>
                    </a:moveTo>
                    <a:cubicBezTo>
                      <a:pt x="35" y="8"/>
                      <a:pt x="27" y="0"/>
                      <a:pt x="18" y="0"/>
                    </a:cubicBezTo>
                    <a:cubicBezTo>
                      <a:pt x="8" y="0"/>
                      <a:pt x="0" y="8"/>
                      <a:pt x="0" y="19"/>
                    </a:cubicBezTo>
                    <a:cubicBezTo>
                      <a:pt x="0" y="29"/>
                      <a:pt x="8" y="37"/>
                      <a:pt x="18" y="37"/>
                    </a:cubicBezTo>
                    <a:cubicBezTo>
                      <a:pt x="27" y="37"/>
                      <a:pt x="35" y="29"/>
                      <a:pt x="35"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70" name="Google Shape;670;p18"/>
              <p:cNvSpPr/>
              <p:nvPr/>
            </p:nvSpPr>
            <p:spPr>
              <a:xfrm flipH="1">
                <a:off x="8750931" y="4385867"/>
                <a:ext cx="494380" cy="251658"/>
              </a:xfrm>
              <a:custGeom>
                <a:rect b="b" l="l" r="r" t="t"/>
                <a:pathLst>
                  <a:path extrusionOk="0" h="169" w="332">
                    <a:moveTo>
                      <a:pt x="332" y="0"/>
                    </a:moveTo>
                    <a:lnTo>
                      <a:pt x="260" y="0"/>
                    </a:lnTo>
                    <a:cubicBezTo>
                      <a:pt x="195" y="0"/>
                      <a:pt x="142" y="46"/>
                      <a:pt x="142" y="102"/>
                    </a:cubicBezTo>
                    <a:cubicBezTo>
                      <a:pt x="142" y="139"/>
                      <a:pt x="139" y="162"/>
                      <a:pt x="101" y="162"/>
                    </a:cubicBezTo>
                    <a:lnTo>
                      <a:pt x="0" y="162"/>
                    </a:lnTo>
                    <a:lnTo>
                      <a:pt x="0" y="169"/>
                    </a:lnTo>
                    <a:lnTo>
                      <a:pt x="101" y="169"/>
                    </a:lnTo>
                    <a:cubicBezTo>
                      <a:pt x="150" y="169"/>
                      <a:pt x="150" y="134"/>
                      <a:pt x="150" y="102"/>
                    </a:cubicBezTo>
                    <a:cubicBezTo>
                      <a:pt x="150" y="49"/>
                      <a:pt x="199" y="7"/>
                      <a:pt x="260" y="7"/>
                    </a:cubicBezTo>
                    <a:lnTo>
                      <a:pt x="332" y="7"/>
                    </a:lnTo>
                    <a:lnTo>
                      <a:pt x="332"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671" name="Google Shape;671;p18"/>
            <p:cNvSpPr/>
            <p:nvPr/>
          </p:nvSpPr>
          <p:spPr>
            <a:xfrm>
              <a:off x="8651888" y="353353"/>
              <a:ext cx="372274" cy="372275"/>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72" name="Google Shape;672;p18"/>
            <p:cNvGrpSpPr/>
            <p:nvPr/>
          </p:nvGrpSpPr>
          <p:grpSpPr>
            <a:xfrm flipH="1" rot="10800000">
              <a:off x="-373317" y="3506457"/>
              <a:ext cx="747041" cy="300637"/>
              <a:chOff x="7676966" y="144400"/>
              <a:chExt cx="747041" cy="300637"/>
            </a:xfrm>
          </p:grpSpPr>
          <p:sp>
            <p:nvSpPr>
              <p:cNvPr id="673" name="Google Shape;673;p18"/>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674" name="Google Shape;674;p18"/>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675" name="Google Shape;675;p18"/>
            <p:cNvSpPr/>
            <p:nvPr/>
          </p:nvSpPr>
          <p:spPr>
            <a:xfrm>
              <a:off x="8753230" y="447248"/>
              <a:ext cx="160341" cy="176738"/>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76" name="Shape 676"/>
        <p:cNvGrpSpPr/>
        <p:nvPr/>
      </p:nvGrpSpPr>
      <p:grpSpPr>
        <a:xfrm>
          <a:off x="0" y="0"/>
          <a:ext cx="0" cy="0"/>
          <a:chOff x="0" y="0"/>
          <a:chExt cx="0" cy="0"/>
        </a:xfrm>
      </p:grpSpPr>
      <p:sp>
        <p:nvSpPr>
          <p:cNvPr id="677" name="Google Shape;677;p19"/>
          <p:cNvSpPr txBox="1"/>
          <p:nvPr>
            <p:ph hasCustomPrompt="1" type="title"/>
          </p:nvPr>
        </p:nvSpPr>
        <p:spPr>
          <a:xfrm>
            <a:off x="4938163" y="2104955"/>
            <a:ext cx="3492600" cy="64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78" name="Google Shape;678;p19"/>
          <p:cNvSpPr txBox="1"/>
          <p:nvPr>
            <p:ph idx="1" type="subTitle"/>
          </p:nvPr>
        </p:nvSpPr>
        <p:spPr>
          <a:xfrm>
            <a:off x="4938163" y="2727198"/>
            <a:ext cx="3492600" cy="32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679" name="Google Shape;679;p19"/>
          <p:cNvSpPr txBox="1"/>
          <p:nvPr>
            <p:ph hasCustomPrompt="1" idx="2" type="title"/>
          </p:nvPr>
        </p:nvSpPr>
        <p:spPr>
          <a:xfrm>
            <a:off x="4938175" y="688431"/>
            <a:ext cx="3492600" cy="64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80" name="Google Shape;680;p19"/>
          <p:cNvSpPr txBox="1"/>
          <p:nvPr>
            <p:ph idx="3" type="subTitle"/>
          </p:nvPr>
        </p:nvSpPr>
        <p:spPr>
          <a:xfrm>
            <a:off x="4938175" y="1310968"/>
            <a:ext cx="3492600" cy="32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681" name="Google Shape;681;p19"/>
          <p:cNvSpPr txBox="1"/>
          <p:nvPr>
            <p:ph hasCustomPrompt="1" idx="4" type="title"/>
          </p:nvPr>
        </p:nvSpPr>
        <p:spPr>
          <a:xfrm>
            <a:off x="4938163" y="3521192"/>
            <a:ext cx="3492600" cy="64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82" name="Google Shape;682;p19"/>
          <p:cNvSpPr txBox="1"/>
          <p:nvPr>
            <p:ph idx="5" type="subTitle"/>
          </p:nvPr>
        </p:nvSpPr>
        <p:spPr>
          <a:xfrm>
            <a:off x="4938163" y="4143435"/>
            <a:ext cx="3492600" cy="32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grpSp>
        <p:nvGrpSpPr>
          <p:cNvPr id="683" name="Google Shape;683;p19"/>
          <p:cNvGrpSpPr/>
          <p:nvPr/>
        </p:nvGrpSpPr>
        <p:grpSpPr>
          <a:xfrm>
            <a:off x="-272048" y="4561775"/>
            <a:ext cx="453184" cy="454844"/>
            <a:chOff x="1031102" y="400625"/>
            <a:chExt cx="453184" cy="454844"/>
          </a:xfrm>
        </p:grpSpPr>
        <p:sp>
          <p:nvSpPr>
            <p:cNvPr id="684" name="Google Shape;684;p19"/>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5" name="Google Shape;685;p19"/>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6" name="Google Shape;686;p19"/>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7" name="Google Shape;687;p19"/>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88" name="Google Shape;688;p19"/>
          <p:cNvGrpSpPr/>
          <p:nvPr/>
        </p:nvGrpSpPr>
        <p:grpSpPr>
          <a:xfrm>
            <a:off x="-1363106" y="2337062"/>
            <a:ext cx="2010135" cy="1932933"/>
            <a:chOff x="-1363106" y="2337062"/>
            <a:chExt cx="2010135" cy="1932933"/>
          </a:xfrm>
        </p:grpSpPr>
        <p:grpSp>
          <p:nvGrpSpPr>
            <p:cNvPr id="689" name="Google Shape;689;p19"/>
            <p:cNvGrpSpPr/>
            <p:nvPr/>
          </p:nvGrpSpPr>
          <p:grpSpPr>
            <a:xfrm>
              <a:off x="-1363106" y="3552109"/>
              <a:ext cx="1754642" cy="717886"/>
              <a:chOff x="-1340531" y="3895472"/>
              <a:chExt cx="1754642" cy="717886"/>
            </a:xfrm>
          </p:grpSpPr>
          <p:sp>
            <p:nvSpPr>
              <p:cNvPr id="690" name="Google Shape;690;p19"/>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1" name="Google Shape;691;p19"/>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2" name="Google Shape;692;p19"/>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3" name="Google Shape;693;p19"/>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4" name="Google Shape;694;p19"/>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5" name="Google Shape;695;p19"/>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6" name="Google Shape;696;p19"/>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7" name="Google Shape;697;p19"/>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8" name="Google Shape;698;p19"/>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19"/>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19"/>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19"/>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02" name="Google Shape;702;p19"/>
            <p:cNvGrpSpPr/>
            <p:nvPr/>
          </p:nvGrpSpPr>
          <p:grpSpPr>
            <a:xfrm>
              <a:off x="-903537" y="2337062"/>
              <a:ext cx="1550567" cy="1051320"/>
              <a:chOff x="-872012" y="2723887"/>
              <a:chExt cx="1550567" cy="1051320"/>
            </a:xfrm>
          </p:grpSpPr>
          <p:sp>
            <p:nvSpPr>
              <p:cNvPr id="703" name="Google Shape;703;p19"/>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19"/>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19"/>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6" name="Google Shape;706;p19"/>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7" name="Google Shape;707;p19"/>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8" name="Google Shape;708;p19"/>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9" name="Google Shape;709;p19"/>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0" name="Google Shape;710;p19"/>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19"/>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19"/>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3" name="Google Shape;713;p19"/>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4" name="Google Shape;714;p19"/>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5" name="Google Shape;715;p19"/>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16" name="Shape 716"/>
        <p:cNvGrpSpPr/>
        <p:nvPr/>
      </p:nvGrpSpPr>
      <p:grpSpPr>
        <a:xfrm>
          <a:off x="0" y="0"/>
          <a:ext cx="0" cy="0"/>
          <a:chOff x="0" y="0"/>
          <a:chExt cx="0" cy="0"/>
        </a:xfrm>
      </p:grpSpPr>
      <p:sp>
        <p:nvSpPr>
          <p:cNvPr id="717" name="Google Shape;717;p20"/>
          <p:cNvSpPr txBox="1"/>
          <p:nvPr>
            <p:ph type="title"/>
          </p:nvPr>
        </p:nvSpPr>
        <p:spPr>
          <a:xfrm>
            <a:off x="733463" y="976025"/>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8" name="Google Shape;718;p20"/>
          <p:cNvSpPr txBox="1"/>
          <p:nvPr>
            <p:ph idx="1" type="subTitle"/>
          </p:nvPr>
        </p:nvSpPr>
        <p:spPr>
          <a:xfrm>
            <a:off x="733425" y="1820275"/>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19" name="Google Shape;719;p20"/>
          <p:cNvSpPr txBox="1"/>
          <p:nvPr/>
        </p:nvSpPr>
        <p:spPr>
          <a:xfrm>
            <a:off x="713225" y="3590775"/>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Roboto"/>
                <a:ea typeface="Roboto"/>
                <a:cs typeface="Roboto"/>
                <a:sym typeface="Roboto"/>
              </a:rPr>
              <a:t>CREDITS:</a:t>
            </a:r>
            <a:r>
              <a:rPr lang="en" sz="1100">
                <a:solidFill>
                  <a:schemeClr val="dk1"/>
                </a:solidFill>
                <a:latin typeface="Roboto"/>
                <a:ea typeface="Roboto"/>
                <a:cs typeface="Roboto"/>
                <a:sym typeface="Roboto"/>
              </a:rPr>
              <a:t> This presentation template was created by </a:t>
            </a:r>
            <a:r>
              <a:rPr b="1" lang="en" sz="1100" u="sng">
                <a:solidFill>
                  <a:schemeClr val="dk1"/>
                </a:solidFill>
                <a:latin typeface="Roboto"/>
                <a:ea typeface="Roboto"/>
                <a:cs typeface="Roboto"/>
                <a:sym typeface="Roboto"/>
                <a:hlinkClick r:id="rId2">
                  <a:extLst>
                    <a:ext uri="{A12FA001-AC4F-418D-AE19-62706E023703}">
                      <ahyp:hlinkClr val="tx"/>
                    </a:ext>
                  </a:extLst>
                </a:hlinkClick>
              </a:rPr>
              <a:t>Slidesgo</a:t>
            </a:r>
            <a:r>
              <a:rPr lang="en" sz="1100">
                <a:solidFill>
                  <a:schemeClr val="dk1"/>
                </a:solidFill>
                <a:latin typeface="Roboto"/>
                <a:ea typeface="Roboto"/>
                <a:cs typeface="Roboto"/>
                <a:sym typeface="Roboto"/>
              </a:rPr>
              <a:t>, and includes icons by </a:t>
            </a:r>
            <a:r>
              <a:rPr b="1" lang="en" sz="1100" u="sng">
                <a:solidFill>
                  <a:schemeClr val="dk1"/>
                </a:solidFill>
                <a:latin typeface="Roboto"/>
                <a:ea typeface="Roboto"/>
                <a:cs typeface="Roboto"/>
                <a:sym typeface="Roboto"/>
                <a:hlinkClick r:id="rId3">
                  <a:extLst>
                    <a:ext uri="{A12FA001-AC4F-418D-AE19-62706E023703}">
                      <ahyp:hlinkClr val="tx"/>
                    </a:ext>
                  </a:extLst>
                </a:hlinkClick>
              </a:rPr>
              <a:t>Flaticon</a:t>
            </a:r>
            <a:r>
              <a:rPr lang="en" sz="1100">
                <a:solidFill>
                  <a:schemeClr val="dk1"/>
                </a:solidFill>
                <a:latin typeface="Roboto"/>
                <a:ea typeface="Roboto"/>
                <a:cs typeface="Roboto"/>
                <a:sym typeface="Roboto"/>
              </a:rPr>
              <a:t>, and infographics &amp; images by </a:t>
            </a:r>
            <a:r>
              <a:rPr b="1" lang="en" sz="1100" u="sng">
                <a:solidFill>
                  <a:schemeClr val="dk1"/>
                </a:solidFill>
                <a:latin typeface="Roboto"/>
                <a:ea typeface="Roboto"/>
                <a:cs typeface="Roboto"/>
                <a:sym typeface="Roboto"/>
                <a:hlinkClick r:id="rId4">
                  <a:extLst>
                    <a:ext uri="{A12FA001-AC4F-418D-AE19-62706E023703}">
                      <ahyp:hlinkClr val="tx"/>
                    </a:ext>
                  </a:extLst>
                </a:hlinkClick>
              </a:rPr>
              <a:t>Freepik</a:t>
            </a:r>
            <a:r>
              <a:rPr lang="en" sz="1100" u="sng">
                <a:solidFill>
                  <a:schemeClr val="dk1"/>
                </a:solidFill>
                <a:latin typeface="Roboto"/>
                <a:ea typeface="Roboto"/>
                <a:cs typeface="Roboto"/>
                <a:sym typeface="Roboto"/>
              </a:rPr>
              <a:t> </a:t>
            </a:r>
            <a:endParaRPr b="1" sz="1100" u="sng">
              <a:solidFill>
                <a:schemeClr val="dk1"/>
              </a:solidFill>
              <a:latin typeface="Roboto"/>
              <a:ea typeface="Roboto"/>
              <a:cs typeface="Roboto"/>
              <a:sym typeface="Roboto"/>
            </a:endParaRPr>
          </a:p>
        </p:txBody>
      </p:sp>
      <p:grpSp>
        <p:nvGrpSpPr>
          <p:cNvPr id="720" name="Google Shape;720;p20"/>
          <p:cNvGrpSpPr/>
          <p:nvPr/>
        </p:nvGrpSpPr>
        <p:grpSpPr>
          <a:xfrm>
            <a:off x="-501553" y="-179987"/>
            <a:ext cx="9485819" cy="3497672"/>
            <a:chOff x="-501553" y="-179987"/>
            <a:chExt cx="9485819" cy="3497672"/>
          </a:xfrm>
        </p:grpSpPr>
        <p:grpSp>
          <p:nvGrpSpPr>
            <p:cNvPr id="721" name="Google Shape;721;p20"/>
            <p:cNvGrpSpPr/>
            <p:nvPr/>
          </p:nvGrpSpPr>
          <p:grpSpPr>
            <a:xfrm>
              <a:off x="-501553" y="-179987"/>
              <a:ext cx="1767651" cy="1127846"/>
              <a:chOff x="-501553" y="-179987"/>
              <a:chExt cx="1767651" cy="1127846"/>
            </a:xfrm>
          </p:grpSpPr>
          <p:sp>
            <p:nvSpPr>
              <p:cNvPr id="722" name="Google Shape;722;p20"/>
              <p:cNvSpPr/>
              <p:nvPr/>
            </p:nvSpPr>
            <p:spPr>
              <a:xfrm>
                <a:off x="-501553" y="-179987"/>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723" name="Google Shape;723;p20"/>
              <p:cNvGrpSpPr/>
              <p:nvPr/>
            </p:nvGrpSpPr>
            <p:grpSpPr>
              <a:xfrm>
                <a:off x="848848" y="-107879"/>
                <a:ext cx="417250" cy="417248"/>
                <a:chOff x="8892173" y="3448146"/>
                <a:chExt cx="417250" cy="417248"/>
              </a:xfrm>
            </p:grpSpPr>
            <p:sp>
              <p:nvSpPr>
                <p:cNvPr id="724" name="Google Shape;724;p20"/>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20"/>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726" name="Google Shape;726;p20"/>
            <p:cNvSpPr/>
            <p:nvPr/>
          </p:nvSpPr>
          <p:spPr>
            <a:xfrm>
              <a:off x="8545569" y="2878986"/>
              <a:ext cx="438697" cy="438700"/>
            </a:xfrm>
            <a:custGeom>
              <a:rect b="b" l="l" r="r" t="t"/>
              <a:pathLst>
                <a:path extrusionOk="0" h="409" w="409">
                  <a:moveTo>
                    <a:pt x="117" y="60"/>
                  </a:moveTo>
                  <a:cubicBezTo>
                    <a:pt x="130" y="52"/>
                    <a:pt x="144" y="46"/>
                    <a:pt x="158" y="42"/>
                  </a:cubicBezTo>
                  <a:lnTo>
                    <a:pt x="166" y="1"/>
                  </a:lnTo>
                  <a:lnTo>
                    <a:pt x="235" y="0"/>
                  </a:lnTo>
                  <a:lnTo>
                    <a:pt x="245" y="40"/>
                  </a:lnTo>
                  <a:cubicBezTo>
                    <a:pt x="259" y="44"/>
                    <a:pt x="273" y="49"/>
                    <a:pt x="287" y="57"/>
                  </a:cubicBezTo>
                  <a:lnTo>
                    <a:pt x="321" y="34"/>
                  </a:lnTo>
                  <a:lnTo>
                    <a:pt x="371" y="82"/>
                  </a:lnTo>
                  <a:lnTo>
                    <a:pt x="349" y="117"/>
                  </a:lnTo>
                  <a:cubicBezTo>
                    <a:pt x="357" y="130"/>
                    <a:pt x="363" y="144"/>
                    <a:pt x="367" y="158"/>
                  </a:cubicBezTo>
                  <a:lnTo>
                    <a:pt x="408" y="167"/>
                  </a:lnTo>
                  <a:lnTo>
                    <a:pt x="409" y="236"/>
                  </a:lnTo>
                  <a:lnTo>
                    <a:pt x="369" y="245"/>
                  </a:lnTo>
                  <a:cubicBezTo>
                    <a:pt x="365" y="260"/>
                    <a:pt x="360" y="274"/>
                    <a:pt x="352" y="287"/>
                  </a:cubicBezTo>
                  <a:lnTo>
                    <a:pt x="375" y="322"/>
                  </a:lnTo>
                  <a:lnTo>
                    <a:pt x="327" y="371"/>
                  </a:lnTo>
                  <a:lnTo>
                    <a:pt x="292" y="350"/>
                  </a:lnTo>
                  <a:cubicBezTo>
                    <a:pt x="279" y="358"/>
                    <a:pt x="265" y="364"/>
                    <a:pt x="251" y="368"/>
                  </a:cubicBezTo>
                  <a:lnTo>
                    <a:pt x="242" y="408"/>
                  </a:lnTo>
                  <a:lnTo>
                    <a:pt x="173" y="409"/>
                  </a:lnTo>
                  <a:lnTo>
                    <a:pt x="164" y="369"/>
                  </a:lnTo>
                  <a:cubicBezTo>
                    <a:pt x="149" y="366"/>
                    <a:pt x="135" y="360"/>
                    <a:pt x="122" y="353"/>
                  </a:cubicBezTo>
                  <a:lnTo>
                    <a:pt x="87" y="375"/>
                  </a:lnTo>
                  <a:lnTo>
                    <a:pt x="38" y="328"/>
                  </a:lnTo>
                  <a:lnTo>
                    <a:pt x="59" y="292"/>
                  </a:lnTo>
                  <a:cubicBezTo>
                    <a:pt x="51" y="279"/>
                    <a:pt x="45" y="265"/>
                    <a:pt x="41" y="251"/>
                  </a:cubicBezTo>
                  <a:lnTo>
                    <a:pt x="1" y="243"/>
                  </a:lnTo>
                  <a:lnTo>
                    <a:pt x="0" y="174"/>
                  </a:lnTo>
                  <a:lnTo>
                    <a:pt x="40" y="164"/>
                  </a:lnTo>
                  <a:cubicBezTo>
                    <a:pt x="43" y="149"/>
                    <a:pt x="49" y="136"/>
                    <a:pt x="56" y="122"/>
                  </a:cubicBezTo>
                  <a:lnTo>
                    <a:pt x="34" y="88"/>
                  </a:lnTo>
                  <a:lnTo>
                    <a:pt x="81" y="38"/>
                  </a:lnTo>
                  <a:lnTo>
                    <a:pt x="117" y="60"/>
                  </a:lnTo>
                  <a:moveTo>
                    <a:pt x="153" y="151"/>
                  </a:moveTo>
                  <a:cubicBezTo>
                    <a:pt x="125" y="181"/>
                    <a:pt x="126" y="228"/>
                    <a:pt x="155" y="256"/>
                  </a:cubicBezTo>
                  <a:cubicBezTo>
                    <a:pt x="185" y="285"/>
                    <a:pt x="231" y="283"/>
                    <a:pt x="260" y="254"/>
                  </a:cubicBezTo>
                  <a:cubicBezTo>
                    <a:pt x="288" y="224"/>
                    <a:pt x="288" y="178"/>
                    <a:pt x="258" y="149"/>
                  </a:cubicBezTo>
                  <a:cubicBezTo>
                    <a:pt x="229" y="121"/>
                    <a:pt x="182" y="122"/>
                    <a:pt x="153" y="15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
          <p:cNvSpPr txBox="1"/>
          <p:nvPr>
            <p:ph type="title"/>
          </p:nvPr>
        </p:nvSpPr>
        <p:spPr>
          <a:xfrm>
            <a:off x="3989375" y="2571975"/>
            <a:ext cx="43836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3"/>
          <p:cNvSpPr txBox="1"/>
          <p:nvPr>
            <p:ph hasCustomPrompt="1" idx="2" type="title"/>
          </p:nvPr>
        </p:nvSpPr>
        <p:spPr>
          <a:xfrm>
            <a:off x="5642675" y="1454775"/>
            <a:ext cx="1077000" cy="962100"/>
          </a:xfrm>
          <a:prstGeom prst="rect">
            <a:avLst/>
          </a:prstGeom>
          <a:solidFill>
            <a:schemeClr val="dk2"/>
          </a:solid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6000">
                <a:solidFill>
                  <a:schemeClr val="lt1"/>
                </a:solidFill>
                <a:latin typeface="Roboto"/>
                <a:ea typeface="Roboto"/>
                <a:cs typeface="Roboto"/>
                <a:sym typeface="Roboto"/>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66" name="Google Shape;66;p3"/>
          <p:cNvGrpSpPr/>
          <p:nvPr/>
        </p:nvGrpSpPr>
        <p:grpSpPr>
          <a:xfrm>
            <a:off x="-1105181" y="273787"/>
            <a:ext cx="2010135" cy="1932933"/>
            <a:chOff x="-1105181" y="273787"/>
            <a:chExt cx="2010135" cy="1932933"/>
          </a:xfrm>
        </p:grpSpPr>
        <p:grpSp>
          <p:nvGrpSpPr>
            <p:cNvPr id="67" name="Google Shape;67;p3"/>
            <p:cNvGrpSpPr/>
            <p:nvPr/>
          </p:nvGrpSpPr>
          <p:grpSpPr>
            <a:xfrm>
              <a:off x="-1105181" y="1488834"/>
              <a:ext cx="1754642" cy="717886"/>
              <a:chOff x="-1340531" y="3895472"/>
              <a:chExt cx="1754642" cy="717886"/>
            </a:xfrm>
          </p:grpSpPr>
          <p:sp>
            <p:nvSpPr>
              <p:cNvPr id="68" name="Google Shape;68;p3"/>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3"/>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 name="Google Shape;70;p3"/>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 name="Google Shape;71;p3"/>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 name="Google Shape;72;p3"/>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3"/>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 name="Google Shape;74;p3"/>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 name="Google Shape;75;p3"/>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 name="Google Shape;76;p3"/>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 name="Google Shape;77;p3"/>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 name="Google Shape;78;p3"/>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 name="Google Shape;79;p3"/>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0" name="Google Shape;80;p3"/>
            <p:cNvGrpSpPr/>
            <p:nvPr/>
          </p:nvGrpSpPr>
          <p:grpSpPr>
            <a:xfrm>
              <a:off x="-645612" y="273787"/>
              <a:ext cx="1550567" cy="1051320"/>
              <a:chOff x="-872012" y="2723887"/>
              <a:chExt cx="1550567" cy="1051320"/>
            </a:xfrm>
          </p:grpSpPr>
          <p:sp>
            <p:nvSpPr>
              <p:cNvPr id="81" name="Google Shape;81;p3"/>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3"/>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3"/>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3"/>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3"/>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 name="Google Shape;86;p3"/>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3"/>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 name="Google Shape;88;p3"/>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 name="Google Shape;89;p3"/>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3"/>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 name="Google Shape;91;p3"/>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 name="Google Shape;92;p3"/>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 name="Google Shape;93;p3"/>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94" name="Google Shape;94;p3"/>
          <p:cNvGrpSpPr/>
          <p:nvPr/>
        </p:nvGrpSpPr>
        <p:grpSpPr>
          <a:xfrm>
            <a:off x="-190973" y="2491125"/>
            <a:ext cx="4432548" cy="2947650"/>
            <a:chOff x="-190973" y="2491125"/>
            <a:chExt cx="4432548" cy="2947650"/>
          </a:xfrm>
        </p:grpSpPr>
        <p:grpSp>
          <p:nvGrpSpPr>
            <p:cNvPr id="95" name="Google Shape;95;p3"/>
            <p:cNvGrpSpPr/>
            <p:nvPr/>
          </p:nvGrpSpPr>
          <p:grpSpPr>
            <a:xfrm>
              <a:off x="-190973" y="2491125"/>
              <a:ext cx="453184" cy="454844"/>
              <a:chOff x="1031102" y="400625"/>
              <a:chExt cx="453184" cy="454844"/>
            </a:xfrm>
          </p:grpSpPr>
          <p:sp>
            <p:nvSpPr>
              <p:cNvPr id="96" name="Google Shape;96;p3"/>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 name="Google Shape;97;p3"/>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 name="Google Shape;98;p3"/>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 name="Google Shape;99;p3"/>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0" name="Google Shape;100;p3"/>
            <p:cNvSpPr/>
            <p:nvPr/>
          </p:nvSpPr>
          <p:spPr>
            <a:xfrm>
              <a:off x="3424847" y="4620388"/>
              <a:ext cx="816727" cy="818387"/>
            </a:xfrm>
            <a:custGeom>
              <a:rect b="b" l="l" r="r" t="t"/>
              <a:pathLst>
                <a:path extrusionOk="0" h="493" w="492">
                  <a:moveTo>
                    <a:pt x="92" y="112"/>
                  </a:moveTo>
                  <a:cubicBezTo>
                    <a:pt x="104" y="98"/>
                    <a:pt x="118" y="86"/>
                    <a:pt x="133" y="76"/>
                  </a:cubicBezTo>
                  <a:lnTo>
                    <a:pt x="128" y="26"/>
                  </a:lnTo>
                  <a:lnTo>
                    <a:pt x="206" y="0"/>
                  </a:lnTo>
                  <a:lnTo>
                    <a:pt x="233" y="42"/>
                  </a:lnTo>
                  <a:cubicBezTo>
                    <a:pt x="250" y="41"/>
                    <a:pt x="269" y="42"/>
                    <a:pt x="287" y="46"/>
                  </a:cubicBezTo>
                  <a:lnTo>
                    <a:pt x="318" y="7"/>
                  </a:lnTo>
                  <a:lnTo>
                    <a:pt x="393" y="44"/>
                  </a:lnTo>
                  <a:lnTo>
                    <a:pt x="381" y="92"/>
                  </a:lnTo>
                  <a:cubicBezTo>
                    <a:pt x="395" y="104"/>
                    <a:pt x="407" y="118"/>
                    <a:pt x="416" y="133"/>
                  </a:cubicBezTo>
                  <a:lnTo>
                    <a:pt x="465" y="128"/>
                  </a:lnTo>
                  <a:lnTo>
                    <a:pt x="492" y="206"/>
                  </a:lnTo>
                  <a:lnTo>
                    <a:pt x="449" y="233"/>
                  </a:lnTo>
                  <a:cubicBezTo>
                    <a:pt x="450" y="250"/>
                    <a:pt x="449" y="269"/>
                    <a:pt x="446" y="287"/>
                  </a:cubicBezTo>
                  <a:lnTo>
                    <a:pt x="485" y="318"/>
                  </a:lnTo>
                  <a:lnTo>
                    <a:pt x="448" y="393"/>
                  </a:lnTo>
                  <a:lnTo>
                    <a:pt x="400" y="381"/>
                  </a:lnTo>
                  <a:cubicBezTo>
                    <a:pt x="388" y="395"/>
                    <a:pt x="375"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5"/>
                  </a:lnTo>
                  <a:lnTo>
                    <a:pt x="44" y="100"/>
                  </a:lnTo>
                  <a:lnTo>
                    <a:pt x="92" y="112"/>
                  </a:lnTo>
                  <a:moveTo>
                    <a:pt x="168" y="204"/>
                  </a:moveTo>
                  <a:cubicBezTo>
                    <a:pt x="146" y="248"/>
                    <a:pt x="165" y="301"/>
                    <a:pt x="209" y="323"/>
                  </a:cubicBezTo>
                  <a:cubicBezTo>
                    <a:pt x="253" y="344"/>
                    <a:pt x="306" y="326"/>
                    <a:pt x="328" y="282"/>
                  </a:cubicBezTo>
                  <a:cubicBezTo>
                    <a:pt x="350" y="238"/>
                    <a:pt x="331" y="185"/>
                    <a:pt x="287" y="163"/>
                  </a:cubicBezTo>
                  <a:cubicBezTo>
                    <a:pt x="243" y="141"/>
                    <a:pt x="190" y="159"/>
                    <a:pt x="168" y="2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1" name="Google Shape;101;p3"/>
          <p:cNvGrpSpPr/>
          <p:nvPr/>
        </p:nvGrpSpPr>
        <p:grpSpPr>
          <a:xfrm>
            <a:off x="4436569" y="-378425"/>
            <a:ext cx="5710067" cy="5683730"/>
            <a:chOff x="4436569" y="-378425"/>
            <a:chExt cx="5710067" cy="5683730"/>
          </a:xfrm>
        </p:grpSpPr>
        <p:grpSp>
          <p:nvGrpSpPr>
            <p:cNvPr id="102" name="Google Shape;102;p3"/>
            <p:cNvGrpSpPr/>
            <p:nvPr/>
          </p:nvGrpSpPr>
          <p:grpSpPr>
            <a:xfrm rot="-5400000">
              <a:off x="4348614" y="4946476"/>
              <a:ext cx="446784" cy="270873"/>
              <a:chOff x="13937051" y="251501"/>
              <a:chExt cx="446784" cy="270873"/>
            </a:xfrm>
          </p:grpSpPr>
          <p:sp>
            <p:nvSpPr>
              <p:cNvPr id="103" name="Google Shape;103;p3"/>
              <p:cNvSpPr/>
              <p:nvPr/>
            </p:nvSpPr>
            <p:spPr>
              <a:xfrm>
                <a:off x="14329349" y="467888"/>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4" name="Google Shape;104;p3"/>
              <p:cNvSpPr/>
              <p:nvPr/>
            </p:nvSpPr>
            <p:spPr>
              <a:xfrm>
                <a:off x="13937051" y="251501"/>
                <a:ext cx="418763" cy="249078"/>
              </a:xfrm>
              <a:custGeom>
                <a:rect b="b" l="l" r="r" t="t"/>
                <a:pathLst>
                  <a:path extrusionOk="0" h="160" w="269">
                    <a:moveTo>
                      <a:pt x="269" y="160"/>
                    </a:moveTo>
                    <a:lnTo>
                      <a:pt x="211" y="160"/>
                    </a:lnTo>
                    <a:cubicBezTo>
                      <a:pt x="158" y="160"/>
                      <a:pt x="115" y="117"/>
                      <a:pt x="115" y="64"/>
                    </a:cubicBezTo>
                    <a:cubicBezTo>
                      <a:pt x="115" y="29"/>
                      <a:pt x="113" y="7"/>
                      <a:pt x="82" y="7"/>
                    </a:cubicBezTo>
                    <a:lnTo>
                      <a:pt x="0" y="7"/>
                    </a:lnTo>
                    <a:lnTo>
                      <a:pt x="0" y="0"/>
                    </a:lnTo>
                    <a:lnTo>
                      <a:pt x="82" y="0"/>
                    </a:lnTo>
                    <a:cubicBezTo>
                      <a:pt x="122" y="0"/>
                      <a:pt x="122" y="34"/>
                      <a:pt x="122" y="63"/>
                    </a:cubicBezTo>
                    <a:cubicBezTo>
                      <a:pt x="122" y="113"/>
                      <a:pt x="162" y="153"/>
                      <a:pt x="211" y="153"/>
                    </a:cubicBezTo>
                    <a:lnTo>
                      <a:pt x="269" y="153"/>
                    </a:lnTo>
                    <a:lnTo>
                      <a:pt x="269" y="160"/>
                    </a:lnTo>
                    <a:close/>
                  </a:path>
                </a:pathLst>
              </a:custGeom>
              <a:solidFill>
                <a:schemeClr val="lt2"/>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5" name="Google Shape;105;p3"/>
            <p:cNvGrpSpPr/>
            <p:nvPr/>
          </p:nvGrpSpPr>
          <p:grpSpPr>
            <a:xfrm>
              <a:off x="8242875" y="-378425"/>
              <a:ext cx="1903762" cy="1293604"/>
              <a:chOff x="8242875" y="-378425"/>
              <a:chExt cx="1903762" cy="1293604"/>
            </a:xfrm>
          </p:grpSpPr>
          <p:grpSp>
            <p:nvGrpSpPr>
              <p:cNvPr id="106" name="Google Shape;106;p3"/>
              <p:cNvGrpSpPr/>
              <p:nvPr/>
            </p:nvGrpSpPr>
            <p:grpSpPr>
              <a:xfrm flipH="1" rot="10800000">
                <a:off x="8516730" y="406125"/>
                <a:ext cx="1629907" cy="509054"/>
                <a:chOff x="5401930" y="789587"/>
                <a:chExt cx="1629907" cy="509054"/>
              </a:xfrm>
            </p:grpSpPr>
            <p:sp>
              <p:nvSpPr>
                <p:cNvPr id="107" name="Google Shape;107;p3"/>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8" name="Google Shape;108;p3"/>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09" name="Google Shape;109;p3"/>
              <p:cNvSpPr/>
              <p:nvPr/>
            </p:nvSpPr>
            <p:spPr>
              <a:xfrm>
                <a:off x="8242875" y="-378425"/>
                <a:ext cx="652200" cy="652200"/>
              </a:xfrm>
              <a:prstGeom prst="roundRect">
                <a:avLst>
                  <a:gd fmla="val 30579"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27" name="Shape 727"/>
        <p:cNvGrpSpPr/>
        <p:nvPr/>
      </p:nvGrpSpPr>
      <p:grpSpPr>
        <a:xfrm>
          <a:off x="0" y="0"/>
          <a:ext cx="0" cy="0"/>
          <a:chOff x="0" y="0"/>
          <a:chExt cx="0" cy="0"/>
        </a:xfrm>
      </p:grpSpPr>
      <p:grpSp>
        <p:nvGrpSpPr>
          <p:cNvPr id="728" name="Google Shape;728;p21"/>
          <p:cNvGrpSpPr/>
          <p:nvPr/>
        </p:nvGrpSpPr>
        <p:grpSpPr>
          <a:xfrm>
            <a:off x="8685438" y="257187"/>
            <a:ext cx="1864286" cy="2073133"/>
            <a:chOff x="8685438" y="257187"/>
            <a:chExt cx="1864286" cy="2073133"/>
          </a:xfrm>
        </p:grpSpPr>
        <p:grpSp>
          <p:nvGrpSpPr>
            <p:cNvPr id="729" name="Google Shape;729;p21"/>
            <p:cNvGrpSpPr/>
            <p:nvPr/>
          </p:nvGrpSpPr>
          <p:grpSpPr>
            <a:xfrm>
              <a:off x="8795082" y="1612434"/>
              <a:ext cx="1754642" cy="717886"/>
              <a:chOff x="-1340531" y="3895472"/>
              <a:chExt cx="1754642" cy="717886"/>
            </a:xfrm>
          </p:grpSpPr>
          <p:sp>
            <p:nvSpPr>
              <p:cNvPr id="730" name="Google Shape;730;p21"/>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21"/>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21"/>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21"/>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4" name="Google Shape;734;p21"/>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5" name="Google Shape;735;p21"/>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6" name="Google Shape;736;p21"/>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21"/>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8" name="Google Shape;738;p21"/>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9" name="Google Shape;739;p21"/>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0" name="Google Shape;740;p21"/>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1" name="Google Shape;741;p21"/>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42" name="Google Shape;742;p21"/>
            <p:cNvGrpSpPr/>
            <p:nvPr/>
          </p:nvGrpSpPr>
          <p:grpSpPr>
            <a:xfrm>
              <a:off x="8685438" y="257187"/>
              <a:ext cx="1550567" cy="1051320"/>
              <a:chOff x="-872012" y="2723887"/>
              <a:chExt cx="1550567" cy="1051320"/>
            </a:xfrm>
          </p:grpSpPr>
          <p:sp>
            <p:nvSpPr>
              <p:cNvPr id="743" name="Google Shape;743;p21"/>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4" name="Google Shape;744;p21"/>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5" name="Google Shape;745;p21"/>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6" name="Google Shape;746;p21"/>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7" name="Google Shape;747;p21"/>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8" name="Google Shape;748;p21"/>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21"/>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0" name="Google Shape;750;p21"/>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21"/>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21"/>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21"/>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21"/>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21"/>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756" name="Google Shape;756;p21"/>
          <p:cNvGrpSpPr/>
          <p:nvPr/>
        </p:nvGrpSpPr>
        <p:grpSpPr>
          <a:xfrm>
            <a:off x="-110481" y="-179977"/>
            <a:ext cx="8691573" cy="5474520"/>
            <a:chOff x="-110481" y="-179977"/>
            <a:chExt cx="8691573" cy="5474520"/>
          </a:xfrm>
        </p:grpSpPr>
        <p:grpSp>
          <p:nvGrpSpPr>
            <p:cNvPr id="757" name="Google Shape;757;p21"/>
            <p:cNvGrpSpPr/>
            <p:nvPr/>
          </p:nvGrpSpPr>
          <p:grpSpPr>
            <a:xfrm rot="5400000">
              <a:off x="8057254" y="43225"/>
              <a:ext cx="747041" cy="300637"/>
              <a:chOff x="7676966" y="144400"/>
              <a:chExt cx="747041" cy="300637"/>
            </a:xfrm>
          </p:grpSpPr>
          <p:sp>
            <p:nvSpPr>
              <p:cNvPr id="758" name="Google Shape;758;p21"/>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59" name="Google Shape;759;p21"/>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760" name="Google Shape;760;p21"/>
            <p:cNvGrpSpPr/>
            <p:nvPr/>
          </p:nvGrpSpPr>
          <p:grpSpPr>
            <a:xfrm>
              <a:off x="-110481" y="4410851"/>
              <a:ext cx="728821" cy="883693"/>
              <a:chOff x="-110481" y="4410851"/>
              <a:chExt cx="728821" cy="883693"/>
            </a:xfrm>
          </p:grpSpPr>
          <p:grpSp>
            <p:nvGrpSpPr>
              <p:cNvPr id="761" name="Google Shape;761;p21"/>
              <p:cNvGrpSpPr/>
              <p:nvPr/>
            </p:nvGrpSpPr>
            <p:grpSpPr>
              <a:xfrm flipH="1">
                <a:off x="-110481" y="4959287"/>
                <a:ext cx="521107" cy="335256"/>
                <a:chOff x="488808" y="2271112"/>
                <a:chExt cx="521107" cy="335256"/>
              </a:xfrm>
            </p:grpSpPr>
            <p:sp>
              <p:nvSpPr>
                <p:cNvPr id="762" name="Google Shape;762;p21"/>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63" name="Google Shape;763;p21"/>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764" name="Google Shape;764;p21"/>
              <p:cNvSpPr/>
              <p:nvPr/>
            </p:nvSpPr>
            <p:spPr>
              <a:xfrm flipH="1">
                <a:off x="170115" y="4410851"/>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accent2"/>
              </a:solidFill>
              <a:ln>
                <a:noFill/>
              </a:ln>
            </p:spPr>
            <p:txBody>
              <a:bodyPr anchorCtr="1" anchor="ctr" bIns="43550" lIns="90000" spcFirstLastPara="1" rIns="90000" wrap="square" tIns="43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5" name="Google Shape;765;p21"/>
              <p:cNvSpPr/>
              <p:nvPr/>
            </p:nvSpPr>
            <p:spPr>
              <a:xfrm flipH="1">
                <a:off x="310413" y="458941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6" name="Google Shape;766;p21"/>
              <p:cNvSpPr/>
              <p:nvPr/>
            </p:nvSpPr>
            <p:spPr>
              <a:xfrm flipH="1">
                <a:off x="310413" y="4629497"/>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21"/>
              <p:cNvSpPr/>
              <p:nvPr/>
            </p:nvSpPr>
            <p:spPr>
              <a:xfrm flipH="1">
                <a:off x="310413" y="466958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768" name="Google Shape;768;p21"/>
          <p:cNvGrpSpPr/>
          <p:nvPr/>
        </p:nvGrpSpPr>
        <p:grpSpPr>
          <a:xfrm rot="4500040">
            <a:off x="-41687" y="313978"/>
            <a:ext cx="862723" cy="686639"/>
            <a:chOff x="163587" y="135917"/>
            <a:chExt cx="862749" cy="686659"/>
          </a:xfrm>
        </p:grpSpPr>
        <p:sp>
          <p:nvSpPr>
            <p:cNvPr id="769" name="Google Shape;769;p21"/>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0" name="Google Shape;770;p21"/>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71" name="Shape 771"/>
        <p:cNvGrpSpPr/>
        <p:nvPr/>
      </p:nvGrpSpPr>
      <p:grpSpPr>
        <a:xfrm>
          <a:off x="0" y="0"/>
          <a:ext cx="0" cy="0"/>
          <a:chOff x="0" y="0"/>
          <a:chExt cx="0" cy="0"/>
        </a:xfrm>
      </p:grpSpPr>
      <p:grpSp>
        <p:nvGrpSpPr>
          <p:cNvPr id="772" name="Google Shape;772;p22"/>
          <p:cNvGrpSpPr/>
          <p:nvPr/>
        </p:nvGrpSpPr>
        <p:grpSpPr>
          <a:xfrm>
            <a:off x="-187189" y="139313"/>
            <a:ext cx="10397451" cy="5226445"/>
            <a:chOff x="-187189" y="139313"/>
            <a:chExt cx="10397451" cy="5226445"/>
          </a:xfrm>
        </p:grpSpPr>
        <p:grpSp>
          <p:nvGrpSpPr>
            <p:cNvPr id="773" name="Google Shape;773;p22"/>
            <p:cNvGrpSpPr/>
            <p:nvPr/>
          </p:nvGrpSpPr>
          <p:grpSpPr>
            <a:xfrm>
              <a:off x="-187189" y="139313"/>
              <a:ext cx="1065901" cy="619495"/>
              <a:chOff x="-192639" y="64613"/>
              <a:chExt cx="1065901" cy="619495"/>
            </a:xfrm>
          </p:grpSpPr>
          <p:sp>
            <p:nvSpPr>
              <p:cNvPr id="774" name="Google Shape;774;p2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2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2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2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2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2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2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81" name="Google Shape;781;p22"/>
            <p:cNvGrpSpPr/>
            <p:nvPr/>
          </p:nvGrpSpPr>
          <p:grpSpPr>
            <a:xfrm flipH="1">
              <a:off x="8552194" y="917833"/>
              <a:ext cx="1658068" cy="3498326"/>
              <a:chOff x="-1133549" y="822583"/>
              <a:chExt cx="1658068" cy="3498326"/>
            </a:xfrm>
          </p:grpSpPr>
          <p:sp>
            <p:nvSpPr>
              <p:cNvPr id="782" name="Google Shape;782;p22"/>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3" name="Google Shape;783;p22"/>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4" name="Google Shape;784;p22"/>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5" name="Google Shape;785;p22"/>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6" name="Google Shape;786;p22"/>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7" name="Google Shape;787;p22"/>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8" name="Google Shape;788;p22"/>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89" name="Google Shape;789;p22"/>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0" name="Google Shape;790;p22"/>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1" name="Google Shape;791;p22"/>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2" name="Google Shape;792;p22"/>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93" name="Google Shape;793;p22"/>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794" name="Google Shape;794;p22"/>
            <p:cNvGrpSpPr/>
            <p:nvPr/>
          </p:nvGrpSpPr>
          <p:grpSpPr>
            <a:xfrm flipH="1">
              <a:off x="7830526" y="4746263"/>
              <a:ext cx="1065901" cy="619495"/>
              <a:chOff x="-192639" y="64613"/>
              <a:chExt cx="1065901" cy="619495"/>
            </a:xfrm>
          </p:grpSpPr>
          <p:sp>
            <p:nvSpPr>
              <p:cNvPr id="795" name="Google Shape;795;p2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6" name="Google Shape;796;p2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7" name="Google Shape;797;p2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8" name="Google Shape;798;p2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2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2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1" name="Google Shape;801;p2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802" name="Google Shape;802;p22"/>
          <p:cNvGrpSpPr/>
          <p:nvPr/>
        </p:nvGrpSpPr>
        <p:grpSpPr>
          <a:xfrm>
            <a:off x="-467821" y="4104134"/>
            <a:ext cx="1293604" cy="1903762"/>
            <a:chOff x="-467821" y="4104134"/>
            <a:chExt cx="1293604" cy="1903762"/>
          </a:xfrm>
        </p:grpSpPr>
        <p:grpSp>
          <p:nvGrpSpPr>
            <p:cNvPr id="803" name="Google Shape;803;p22"/>
            <p:cNvGrpSpPr/>
            <p:nvPr/>
          </p:nvGrpSpPr>
          <p:grpSpPr>
            <a:xfrm rot="5400000">
              <a:off x="-243698" y="4938415"/>
              <a:ext cx="1629907" cy="509054"/>
              <a:chOff x="5401930" y="789587"/>
              <a:chExt cx="1629907" cy="509054"/>
            </a:xfrm>
          </p:grpSpPr>
          <p:sp>
            <p:nvSpPr>
              <p:cNvPr id="804" name="Google Shape;804;p22"/>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05" name="Google Shape;805;p22"/>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806" name="Google Shape;806;p22"/>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807" name="Google Shape;807;p22"/>
          <p:cNvGrpSpPr/>
          <p:nvPr/>
        </p:nvGrpSpPr>
        <p:grpSpPr>
          <a:xfrm>
            <a:off x="-467813" y="-389062"/>
            <a:ext cx="9963094" cy="2257077"/>
            <a:chOff x="-467813" y="-389062"/>
            <a:chExt cx="9963094" cy="2257077"/>
          </a:xfrm>
        </p:grpSpPr>
        <p:sp>
          <p:nvSpPr>
            <p:cNvPr id="808" name="Google Shape;808;p22"/>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09" name="Google Shape;809;p22"/>
            <p:cNvGrpSpPr/>
            <p:nvPr/>
          </p:nvGrpSpPr>
          <p:grpSpPr>
            <a:xfrm>
              <a:off x="431852" y="1589242"/>
              <a:ext cx="278774" cy="278773"/>
              <a:chOff x="2013865" y="139317"/>
              <a:chExt cx="278774" cy="278773"/>
            </a:xfrm>
          </p:grpSpPr>
          <p:sp>
            <p:nvSpPr>
              <p:cNvPr id="810" name="Google Shape;810;p22"/>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1" name="Google Shape;811;p22"/>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2" name="Google Shape;812;p22"/>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13" name="Google Shape;813;p22"/>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sp>
        <p:nvSpPr>
          <p:cNvPr id="111" name="Google Shape;11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13" name="Google Shape;113;p4"/>
          <p:cNvGrpSpPr/>
          <p:nvPr/>
        </p:nvGrpSpPr>
        <p:grpSpPr>
          <a:xfrm>
            <a:off x="8672408" y="4756412"/>
            <a:ext cx="521107" cy="335256"/>
            <a:chOff x="9601058" y="4286612"/>
            <a:chExt cx="521107" cy="335256"/>
          </a:xfrm>
        </p:grpSpPr>
        <p:sp>
          <p:nvSpPr>
            <p:cNvPr id="114" name="Google Shape;114;p4"/>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5" name="Google Shape;115;p4"/>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16" name="Google Shape;116;p4"/>
          <p:cNvGrpSpPr/>
          <p:nvPr/>
        </p:nvGrpSpPr>
        <p:grpSpPr>
          <a:xfrm>
            <a:off x="-1156756" y="299834"/>
            <a:ext cx="11137385" cy="4198999"/>
            <a:chOff x="-1156756" y="299834"/>
            <a:chExt cx="11137385" cy="4198999"/>
          </a:xfrm>
        </p:grpSpPr>
        <p:grpSp>
          <p:nvGrpSpPr>
            <p:cNvPr id="117" name="Google Shape;117;p4"/>
            <p:cNvGrpSpPr/>
            <p:nvPr/>
          </p:nvGrpSpPr>
          <p:grpSpPr>
            <a:xfrm>
              <a:off x="-1156756" y="299834"/>
              <a:ext cx="1754642" cy="717886"/>
              <a:chOff x="-1340531" y="3895472"/>
              <a:chExt cx="1754642" cy="717886"/>
            </a:xfrm>
          </p:grpSpPr>
          <p:sp>
            <p:nvSpPr>
              <p:cNvPr id="118" name="Google Shape;118;p4"/>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4"/>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4"/>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4"/>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4"/>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4"/>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4"/>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4"/>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4"/>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4"/>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4"/>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4"/>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0" name="Google Shape;130;p4"/>
            <p:cNvGrpSpPr/>
            <p:nvPr/>
          </p:nvGrpSpPr>
          <p:grpSpPr>
            <a:xfrm>
              <a:off x="8430063" y="2639212"/>
              <a:ext cx="1550567" cy="1051320"/>
              <a:chOff x="-872012" y="2723887"/>
              <a:chExt cx="1550567" cy="1051320"/>
            </a:xfrm>
          </p:grpSpPr>
          <p:sp>
            <p:nvSpPr>
              <p:cNvPr id="131" name="Google Shape;131;p4"/>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4"/>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4"/>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 name="Google Shape;134;p4"/>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4"/>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4"/>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4"/>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4"/>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4"/>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4"/>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4"/>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4"/>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4"/>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4" name="Google Shape;144;p4"/>
            <p:cNvGrpSpPr/>
            <p:nvPr/>
          </p:nvGrpSpPr>
          <p:grpSpPr>
            <a:xfrm>
              <a:off x="8672411" y="3879338"/>
              <a:ext cx="1065901" cy="619495"/>
              <a:chOff x="-192639" y="64613"/>
              <a:chExt cx="1065901" cy="619495"/>
            </a:xfrm>
          </p:grpSpPr>
          <p:sp>
            <p:nvSpPr>
              <p:cNvPr id="145" name="Google Shape;145;p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52" name="Google Shape;152;p4"/>
          <p:cNvGrpSpPr/>
          <p:nvPr/>
        </p:nvGrpSpPr>
        <p:grpSpPr>
          <a:xfrm>
            <a:off x="-191798" y="-451649"/>
            <a:ext cx="9633096" cy="5968389"/>
            <a:chOff x="-191798" y="-451649"/>
            <a:chExt cx="9633096" cy="5968389"/>
          </a:xfrm>
        </p:grpSpPr>
        <p:grpSp>
          <p:nvGrpSpPr>
            <p:cNvPr id="153" name="Google Shape;153;p4"/>
            <p:cNvGrpSpPr/>
            <p:nvPr/>
          </p:nvGrpSpPr>
          <p:grpSpPr>
            <a:xfrm>
              <a:off x="-191798" y="1290000"/>
              <a:ext cx="453184" cy="454844"/>
              <a:chOff x="1030277" y="-800500"/>
              <a:chExt cx="453184" cy="454844"/>
            </a:xfrm>
          </p:grpSpPr>
          <p:sp>
            <p:nvSpPr>
              <p:cNvPr id="154" name="Google Shape;154;p4"/>
              <p:cNvSpPr/>
              <p:nvPr/>
            </p:nvSpPr>
            <p:spPr>
              <a:xfrm>
                <a:off x="1169718" y="-656079"/>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4"/>
              <p:cNvSpPr/>
              <p:nvPr/>
            </p:nvSpPr>
            <p:spPr>
              <a:xfrm>
                <a:off x="1030277" y="-800500"/>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56" name="Google Shape;156;p4"/>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4"/>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8" name="Shape 158"/>
        <p:cNvGrpSpPr/>
        <p:nvPr/>
      </p:nvGrpSpPr>
      <p:grpSpPr>
        <a:xfrm>
          <a:off x="0" y="0"/>
          <a:ext cx="0" cy="0"/>
          <a:chOff x="0" y="0"/>
          <a:chExt cx="0" cy="0"/>
        </a:xfrm>
      </p:grpSpPr>
      <p:sp>
        <p:nvSpPr>
          <p:cNvPr id="159" name="Google Shape;15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5"/>
          <p:cNvSpPr txBox="1"/>
          <p:nvPr>
            <p:ph idx="1" type="subTitle"/>
          </p:nvPr>
        </p:nvSpPr>
        <p:spPr>
          <a:xfrm>
            <a:off x="4983888" y="2878947"/>
            <a:ext cx="2606400" cy="145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 name="Google Shape;161;p5"/>
          <p:cNvSpPr txBox="1"/>
          <p:nvPr>
            <p:ph idx="2" type="subTitle"/>
          </p:nvPr>
        </p:nvSpPr>
        <p:spPr>
          <a:xfrm>
            <a:off x="1553713" y="2878946"/>
            <a:ext cx="2606400" cy="145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2" name="Google Shape;162;p5"/>
          <p:cNvSpPr txBox="1"/>
          <p:nvPr>
            <p:ph idx="3" type="subTitle"/>
          </p:nvPr>
        </p:nvSpPr>
        <p:spPr>
          <a:xfrm>
            <a:off x="1553713" y="2527525"/>
            <a:ext cx="2606400" cy="435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63" name="Google Shape;163;p5"/>
          <p:cNvSpPr txBox="1"/>
          <p:nvPr>
            <p:ph idx="4" type="subTitle"/>
          </p:nvPr>
        </p:nvSpPr>
        <p:spPr>
          <a:xfrm>
            <a:off x="4983888" y="2527525"/>
            <a:ext cx="2606400" cy="435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None/>
              <a:defRPr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164" name="Google Shape;164;p5"/>
          <p:cNvGrpSpPr/>
          <p:nvPr/>
        </p:nvGrpSpPr>
        <p:grpSpPr>
          <a:xfrm>
            <a:off x="-187189" y="139313"/>
            <a:ext cx="10397451" cy="5226445"/>
            <a:chOff x="-187189" y="139313"/>
            <a:chExt cx="10397451" cy="5226445"/>
          </a:xfrm>
        </p:grpSpPr>
        <p:grpSp>
          <p:nvGrpSpPr>
            <p:cNvPr id="165" name="Google Shape;165;p5"/>
            <p:cNvGrpSpPr/>
            <p:nvPr/>
          </p:nvGrpSpPr>
          <p:grpSpPr>
            <a:xfrm>
              <a:off x="-187189" y="139313"/>
              <a:ext cx="1065901" cy="619495"/>
              <a:chOff x="-192639" y="64613"/>
              <a:chExt cx="1065901" cy="619495"/>
            </a:xfrm>
          </p:grpSpPr>
          <p:sp>
            <p:nvSpPr>
              <p:cNvPr id="166" name="Google Shape;166;p5"/>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5"/>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5"/>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5"/>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5"/>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5"/>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5"/>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73" name="Google Shape;173;p5"/>
            <p:cNvGrpSpPr/>
            <p:nvPr/>
          </p:nvGrpSpPr>
          <p:grpSpPr>
            <a:xfrm flipH="1">
              <a:off x="8552194" y="917833"/>
              <a:ext cx="1658068" cy="3498326"/>
              <a:chOff x="-1133549" y="822583"/>
              <a:chExt cx="1658068" cy="3498326"/>
            </a:xfrm>
          </p:grpSpPr>
          <p:sp>
            <p:nvSpPr>
              <p:cNvPr id="174" name="Google Shape;174;p5"/>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5" name="Google Shape;175;p5"/>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 name="Google Shape;176;p5"/>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 name="Google Shape;177;p5"/>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 name="Google Shape;178;p5"/>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9" name="Google Shape;179;p5"/>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0" name="Google Shape;180;p5"/>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1" name="Google Shape;181;p5"/>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2" name="Google Shape;182;p5"/>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3" name="Google Shape;183;p5"/>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4" name="Google Shape;184;p5"/>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 name="Google Shape;185;p5"/>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86" name="Google Shape;186;p5"/>
            <p:cNvGrpSpPr/>
            <p:nvPr/>
          </p:nvGrpSpPr>
          <p:grpSpPr>
            <a:xfrm flipH="1">
              <a:off x="7830526" y="4746263"/>
              <a:ext cx="1065901" cy="619495"/>
              <a:chOff x="-192639" y="64613"/>
              <a:chExt cx="1065901" cy="619495"/>
            </a:xfrm>
          </p:grpSpPr>
          <p:sp>
            <p:nvSpPr>
              <p:cNvPr id="187" name="Google Shape;187;p5"/>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5"/>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5"/>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5"/>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5"/>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5"/>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5"/>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94" name="Google Shape;194;p5"/>
          <p:cNvGrpSpPr/>
          <p:nvPr/>
        </p:nvGrpSpPr>
        <p:grpSpPr>
          <a:xfrm>
            <a:off x="-467821" y="4104134"/>
            <a:ext cx="1293604" cy="1903762"/>
            <a:chOff x="-467821" y="4104134"/>
            <a:chExt cx="1293604" cy="1903762"/>
          </a:xfrm>
        </p:grpSpPr>
        <p:grpSp>
          <p:nvGrpSpPr>
            <p:cNvPr id="195" name="Google Shape;195;p5"/>
            <p:cNvGrpSpPr/>
            <p:nvPr/>
          </p:nvGrpSpPr>
          <p:grpSpPr>
            <a:xfrm rot="5400000">
              <a:off x="-243698" y="4938415"/>
              <a:ext cx="1629907" cy="509054"/>
              <a:chOff x="5401930" y="789587"/>
              <a:chExt cx="1629907" cy="509054"/>
            </a:xfrm>
          </p:grpSpPr>
          <p:sp>
            <p:nvSpPr>
              <p:cNvPr id="196" name="Google Shape;196;p5"/>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7" name="Google Shape;197;p5"/>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98" name="Google Shape;198;p5"/>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grpSp>
        <p:nvGrpSpPr>
          <p:cNvPr id="199" name="Google Shape;199;p5"/>
          <p:cNvGrpSpPr/>
          <p:nvPr/>
        </p:nvGrpSpPr>
        <p:grpSpPr>
          <a:xfrm>
            <a:off x="-467813" y="-389062"/>
            <a:ext cx="9963094" cy="2257077"/>
            <a:chOff x="-467813" y="-389062"/>
            <a:chExt cx="9963094" cy="2257077"/>
          </a:xfrm>
        </p:grpSpPr>
        <p:sp>
          <p:nvSpPr>
            <p:cNvPr id="200" name="Google Shape;200;p5"/>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01" name="Google Shape;201;p5"/>
            <p:cNvGrpSpPr/>
            <p:nvPr/>
          </p:nvGrpSpPr>
          <p:grpSpPr>
            <a:xfrm>
              <a:off x="431852" y="1589242"/>
              <a:ext cx="278774" cy="278773"/>
              <a:chOff x="2013865" y="139317"/>
              <a:chExt cx="278774" cy="278773"/>
            </a:xfrm>
          </p:grpSpPr>
          <p:sp>
            <p:nvSpPr>
              <p:cNvPr id="202" name="Google Shape;202;p5"/>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5"/>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5"/>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05" name="Google Shape;205;p5"/>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08" name="Google Shape;208;p6"/>
          <p:cNvGrpSpPr/>
          <p:nvPr/>
        </p:nvGrpSpPr>
        <p:grpSpPr>
          <a:xfrm>
            <a:off x="-501553" y="-179987"/>
            <a:ext cx="1767651" cy="1127846"/>
            <a:chOff x="-501553" y="-179987"/>
            <a:chExt cx="1767651" cy="1127846"/>
          </a:xfrm>
        </p:grpSpPr>
        <p:sp>
          <p:nvSpPr>
            <p:cNvPr id="209" name="Google Shape;209;p6"/>
            <p:cNvSpPr/>
            <p:nvPr/>
          </p:nvSpPr>
          <p:spPr>
            <a:xfrm>
              <a:off x="-501553" y="-179987"/>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0" name="Google Shape;210;p6"/>
            <p:cNvGrpSpPr/>
            <p:nvPr/>
          </p:nvGrpSpPr>
          <p:grpSpPr>
            <a:xfrm>
              <a:off x="848848" y="-107879"/>
              <a:ext cx="417250" cy="417248"/>
              <a:chOff x="8892173" y="3448146"/>
              <a:chExt cx="417250" cy="417248"/>
            </a:xfrm>
          </p:grpSpPr>
          <p:sp>
            <p:nvSpPr>
              <p:cNvPr id="211" name="Google Shape;211;p6"/>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6"/>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13" name="Google Shape;213;p6"/>
          <p:cNvGrpSpPr/>
          <p:nvPr/>
        </p:nvGrpSpPr>
        <p:grpSpPr>
          <a:xfrm>
            <a:off x="8414082" y="257187"/>
            <a:ext cx="1821923" cy="2073133"/>
            <a:chOff x="8414082" y="257187"/>
            <a:chExt cx="1821923" cy="2073133"/>
          </a:xfrm>
        </p:grpSpPr>
        <p:grpSp>
          <p:nvGrpSpPr>
            <p:cNvPr id="214" name="Google Shape;214;p6"/>
            <p:cNvGrpSpPr/>
            <p:nvPr/>
          </p:nvGrpSpPr>
          <p:grpSpPr>
            <a:xfrm>
              <a:off x="8414082" y="1612434"/>
              <a:ext cx="1754642" cy="717886"/>
              <a:chOff x="-1340531" y="3895472"/>
              <a:chExt cx="1754642" cy="717886"/>
            </a:xfrm>
          </p:grpSpPr>
          <p:sp>
            <p:nvSpPr>
              <p:cNvPr id="215" name="Google Shape;215;p6"/>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6"/>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6"/>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 name="Google Shape;218;p6"/>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 name="Google Shape;219;p6"/>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 name="Google Shape;220;p6"/>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 name="Google Shape;221;p6"/>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 name="Google Shape;222;p6"/>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6"/>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6"/>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6"/>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6"/>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27" name="Google Shape;227;p6"/>
            <p:cNvGrpSpPr/>
            <p:nvPr/>
          </p:nvGrpSpPr>
          <p:grpSpPr>
            <a:xfrm>
              <a:off x="8685438" y="257187"/>
              <a:ext cx="1550567" cy="1051320"/>
              <a:chOff x="-872012" y="2723887"/>
              <a:chExt cx="1550567" cy="1051320"/>
            </a:xfrm>
          </p:grpSpPr>
          <p:sp>
            <p:nvSpPr>
              <p:cNvPr id="228" name="Google Shape;228;p6"/>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6"/>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6"/>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6"/>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6"/>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6"/>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 name="Google Shape;234;p6"/>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 name="Google Shape;235;p6"/>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6"/>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 name="Google Shape;237;p6"/>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 name="Google Shape;238;p6"/>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p6"/>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6"/>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41" name="Google Shape;241;p6"/>
          <p:cNvGrpSpPr/>
          <p:nvPr/>
        </p:nvGrpSpPr>
        <p:grpSpPr>
          <a:xfrm>
            <a:off x="-94525" y="-179977"/>
            <a:ext cx="9091337" cy="5451427"/>
            <a:chOff x="-94525" y="-179977"/>
            <a:chExt cx="9091337" cy="5451427"/>
          </a:xfrm>
        </p:grpSpPr>
        <p:grpSp>
          <p:nvGrpSpPr>
            <p:cNvPr id="242" name="Google Shape;242;p6"/>
            <p:cNvGrpSpPr/>
            <p:nvPr/>
          </p:nvGrpSpPr>
          <p:grpSpPr>
            <a:xfrm>
              <a:off x="-94525" y="4470314"/>
              <a:ext cx="814536" cy="801136"/>
              <a:chOff x="-94525" y="4470314"/>
              <a:chExt cx="814536" cy="801136"/>
            </a:xfrm>
          </p:grpSpPr>
          <p:sp>
            <p:nvSpPr>
              <p:cNvPr id="243" name="Google Shape;243;p6"/>
              <p:cNvSpPr/>
              <p:nvPr/>
            </p:nvSpPr>
            <p:spPr>
              <a:xfrm>
                <a:off x="103525" y="4598377"/>
                <a:ext cx="616486" cy="673073"/>
              </a:xfrm>
              <a:custGeom>
                <a:rect b="b" l="l" r="r" t="t"/>
                <a:pathLst>
                  <a:path extrusionOk="0" h="452" w="414">
                    <a:moveTo>
                      <a:pt x="250" y="234"/>
                    </a:moveTo>
                    <a:cubicBezTo>
                      <a:pt x="292" y="216"/>
                      <a:pt x="322" y="173"/>
                      <a:pt x="322" y="122"/>
                    </a:cubicBezTo>
                    <a:cubicBezTo>
                      <a:pt x="323" y="55"/>
                      <a:pt x="272" y="0"/>
                      <a:pt x="209" y="0"/>
                    </a:cubicBezTo>
                    <a:cubicBezTo>
                      <a:pt x="146" y="-1"/>
                      <a:pt x="95" y="53"/>
                      <a:pt x="95" y="120"/>
                    </a:cubicBezTo>
                    <a:cubicBezTo>
                      <a:pt x="95" y="172"/>
                      <a:pt x="125" y="216"/>
                      <a:pt x="167" y="234"/>
                    </a:cubicBezTo>
                    <a:cubicBezTo>
                      <a:pt x="-8" y="260"/>
                      <a:pt x="0" y="450"/>
                      <a:pt x="0" y="450"/>
                    </a:cubicBezTo>
                    <a:lnTo>
                      <a:pt x="414" y="452"/>
                    </a:lnTo>
                    <a:cubicBezTo>
                      <a:pt x="414" y="452"/>
                      <a:pt x="424"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6"/>
              <p:cNvSpPr/>
              <p:nvPr/>
            </p:nvSpPr>
            <p:spPr>
              <a:xfrm>
                <a:off x="379008" y="4470314"/>
                <a:ext cx="52118" cy="55097"/>
              </a:xfrm>
              <a:custGeom>
                <a:rect b="b" l="l" r="r" t="t"/>
                <a:pathLst>
                  <a:path extrusionOk="0" h="37" w="35">
                    <a:moveTo>
                      <a:pt x="35" y="19"/>
                    </a:moveTo>
                    <a:cubicBezTo>
                      <a:pt x="35" y="8"/>
                      <a:pt x="27" y="0"/>
                      <a:pt x="18" y="0"/>
                    </a:cubicBezTo>
                    <a:cubicBezTo>
                      <a:pt x="8" y="0"/>
                      <a:pt x="0" y="8"/>
                      <a:pt x="0" y="19"/>
                    </a:cubicBezTo>
                    <a:cubicBezTo>
                      <a:pt x="0" y="29"/>
                      <a:pt x="8" y="37"/>
                      <a:pt x="18" y="37"/>
                    </a:cubicBezTo>
                    <a:cubicBezTo>
                      <a:pt x="27" y="37"/>
                      <a:pt x="35" y="29"/>
                      <a:pt x="35"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45" name="Google Shape;245;p6"/>
              <p:cNvSpPr/>
              <p:nvPr/>
            </p:nvSpPr>
            <p:spPr>
              <a:xfrm>
                <a:off x="-94525" y="4492651"/>
                <a:ext cx="494380" cy="251658"/>
              </a:xfrm>
              <a:custGeom>
                <a:rect b="b" l="l" r="r" t="t"/>
                <a:pathLst>
                  <a:path extrusionOk="0" h="169" w="332">
                    <a:moveTo>
                      <a:pt x="332" y="0"/>
                    </a:moveTo>
                    <a:lnTo>
                      <a:pt x="260" y="0"/>
                    </a:lnTo>
                    <a:cubicBezTo>
                      <a:pt x="195" y="0"/>
                      <a:pt x="142" y="46"/>
                      <a:pt x="142" y="102"/>
                    </a:cubicBezTo>
                    <a:cubicBezTo>
                      <a:pt x="142" y="139"/>
                      <a:pt x="139" y="162"/>
                      <a:pt x="101" y="162"/>
                    </a:cubicBezTo>
                    <a:lnTo>
                      <a:pt x="0" y="162"/>
                    </a:lnTo>
                    <a:lnTo>
                      <a:pt x="0" y="169"/>
                    </a:lnTo>
                    <a:lnTo>
                      <a:pt x="101" y="169"/>
                    </a:lnTo>
                    <a:cubicBezTo>
                      <a:pt x="150" y="169"/>
                      <a:pt x="150" y="134"/>
                      <a:pt x="150" y="102"/>
                    </a:cubicBezTo>
                    <a:cubicBezTo>
                      <a:pt x="150" y="49"/>
                      <a:pt x="199" y="7"/>
                      <a:pt x="260" y="7"/>
                    </a:cubicBezTo>
                    <a:lnTo>
                      <a:pt x="332" y="7"/>
                    </a:lnTo>
                    <a:lnTo>
                      <a:pt x="332"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246" name="Google Shape;246;p6"/>
            <p:cNvSpPr/>
            <p:nvPr/>
          </p:nvSpPr>
          <p:spPr>
            <a:xfrm>
              <a:off x="8624538" y="2634240"/>
              <a:ext cx="372274" cy="372275"/>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47" name="Google Shape;247;p6"/>
            <p:cNvGrpSpPr/>
            <p:nvPr/>
          </p:nvGrpSpPr>
          <p:grpSpPr>
            <a:xfrm rot="5400000">
              <a:off x="8057254" y="43225"/>
              <a:ext cx="747041" cy="300637"/>
              <a:chOff x="7676966" y="144400"/>
              <a:chExt cx="747041" cy="300637"/>
            </a:xfrm>
          </p:grpSpPr>
          <p:sp>
            <p:nvSpPr>
              <p:cNvPr id="248" name="Google Shape;248;p6"/>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49" name="Google Shape;249;p6"/>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250" name="Google Shape;250;p6"/>
            <p:cNvSpPr/>
            <p:nvPr/>
          </p:nvSpPr>
          <p:spPr>
            <a:xfrm>
              <a:off x="8740528" y="2744274"/>
              <a:ext cx="131041" cy="144443"/>
            </a:xfrm>
            <a:custGeom>
              <a:rect b="b" l="l" r="r" t="t"/>
              <a:pathLst>
                <a:path extrusionOk="0" h="97" w="88">
                  <a:moveTo>
                    <a:pt x="2" y="96"/>
                  </a:moveTo>
                  <a:lnTo>
                    <a:pt x="29" y="96"/>
                  </a:lnTo>
                  <a:cubicBezTo>
                    <a:pt x="30" y="96"/>
                    <a:pt x="32" y="95"/>
                    <a:pt x="32" y="93"/>
                  </a:cubicBezTo>
                  <a:lnTo>
                    <a:pt x="32" y="65"/>
                  </a:lnTo>
                  <a:cubicBezTo>
                    <a:pt x="32" y="64"/>
                    <a:pt x="33" y="62"/>
                    <a:pt x="34" y="62"/>
                  </a:cubicBezTo>
                  <a:lnTo>
                    <a:pt x="53" y="62"/>
                  </a:lnTo>
                  <a:cubicBezTo>
                    <a:pt x="55" y="62"/>
                    <a:pt x="56" y="64"/>
                    <a:pt x="56" y="65"/>
                  </a:cubicBezTo>
                  <a:lnTo>
                    <a:pt x="56" y="94"/>
                  </a:lnTo>
                  <a:cubicBezTo>
                    <a:pt x="56" y="95"/>
                    <a:pt x="57" y="97"/>
                    <a:pt x="59" y="97"/>
                  </a:cubicBezTo>
                  <a:lnTo>
                    <a:pt x="85" y="97"/>
                  </a:lnTo>
                  <a:cubicBezTo>
                    <a:pt x="87" y="97"/>
                    <a:pt x="88" y="95"/>
                    <a:pt x="88" y="94"/>
                  </a:cubicBezTo>
                  <a:lnTo>
                    <a:pt x="88" y="43"/>
                  </a:lnTo>
                  <a:cubicBezTo>
                    <a:pt x="88" y="42"/>
                    <a:pt x="88" y="41"/>
                    <a:pt x="87" y="41"/>
                  </a:cubicBezTo>
                  <a:lnTo>
                    <a:pt x="46" y="1"/>
                  </a:lnTo>
                  <a:cubicBezTo>
                    <a:pt x="45" y="0"/>
                    <a:pt x="43" y="0"/>
                    <a:pt x="42" y="1"/>
                  </a:cubicBezTo>
                  <a:lnTo>
                    <a:pt x="0" y="40"/>
                  </a:lnTo>
                  <a:cubicBezTo>
                    <a:pt x="0" y="40"/>
                    <a:pt x="0" y="41"/>
                    <a:pt x="0" y="42"/>
                  </a:cubicBezTo>
                  <a:lnTo>
                    <a:pt x="0" y="93"/>
                  </a:lnTo>
                  <a:cubicBezTo>
                    <a:pt x="0" y="95"/>
                    <a:pt x="1" y="96"/>
                    <a:pt x="2"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1" name="Shape 251"/>
        <p:cNvGrpSpPr/>
        <p:nvPr/>
      </p:nvGrpSpPr>
      <p:grpSpPr>
        <a:xfrm>
          <a:off x="0" y="0"/>
          <a:ext cx="0" cy="0"/>
          <a:chOff x="0" y="0"/>
          <a:chExt cx="0" cy="0"/>
        </a:xfrm>
      </p:grpSpPr>
      <p:sp>
        <p:nvSpPr>
          <p:cNvPr id="252" name="Google Shape;252;p7"/>
          <p:cNvSpPr txBox="1"/>
          <p:nvPr>
            <p:ph type="title"/>
          </p:nvPr>
        </p:nvSpPr>
        <p:spPr>
          <a:xfrm>
            <a:off x="811975" y="1150775"/>
            <a:ext cx="4294800" cy="572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3" name="Google Shape;253;p7"/>
          <p:cNvSpPr txBox="1"/>
          <p:nvPr>
            <p:ph idx="1" type="subTitle"/>
          </p:nvPr>
        </p:nvSpPr>
        <p:spPr>
          <a:xfrm>
            <a:off x="811975" y="1866025"/>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254" name="Google Shape;254;p7"/>
          <p:cNvSpPr/>
          <p:nvPr>
            <p:ph idx="2" type="pic"/>
          </p:nvPr>
        </p:nvSpPr>
        <p:spPr>
          <a:xfrm>
            <a:off x="5882956" y="910538"/>
            <a:ext cx="1759500" cy="3323100"/>
          </a:xfrm>
          <a:prstGeom prst="rect">
            <a:avLst/>
          </a:prstGeom>
          <a:noFill/>
          <a:ln cap="flat" cmpd="sng" w="9525">
            <a:solidFill>
              <a:schemeClr val="dk1"/>
            </a:solidFill>
            <a:prstDash val="solid"/>
            <a:round/>
            <a:headEnd len="sm" w="sm" type="none"/>
            <a:tailEnd len="sm" w="sm" type="none"/>
          </a:ln>
        </p:spPr>
      </p:sp>
      <p:grpSp>
        <p:nvGrpSpPr>
          <p:cNvPr id="255" name="Google Shape;255;p7"/>
          <p:cNvGrpSpPr/>
          <p:nvPr/>
        </p:nvGrpSpPr>
        <p:grpSpPr>
          <a:xfrm>
            <a:off x="8289679" y="1474553"/>
            <a:ext cx="1215118" cy="3764197"/>
            <a:chOff x="8289679" y="1474553"/>
            <a:chExt cx="1215118" cy="3764197"/>
          </a:xfrm>
        </p:grpSpPr>
        <p:sp>
          <p:nvSpPr>
            <p:cNvPr id="256" name="Google Shape;256;p7"/>
            <p:cNvSpPr/>
            <p:nvPr/>
          </p:nvSpPr>
          <p:spPr>
            <a:xfrm>
              <a:off x="8608123" y="2667026"/>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no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 name="Google Shape;257;p7"/>
            <p:cNvSpPr/>
            <p:nvPr/>
          </p:nvSpPr>
          <p:spPr>
            <a:xfrm>
              <a:off x="8289679" y="4535103"/>
              <a:ext cx="644490" cy="703646"/>
            </a:xfrm>
            <a:custGeom>
              <a:rect b="b" l="l" r="r" t="t"/>
              <a:pathLst>
                <a:path extrusionOk="0" h="452" w="414">
                  <a:moveTo>
                    <a:pt x="250" y="234"/>
                  </a:moveTo>
                  <a:cubicBezTo>
                    <a:pt x="292" y="216"/>
                    <a:pt x="322" y="173"/>
                    <a:pt x="322" y="122"/>
                  </a:cubicBezTo>
                  <a:cubicBezTo>
                    <a:pt x="322" y="55"/>
                    <a:pt x="272" y="0"/>
                    <a:pt x="209" y="0"/>
                  </a:cubicBezTo>
                  <a:cubicBezTo>
                    <a:pt x="146" y="0"/>
                    <a:pt x="95" y="54"/>
                    <a:pt x="95" y="121"/>
                  </a:cubicBezTo>
                  <a:cubicBezTo>
                    <a:pt x="94" y="172"/>
                    <a:pt x="125" y="216"/>
                    <a:pt x="167" y="234"/>
                  </a:cubicBezTo>
                  <a:cubicBezTo>
                    <a:pt x="-8" y="260"/>
                    <a:pt x="0" y="450"/>
                    <a:pt x="0" y="450"/>
                  </a:cubicBezTo>
                  <a:lnTo>
                    <a:pt x="414" y="452"/>
                  </a:lnTo>
                  <a:cubicBezTo>
                    <a:pt x="414" y="452"/>
                    <a:pt x="423"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58" name="Google Shape;258;p7"/>
            <p:cNvGrpSpPr/>
            <p:nvPr/>
          </p:nvGrpSpPr>
          <p:grpSpPr>
            <a:xfrm>
              <a:off x="8474933" y="1474553"/>
              <a:ext cx="501270" cy="501270"/>
              <a:chOff x="8474933" y="1474553"/>
              <a:chExt cx="501270" cy="501270"/>
            </a:xfrm>
          </p:grpSpPr>
          <p:sp>
            <p:nvSpPr>
              <p:cNvPr id="259" name="Google Shape;259;p7"/>
              <p:cNvSpPr/>
              <p:nvPr/>
            </p:nvSpPr>
            <p:spPr>
              <a:xfrm>
                <a:off x="8474933" y="1474553"/>
                <a:ext cx="501270" cy="501270"/>
              </a:xfrm>
              <a:custGeom>
                <a:rect b="b" l="l" r="r" t="t"/>
                <a:pathLst>
                  <a:path extrusionOk="0" h="322" w="322">
                    <a:moveTo>
                      <a:pt x="161" y="322"/>
                    </a:moveTo>
                    <a:lnTo>
                      <a:pt x="246" y="322"/>
                    </a:lnTo>
                    <a:cubicBezTo>
                      <a:pt x="288" y="322"/>
                      <a:pt x="322" y="288"/>
                      <a:pt x="322" y="246"/>
                    </a:cubicBezTo>
                    <a:lnTo>
                      <a:pt x="322" y="76"/>
                    </a:lnTo>
                    <a:cubicBezTo>
                      <a:pt x="322" y="34"/>
                      <a:pt x="288" y="0"/>
                      <a:pt x="246" y="0"/>
                    </a:cubicBezTo>
                    <a:lnTo>
                      <a:pt x="76" y="0"/>
                    </a:lnTo>
                    <a:cubicBezTo>
                      <a:pt x="34" y="0"/>
                      <a:pt x="0" y="34"/>
                      <a:pt x="0" y="76"/>
                    </a:cubicBezTo>
                    <a:lnTo>
                      <a:pt x="0" y="246"/>
                    </a:lnTo>
                    <a:cubicBezTo>
                      <a:pt x="0" y="288"/>
                      <a:pt x="34" y="322"/>
                      <a:pt x="76" y="322"/>
                    </a:cubicBezTo>
                    <a:lnTo>
                      <a:pt x="161" y="32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 name="Google Shape;260;p7"/>
              <p:cNvSpPr/>
              <p:nvPr/>
            </p:nvSpPr>
            <p:spPr>
              <a:xfrm>
                <a:off x="8643061" y="1673816"/>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 name="Google Shape;261;p7"/>
              <p:cNvSpPr/>
              <p:nvPr/>
            </p:nvSpPr>
            <p:spPr>
              <a:xfrm>
                <a:off x="8643061" y="1718961"/>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 name="Google Shape;262;p7"/>
              <p:cNvSpPr/>
              <p:nvPr/>
            </p:nvSpPr>
            <p:spPr>
              <a:xfrm>
                <a:off x="8643061" y="1762550"/>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3" name="Shape 263"/>
        <p:cNvGrpSpPr/>
        <p:nvPr/>
      </p:nvGrpSpPr>
      <p:grpSpPr>
        <a:xfrm>
          <a:off x="0" y="0"/>
          <a:ext cx="0" cy="0"/>
          <a:chOff x="0" y="0"/>
          <a:chExt cx="0" cy="0"/>
        </a:xfrm>
      </p:grpSpPr>
      <p:sp>
        <p:nvSpPr>
          <p:cNvPr id="264" name="Google Shape;26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65" name="Google Shape;265;p8"/>
          <p:cNvGrpSpPr/>
          <p:nvPr/>
        </p:nvGrpSpPr>
        <p:grpSpPr>
          <a:xfrm>
            <a:off x="281094" y="1722676"/>
            <a:ext cx="448225" cy="448223"/>
            <a:chOff x="281094" y="1722676"/>
            <a:chExt cx="448225" cy="448223"/>
          </a:xfrm>
        </p:grpSpPr>
        <p:sp>
          <p:nvSpPr>
            <p:cNvPr id="266" name="Google Shape;266;p8"/>
            <p:cNvSpPr/>
            <p:nvPr/>
          </p:nvSpPr>
          <p:spPr>
            <a:xfrm>
              <a:off x="281094" y="1722676"/>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dk2"/>
            </a:solidFill>
            <a:ln>
              <a:noFill/>
            </a:ln>
          </p:spPr>
          <p:txBody>
            <a:bodyPr anchorCtr="1" anchor="ctr" bIns="43550" lIns="90000" spcFirstLastPara="1" rIns="90000" wrap="square" tIns="43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 name="Google Shape;267;p8"/>
            <p:cNvSpPr/>
            <p:nvPr/>
          </p:nvSpPr>
          <p:spPr>
            <a:xfrm>
              <a:off x="430503" y="190123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 name="Google Shape;268;p8"/>
            <p:cNvSpPr/>
            <p:nvPr/>
          </p:nvSpPr>
          <p:spPr>
            <a:xfrm>
              <a:off x="430503" y="1941322"/>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 name="Google Shape;269;p8"/>
            <p:cNvSpPr/>
            <p:nvPr/>
          </p:nvSpPr>
          <p:spPr>
            <a:xfrm>
              <a:off x="430503" y="198140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70" name="Google Shape;270;p8"/>
          <p:cNvGrpSpPr/>
          <p:nvPr/>
        </p:nvGrpSpPr>
        <p:grpSpPr>
          <a:xfrm>
            <a:off x="1042712" y="-336237"/>
            <a:ext cx="8514088" cy="5580922"/>
            <a:chOff x="1042712" y="-336237"/>
            <a:chExt cx="8514088" cy="5580922"/>
          </a:xfrm>
        </p:grpSpPr>
        <p:grpSp>
          <p:nvGrpSpPr>
            <p:cNvPr id="271" name="Google Shape;271;p8"/>
            <p:cNvGrpSpPr/>
            <p:nvPr/>
          </p:nvGrpSpPr>
          <p:grpSpPr>
            <a:xfrm>
              <a:off x="8430772" y="3448146"/>
              <a:ext cx="1126028" cy="1796538"/>
              <a:chOff x="8430772" y="3448146"/>
              <a:chExt cx="1126028" cy="1796538"/>
            </a:xfrm>
          </p:grpSpPr>
          <p:sp>
            <p:nvSpPr>
              <p:cNvPr id="272" name="Google Shape;272;p8"/>
              <p:cNvSpPr/>
              <p:nvPr/>
            </p:nvSpPr>
            <p:spPr>
              <a:xfrm>
                <a:off x="8430772" y="4116838"/>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73" name="Google Shape;273;p8"/>
              <p:cNvGrpSpPr/>
              <p:nvPr/>
            </p:nvGrpSpPr>
            <p:grpSpPr>
              <a:xfrm>
                <a:off x="8892173" y="3448146"/>
                <a:ext cx="417250" cy="417248"/>
                <a:chOff x="8892173" y="3448146"/>
                <a:chExt cx="417250" cy="417248"/>
              </a:xfrm>
            </p:grpSpPr>
            <p:sp>
              <p:nvSpPr>
                <p:cNvPr id="274" name="Google Shape;274;p8"/>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 name="Google Shape;275;p8"/>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76" name="Google Shape;276;p8"/>
            <p:cNvSpPr/>
            <p:nvPr/>
          </p:nvSpPr>
          <p:spPr>
            <a:xfrm>
              <a:off x="1042712" y="-336237"/>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77" name="Google Shape;277;p8"/>
            <p:cNvGrpSpPr/>
            <p:nvPr/>
          </p:nvGrpSpPr>
          <p:grpSpPr>
            <a:xfrm>
              <a:off x="2013865" y="139317"/>
              <a:ext cx="278774" cy="278773"/>
              <a:chOff x="2013865" y="139317"/>
              <a:chExt cx="278774" cy="278773"/>
            </a:xfrm>
          </p:grpSpPr>
          <p:sp>
            <p:nvSpPr>
              <p:cNvPr id="278" name="Google Shape;278;p8"/>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9" name="Google Shape;279;p8"/>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8"/>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81" name="Google Shape;281;p8"/>
          <p:cNvGrpSpPr/>
          <p:nvPr/>
        </p:nvGrpSpPr>
        <p:grpSpPr>
          <a:xfrm>
            <a:off x="-1203881" y="139313"/>
            <a:ext cx="2082593" cy="4823632"/>
            <a:chOff x="-1203881" y="139313"/>
            <a:chExt cx="2082593" cy="4823632"/>
          </a:xfrm>
        </p:grpSpPr>
        <p:grpSp>
          <p:nvGrpSpPr>
            <p:cNvPr id="282" name="Google Shape;282;p8"/>
            <p:cNvGrpSpPr/>
            <p:nvPr/>
          </p:nvGrpSpPr>
          <p:grpSpPr>
            <a:xfrm>
              <a:off x="-187189" y="139313"/>
              <a:ext cx="1065901" cy="619495"/>
              <a:chOff x="-192639" y="64613"/>
              <a:chExt cx="1065901" cy="619495"/>
            </a:xfrm>
          </p:grpSpPr>
          <p:sp>
            <p:nvSpPr>
              <p:cNvPr id="283" name="Google Shape;283;p8"/>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 name="Google Shape;284;p8"/>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8"/>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8"/>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8"/>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 name="Google Shape;288;p8"/>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 name="Google Shape;289;p8"/>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0" name="Google Shape;290;p8"/>
            <p:cNvGrpSpPr/>
            <p:nvPr/>
          </p:nvGrpSpPr>
          <p:grpSpPr>
            <a:xfrm>
              <a:off x="-1203881" y="4245059"/>
              <a:ext cx="1754642" cy="717886"/>
              <a:chOff x="-1340531" y="3895472"/>
              <a:chExt cx="1754642" cy="717886"/>
            </a:xfrm>
          </p:grpSpPr>
          <p:sp>
            <p:nvSpPr>
              <p:cNvPr id="291" name="Google Shape;291;p8"/>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 name="Google Shape;292;p8"/>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8"/>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 name="Google Shape;294;p8"/>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 name="Google Shape;295;p8"/>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 name="Google Shape;296;p8"/>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 name="Google Shape;297;p8"/>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 name="Google Shape;298;p8"/>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 name="Google Shape;299;p8"/>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 name="Google Shape;300;p8"/>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8"/>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 name="Google Shape;302;p8"/>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03" name="Google Shape;303;p8"/>
            <p:cNvGrpSpPr/>
            <p:nvPr/>
          </p:nvGrpSpPr>
          <p:grpSpPr>
            <a:xfrm>
              <a:off x="-744312" y="3030012"/>
              <a:ext cx="1550567" cy="1051320"/>
              <a:chOff x="-872012" y="2723887"/>
              <a:chExt cx="1550567" cy="1051320"/>
            </a:xfrm>
          </p:grpSpPr>
          <p:sp>
            <p:nvSpPr>
              <p:cNvPr id="304" name="Google Shape;304;p8"/>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8"/>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8"/>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8"/>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8"/>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8"/>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8"/>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8"/>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8"/>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 name="Google Shape;313;p8"/>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8"/>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 name="Google Shape;315;p8"/>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 name="Google Shape;316;p8"/>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7" name="Shape 317"/>
        <p:cNvGrpSpPr/>
        <p:nvPr/>
      </p:nvGrpSpPr>
      <p:grpSpPr>
        <a:xfrm>
          <a:off x="0" y="0"/>
          <a:ext cx="0" cy="0"/>
          <a:chOff x="0" y="0"/>
          <a:chExt cx="0" cy="0"/>
        </a:xfrm>
      </p:grpSpPr>
      <p:sp>
        <p:nvSpPr>
          <p:cNvPr id="318" name="Google Shape;318;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19" name="Google Shape;319;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20" name="Google Shape;320;p9"/>
          <p:cNvGrpSpPr/>
          <p:nvPr/>
        </p:nvGrpSpPr>
        <p:grpSpPr>
          <a:xfrm>
            <a:off x="8672408" y="4756412"/>
            <a:ext cx="521107" cy="335256"/>
            <a:chOff x="9601058" y="4286612"/>
            <a:chExt cx="521107" cy="335256"/>
          </a:xfrm>
        </p:grpSpPr>
        <p:sp>
          <p:nvSpPr>
            <p:cNvPr id="321" name="Google Shape;321;p9"/>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22" name="Google Shape;322;p9"/>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323" name="Google Shape;323;p9"/>
          <p:cNvGrpSpPr/>
          <p:nvPr/>
        </p:nvGrpSpPr>
        <p:grpSpPr>
          <a:xfrm>
            <a:off x="-1105181" y="273787"/>
            <a:ext cx="10843493" cy="4225046"/>
            <a:chOff x="-1105181" y="273787"/>
            <a:chExt cx="10843493" cy="4225046"/>
          </a:xfrm>
        </p:grpSpPr>
        <p:grpSp>
          <p:nvGrpSpPr>
            <p:cNvPr id="324" name="Google Shape;324;p9"/>
            <p:cNvGrpSpPr/>
            <p:nvPr/>
          </p:nvGrpSpPr>
          <p:grpSpPr>
            <a:xfrm>
              <a:off x="-1105181" y="1488834"/>
              <a:ext cx="1754642" cy="717886"/>
              <a:chOff x="-1340531" y="3895472"/>
              <a:chExt cx="1754642" cy="717886"/>
            </a:xfrm>
          </p:grpSpPr>
          <p:sp>
            <p:nvSpPr>
              <p:cNvPr id="325" name="Google Shape;325;p9"/>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9"/>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9"/>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9"/>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9"/>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9"/>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9"/>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9"/>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9"/>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9"/>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9"/>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9"/>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37" name="Google Shape;337;p9"/>
            <p:cNvGrpSpPr/>
            <p:nvPr/>
          </p:nvGrpSpPr>
          <p:grpSpPr>
            <a:xfrm>
              <a:off x="-645612" y="273787"/>
              <a:ext cx="1550567" cy="1051320"/>
              <a:chOff x="-872012" y="2723887"/>
              <a:chExt cx="1550567" cy="1051320"/>
            </a:xfrm>
          </p:grpSpPr>
          <p:sp>
            <p:nvSpPr>
              <p:cNvPr id="338" name="Google Shape;338;p9"/>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 name="Google Shape;339;p9"/>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 name="Google Shape;340;p9"/>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9"/>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9"/>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9"/>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9"/>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9"/>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9"/>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9"/>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9"/>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9"/>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9"/>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51" name="Google Shape;351;p9"/>
            <p:cNvGrpSpPr/>
            <p:nvPr/>
          </p:nvGrpSpPr>
          <p:grpSpPr>
            <a:xfrm>
              <a:off x="8672411" y="3879338"/>
              <a:ext cx="1065901" cy="619495"/>
              <a:chOff x="-192639" y="64613"/>
              <a:chExt cx="1065901" cy="619495"/>
            </a:xfrm>
          </p:grpSpPr>
          <p:sp>
            <p:nvSpPr>
              <p:cNvPr id="352" name="Google Shape;352;p9"/>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9"/>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9"/>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5" name="Google Shape;355;p9"/>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6" name="Google Shape;356;p9"/>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9"/>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9"/>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359" name="Google Shape;359;p9"/>
          <p:cNvGrpSpPr/>
          <p:nvPr/>
        </p:nvGrpSpPr>
        <p:grpSpPr>
          <a:xfrm>
            <a:off x="-190973" y="-451649"/>
            <a:ext cx="9632271" cy="5968389"/>
            <a:chOff x="-190973" y="-451649"/>
            <a:chExt cx="9632271" cy="5968389"/>
          </a:xfrm>
        </p:grpSpPr>
        <p:grpSp>
          <p:nvGrpSpPr>
            <p:cNvPr id="360" name="Google Shape;360;p9"/>
            <p:cNvGrpSpPr/>
            <p:nvPr/>
          </p:nvGrpSpPr>
          <p:grpSpPr>
            <a:xfrm>
              <a:off x="-190973" y="2491125"/>
              <a:ext cx="453184" cy="454844"/>
              <a:chOff x="1031102" y="400625"/>
              <a:chExt cx="453184" cy="454844"/>
            </a:xfrm>
          </p:grpSpPr>
          <p:sp>
            <p:nvSpPr>
              <p:cNvPr id="361" name="Google Shape;361;p9"/>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9"/>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9"/>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9"/>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65" name="Google Shape;365;p9"/>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9"/>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7" name="Shape 367"/>
        <p:cNvGrpSpPr/>
        <p:nvPr/>
      </p:nvGrpSpPr>
      <p:grpSpPr>
        <a:xfrm>
          <a:off x="0" y="0"/>
          <a:ext cx="0" cy="0"/>
          <a:chOff x="0" y="0"/>
          <a:chExt cx="0" cy="0"/>
        </a:xfrm>
      </p:grpSpPr>
      <p:sp>
        <p:nvSpPr>
          <p:cNvPr id="368" name="Google Shape;368;p10"/>
          <p:cNvSpPr txBox="1"/>
          <p:nvPr>
            <p:ph type="title"/>
          </p:nvPr>
        </p:nvSpPr>
        <p:spPr>
          <a:xfrm>
            <a:off x="720000" y="4014450"/>
            <a:ext cx="7704000" cy="572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1pPr>
            <a:lvl2pPr lvl="1"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2pPr>
            <a:lvl3pPr lvl="2"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3pPr>
            <a:lvl4pPr lvl="3"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4pPr>
            <a:lvl5pPr lvl="4"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5pPr>
            <a:lvl6pPr lvl="5"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6pPr>
            <a:lvl7pPr lvl="6"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7pPr>
            <a:lvl8pPr lvl="7"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8pPr>
            <a:lvl9pPr lvl="8" rtl="0" algn="ctr">
              <a:spcBef>
                <a:spcPts val="0"/>
              </a:spcBef>
              <a:spcAft>
                <a:spcPts val="0"/>
              </a:spcAft>
              <a:buClr>
                <a:schemeClr val="dk1"/>
              </a:buClr>
              <a:buSzPts val="3000"/>
              <a:buFont typeface="Roboto Medium"/>
              <a:buNone/>
              <a:defRPr sz="3000">
                <a:solidFill>
                  <a:schemeClr val="dk1"/>
                </a:solidFill>
                <a:latin typeface="Roboto Medium"/>
                <a:ea typeface="Roboto Medium"/>
                <a:cs typeface="Roboto Medium"/>
                <a:sym typeface="Roboto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rtl="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23"/>
          <p:cNvSpPr txBox="1"/>
          <p:nvPr>
            <p:ph type="ctrTitle"/>
          </p:nvPr>
        </p:nvSpPr>
        <p:spPr>
          <a:xfrm>
            <a:off x="3179750" y="1215025"/>
            <a:ext cx="5238000" cy="22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latin typeface="Times New Roman"/>
                <a:ea typeface="Times New Roman"/>
                <a:cs typeface="Times New Roman"/>
                <a:sym typeface="Times New Roman"/>
              </a:rPr>
              <a:t>Calorie Care</a:t>
            </a:r>
            <a:endParaRPr sz="50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grpSp>
        <p:nvGrpSpPr>
          <p:cNvPr id="819" name="Google Shape;819;p23"/>
          <p:cNvGrpSpPr/>
          <p:nvPr/>
        </p:nvGrpSpPr>
        <p:grpSpPr>
          <a:xfrm>
            <a:off x="488808" y="370717"/>
            <a:ext cx="3232319" cy="5109021"/>
            <a:chOff x="488808" y="370717"/>
            <a:chExt cx="3232319" cy="5109021"/>
          </a:xfrm>
        </p:grpSpPr>
        <p:sp>
          <p:nvSpPr>
            <p:cNvPr id="820" name="Google Shape;820;p23"/>
            <p:cNvSpPr/>
            <p:nvPr/>
          </p:nvSpPr>
          <p:spPr>
            <a:xfrm>
              <a:off x="1047185" y="771567"/>
              <a:ext cx="1656246" cy="3496504"/>
            </a:xfrm>
            <a:custGeom>
              <a:rect b="b" l="l" r="r" t="t"/>
              <a:pathLst>
                <a:path extrusionOk="0" h="1919" w="909">
                  <a:moveTo>
                    <a:pt x="746" y="0"/>
                  </a:moveTo>
                  <a:cubicBezTo>
                    <a:pt x="727" y="0"/>
                    <a:pt x="704" y="0"/>
                    <a:pt x="677" y="0"/>
                  </a:cubicBezTo>
                  <a:cubicBezTo>
                    <a:pt x="670" y="0"/>
                    <a:pt x="663" y="0"/>
                    <a:pt x="656" y="2"/>
                  </a:cubicBezTo>
                  <a:cubicBezTo>
                    <a:pt x="649" y="5"/>
                    <a:pt x="643" y="10"/>
                    <a:pt x="639" y="17"/>
                  </a:cubicBezTo>
                  <a:cubicBezTo>
                    <a:pt x="638" y="20"/>
                    <a:pt x="636" y="24"/>
                    <a:pt x="636" y="28"/>
                  </a:cubicBezTo>
                  <a:cubicBezTo>
                    <a:pt x="635" y="32"/>
                    <a:pt x="635" y="36"/>
                    <a:pt x="635" y="40"/>
                  </a:cubicBezTo>
                  <a:cubicBezTo>
                    <a:pt x="635" y="45"/>
                    <a:pt x="635" y="49"/>
                    <a:pt x="635" y="53"/>
                  </a:cubicBezTo>
                  <a:cubicBezTo>
                    <a:pt x="635" y="57"/>
                    <a:pt x="635" y="62"/>
                    <a:pt x="634" y="66"/>
                  </a:cubicBezTo>
                  <a:cubicBezTo>
                    <a:pt x="632" y="75"/>
                    <a:pt x="627" y="84"/>
                    <a:pt x="619" y="89"/>
                  </a:cubicBezTo>
                  <a:cubicBezTo>
                    <a:pt x="615" y="91"/>
                    <a:pt x="610" y="93"/>
                    <a:pt x="605" y="93"/>
                  </a:cubicBezTo>
                  <a:cubicBezTo>
                    <a:pt x="600" y="94"/>
                    <a:pt x="596" y="93"/>
                    <a:pt x="591" y="94"/>
                  </a:cubicBezTo>
                  <a:cubicBezTo>
                    <a:pt x="571" y="94"/>
                    <a:pt x="550" y="94"/>
                    <a:pt x="529" y="94"/>
                  </a:cubicBezTo>
                  <a:cubicBezTo>
                    <a:pt x="485" y="94"/>
                    <a:pt x="439" y="94"/>
                    <a:pt x="388" y="94"/>
                  </a:cubicBezTo>
                  <a:cubicBezTo>
                    <a:pt x="375" y="94"/>
                    <a:pt x="363" y="94"/>
                    <a:pt x="350" y="94"/>
                  </a:cubicBezTo>
                  <a:cubicBezTo>
                    <a:pt x="346" y="94"/>
                    <a:pt x="343" y="94"/>
                    <a:pt x="340" y="94"/>
                  </a:cubicBezTo>
                  <a:cubicBezTo>
                    <a:pt x="337" y="94"/>
                    <a:pt x="333" y="93"/>
                    <a:pt x="330" y="93"/>
                  </a:cubicBezTo>
                  <a:cubicBezTo>
                    <a:pt x="323" y="91"/>
                    <a:pt x="317" y="87"/>
                    <a:pt x="313" y="82"/>
                  </a:cubicBezTo>
                  <a:cubicBezTo>
                    <a:pt x="308" y="77"/>
                    <a:pt x="305" y="70"/>
                    <a:pt x="304" y="63"/>
                  </a:cubicBezTo>
                  <a:cubicBezTo>
                    <a:pt x="304" y="60"/>
                    <a:pt x="304" y="56"/>
                    <a:pt x="304" y="53"/>
                  </a:cubicBezTo>
                  <a:lnTo>
                    <a:pt x="304" y="42"/>
                  </a:lnTo>
                  <a:cubicBezTo>
                    <a:pt x="304" y="35"/>
                    <a:pt x="304" y="28"/>
                    <a:pt x="302" y="22"/>
                  </a:cubicBezTo>
                  <a:cubicBezTo>
                    <a:pt x="299" y="16"/>
                    <a:pt x="295" y="10"/>
                    <a:pt x="289" y="6"/>
                  </a:cubicBezTo>
                  <a:cubicBezTo>
                    <a:pt x="284" y="2"/>
                    <a:pt x="277" y="0"/>
                    <a:pt x="269" y="0"/>
                  </a:cubicBezTo>
                  <a:lnTo>
                    <a:pt x="248" y="0"/>
                  </a:lnTo>
                  <a:cubicBezTo>
                    <a:pt x="233" y="0"/>
                    <a:pt x="218" y="0"/>
                    <a:pt x="203" y="0"/>
                  </a:cubicBezTo>
                  <a:cubicBezTo>
                    <a:pt x="173" y="0"/>
                    <a:pt x="142" y="0"/>
                    <a:pt x="110" y="0"/>
                  </a:cubicBezTo>
                  <a:cubicBezTo>
                    <a:pt x="94" y="0"/>
                    <a:pt x="78" y="3"/>
                    <a:pt x="64" y="9"/>
                  </a:cubicBezTo>
                  <a:cubicBezTo>
                    <a:pt x="49" y="16"/>
                    <a:pt x="35" y="26"/>
                    <a:pt x="25" y="38"/>
                  </a:cubicBezTo>
                  <a:cubicBezTo>
                    <a:pt x="14" y="51"/>
                    <a:pt x="7" y="66"/>
                    <a:pt x="3" y="82"/>
                  </a:cubicBezTo>
                  <a:cubicBezTo>
                    <a:pt x="2" y="86"/>
                    <a:pt x="2" y="91"/>
                    <a:pt x="1" y="95"/>
                  </a:cubicBezTo>
                  <a:cubicBezTo>
                    <a:pt x="1" y="98"/>
                    <a:pt x="0" y="102"/>
                    <a:pt x="0" y="105"/>
                  </a:cubicBezTo>
                  <a:lnTo>
                    <a:pt x="0" y="798"/>
                  </a:lnTo>
                  <a:cubicBezTo>
                    <a:pt x="0" y="807"/>
                    <a:pt x="0" y="816"/>
                    <a:pt x="0" y="825"/>
                  </a:cubicBezTo>
                  <a:cubicBezTo>
                    <a:pt x="0" y="853"/>
                    <a:pt x="0" y="882"/>
                    <a:pt x="0" y="910"/>
                  </a:cubicBezTo>
                  <a:lnTo>
                    <a:pt x="0" y="1810"/>
                  </a:lnTo>
                  <a:cubicBezTo>
                    <a:pt x="0" y="1821"/>
                    <a:pt x="1" y="1833"/>
                    <a:pt x="5" y="1844"/>
                  </a:cubicBezTo>
                  <a:cubicBezTo>
                    <a:pt x="11" y="1866"/>
                    <a:pt x="26" y="1887"/>
                    <a:pt x="46" y="1900"/>
                  </a:cubicBezTo>
                  <a:cubicBezTo>
                    <a:pt x="65" y="1914"/>
                    <a:pt x="89" y="1920"/>
                    <a:pt x="113" y="1919"/>
                  </a:cubicBezTo>
                  <a:cubicBezTo>
                    <a:pt x="137" y="1919"/>
                    <a:pt x="161" y="1919"/>
                    <a:pt x="185" y="1919"/>
                  </a:cubicBezTo>
                  <a:cubicBezTo>
                    <a:pt x="233" y="1919"/>
                    <a:pt x="281" y="1919"/>
                    <a:pt x="328" y="1919"/>
                  </a:cubicBezTo>
                  <a:cubicBezTo>
                    <a:pt x="422" y="1919"/>
                    <a:pt x="515" y="1919"/>
                    <a:pt x="606" y="1919"/>
                  </a:cubicBezTo>
                  <a:cubicBezTo>
                    <a:pt x="652" y="1919"/>
                    <a:pt x="697" y="1919"/>
                    <a:pt x="742" y="1919"/>
                  </a:cubicBezTo>
                  <a:cubicBezTo>
                    <a:pt x="764" y="1919"/>
                    <a:pt x="787" y="1920"/>
                    <a:pt x="809" y="1919"/>
                  </a:cubicBezTo>
                  <a:cubicBezTo>
                    <a:pt x="831" y="1918"/>
                    <a:pt x="852" y="1909"/>
                    <a:pt x="869" y="1896"/>
                  </a:cubicBezTo>
                  <a:cubicBezTo>
                    <a:pt x="877" y="1889"/>
                    <a:pt x="884" y="1881"/>
                    <a:pt x="890" y="1872"/>
                  </a:cubicBezTo>
                  <a:cubicBezTo>
                    <a:pt x="896" y="1863"/>
                    <a:pt x="900" y="1853"/>
                    <a:pt x="903" y="1843"/>
                  </a:cubicBezTo>
                  <a:cubicBezTo>
                    <a:pt x="907" y="1832"/>
                    <a:pt x="907" y="1822"/>
                    <a:pt x="907" y="1811"/>
                  </a:cubicBezTo>
                  <a:cubicBezTo>
                    <a:pt x="907" y="1800"/>
                    <a:pt x="907" y="1789"/>
                    <a:pt x="907" y="1779"/>
                  </a:cubicBezTo>
                  <a:cubicBezTo>
                    <a:pt x="907" y="1736"/>
                    <a:pt x="907" y="1693"/>
                    <a:pt x="907" y="1651"/>
                  </a:cubicBezTo>
                  <a:cubicBezTo>
                    <a:pt x="908" y="1316"/>
                    <a:pt x="908" y="1014"/>
                    <a:pt x="908" y="760"/>
                  </a:cubicBezTo>
                  <a:cubicBezTo>
                    <a:pt x="908" y="507"/>
                    <a:pt x="908" y="301"/>
                    <a:pt x="909" y="159"/>
                  </a:cubicBezTo>
                  <a:cubicBezTo>
                    <a:pt x="909" y="142"/>
                    <a:pt x="909" y="125"/>
                    <a:pt x="909" y="109"/>
                  </a:cubicBezTo>
                  <a:cubicBezTo>
                    <a:pt x="909" y="93"/>
                    <a:pt x="906" y="79"/>
                    <a:pt x="901" y="66"/>
                  </a:cubicBezTo>
                  <a:cubicBezTo>
                    <a:pt x="896" y="54"/>
                    <a:pt x="889" y="43"/>
                    <a:pt x="881" y="35"/>
                  </a:cubicBezTo>
                  <a:cubicBezTo>
                    <a:pt x="873" y="26"/>
                    <a:pt x="865" y="20"/>
                    <a:pt x="857" y="15"/>
                  </a:cubicBezTo>
                  <a:cubicBezTo>
                    <a:pt x="841" y="5"/>
                    <a:pt x="826" y="2"/>
                    <a:pt x="817" y="1"/>
                  </a:cubicBezTo>
                  <a:cubicBezTo>
                    <a:pt x="812" y="0"/>
                    <a:pt x="809" y="0"/>
                    <a:pt x="806" y="0"/>
                  </a:cubicBezTo>
                  <a:cubicBezTo>
                    <a:pt x="804" y="0"/>
                    <a:pt x="803" y="0"/>
                    <a:pt x="803" y="0"/>
                  </a:cubicBezTo>
                  <a:cubicBezTo>
                    <a:pt x="803" y="0"/>
                    <a:pt x="798" y="0"/>
                    <a:pt x="788" y="0"/>
                  </a:cubicBezTo>
                  <a:cubicBezTo>
                    <a:pt x="779" y="0"/>
                    <a:pt x="764" y="0"/>
                    <a:pt x="746"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1" name="Google Shape;821;p23"/>
            <p:cNvSpPr/>
            <p:nvPr/>
          </p:nvSpPr>
          <p:spPr>
            <a:xfrm>
              <a:off x="1046626" y="769745"/>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2" name="Google Shape;822;p23"/>
            <p:cNvSpPr/>
            <p:nvPr/>
          </p:nvSpPr>
          <p:spPr>
            <a:xfrm>
              <a:off x="2387385" y="1084959"/>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3" name="Google Shape;823;p23"/>
            <p:cNvSpPr/>
            <p:nvPr/>
          </p:nvSpPr>
          <p:spPr>
            <a:xfrm>
              <a:off x="2387385" y="1121400"/>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4" name="Google Shape;824;p23"/>
            <p:cNvSpPr/>
            <p:nvPr/>
          </p:nvSpPr>
          <p:spPr>
            <a:xfrm>
              <a:off x="2387385" y="1157841"/>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5" name="Google Shape;825;p23"/>
            <p:cNvSpPr/>
            <p:nvPr/>
          </p:nvSpPr>
          <p:spPr>
            <a:xfrm>
              <a:off x="1228561" y="1081315"/>
              <a:ext cx="116611" cy="120255"/>
            </a:xfrm>
            <a:custGeom>
              <a:rect b="b" l="l" r="r" t="t"/>
              <a:pathLst>
                <a:path extrusionOk="0" h="66" w="64">
                  <a:moveTo>
                    <a:pt x="1" y="66"/>
                  </a:moveTo>
                  <a:lnTo>
                    <a:pt x="2" y="66"/>
                  </a:lnTo>
                  <a:cubicBezTo>
                    <a:pt x="4" y="66"/>
                    <a:pt x="5" y="65"/>
                    <a:pt x="7" y="65"/>
                  </a:cubicBezTo>
                  <a:cubicBezTo>
                    <a:pt x="11" y="65"/>
                    <a:pt x="17" y="65"/>
                    <a:pt x="24" y="65"/>
                  </a:cubicBezTo>
                  <a:lnTo>
                    <a:pt x="23" y="65"/>
                  </a:lnTo>
                  <a:cubicBezTo>
                    <a:pt x="23" y="62"/>
                    <a:pt x="23" y="58"/>
                    <a:pt x="23" y="53"/>
                  </a:cubicBezTo>
                  <a:cubicBezTo>
                    <a:pt x="23" y="51"/>
                    <a:pt x="23" y="49"/>
                    <a:pt x="23" y="46"/>
                  </a:cubicBezTo>
                  <a:cubicBezTo>
                    <a:pt x="23" y="44"/>
                    <a:pt x="26" y="41"/>
                    <a:pt x="29" y="41"/>
                  </a:cubicBezTo>
                  <a:cubicBezTo>
                    <a:pt x="31" y="41"/>
                    <a:pt x="34" y="41"/>
                    <a:pt x="37" y="41"/>
                  </a:cubicBezTo>
                  <a:cubicBezTo>
                    <a:pt x="40" y="42"/>
                    <a:pt x="42" y="44"/>
                    <a:pt x="42" y="48"/>
                  </a:cubicBezTo>
                  <a:cubicBezTo>
                    <a:pt x="42" y="53"/>
                    <a:pt x="42" y="59"/>
                    <a:pt x="42" y="65"/>
                  </a:cubicBezTo>
                  <a:lnTo>
                    <a:pt x="42" y="65"/>
                  </a:lnTo>
                  <a:cubicBezTo>
                    <a:pt x="48" y="65"/>
                    <a:pt x="55" y="64"/>
                    <a:pt x="63" y="64"/>
                  </a:cubicBezTo>
                  <a:lnTo>
                    <a:pt x="62" y="65"/>
                  </a:lnTo>
                  <a:cubicBezTo>
                    <a:pt x="62" y="57"/>
                    <a:pt x="62" y="48"/>
                    <a:pt x="62" y="39"/>
                  </a:cubicBezTo>
                  <a:cubicBezTo>
                    <a:pt x="62" y="37"/>
                    <a:pt x="62" y="34"/>
                    <a:pt x="62" y="32"/>
                  </a:cubicBezTo>
                  <a:cubicBezTo>
                    <a:pt x="62" y="30"/>
                    <a:pt x="60" y="29"/>
                    <a:pt x="59" y="27"/>
                  </a:cubicBezTo>
                  <a:cubicBezTo>
                    <a:pt x="56" y="24"/>
                    <a:pt x="52" y="21"/>
                    <a:pt x="49" y="18"/>
                  </a:cubicBezTo>
                  <a:cubicBezTo>
                    <a:pt x="46" y="15"/>
                    <a:pt x="43" y="12"/>
                    <a:pt x="41" y="9"/>
                  </a:cubicBezTo>
                  <a:cubicBezTo>
                    <a:pt x="39" y="8"/>
                    <a:pt x="38" y="6"/>
                    <a:pt x="36" y="5"/>
                  </a:cubicBezTo>
                  <a:cubicBezTo>
                    <a:pt x="35" y="4"/>
                    <a:pt x="34" y="2"/>
                    <a:pt x="32" y="2"/>
                  </a:cubicBezTo>
                  <a:cubicBezTo>
                    <a:pt x="30" y="1"/>
                    <a:pt x="28" y="2"/>
                    <a:pt x="27" y="3"/>
                  </a:cubicBezTo>
                  <a:cubicBezTo>
                    <a:pt x="26" y="4"/>
                    <a:pt x="24" y="5"/>
                    <a:pt x="23" y="7"/>
                  </a:cubicBezTo>
                  <a:cubicBezTo>
                    <a:pt x="20" y="9"/>
                    <a:pt x="18" y="12"/>
                    <a:pt x="15" y="14"/>
                  </a:cubicBezTo>
                  <a:cubicBezTo>
                    <a:pt x="11" y="19"/>
                    <a:pt x="6" y="24"/>
                    <a:pt x="2" y="28"/>
                  </a:cubicBezTo>
                  <a:cubicBezTo>
                    <a:pt x="1" y="30"/>
                    <a:pt x="1" y="33"/>
                    <a:pt x="1" y="36"/>
                  </a:cubicBezTo>
                  <a:cubicBezTo>
                    <a:pt x="1" y="38"/>
                    <a:pt x="1" y="41"/>
                    <a:pt x="1" y="43"/>
                  </a:cubicBezTo>
                  <a:cubicBezTo>
                    <a:pt x="1" y="48"/>
                    <a:pt x="1" y="52"/>
                    <a:pt x="1" y="55"/>
                  </a:cubicBezTo>
                  <a:cubicBezTo>
                    <a:pt x="1" y="58"/>
                    <a:pt x="1" y="61"/>
                    <a:pt x="1" y="63"/>
                  </a:cubicBezTo>
                  <a:cubicBezTo>
                    <a:pt x="1" y="65"/>
                    <a:pt x="1" y="66"/>
                    <a:pt x="1" y="66"/>
                  </a:cubicBezTo>
                  <a:cubicBezTo>
                    <a:pt x="1" y="66"/>
                    <a:pt x="1" y="65"/>
                    <a:pt x="1" y="63"/>
                  </a:cubicBezTo>
                  <a:cubicBezTo>
                    <a:pt x="1" y="61"/>
                    <a:pt x="1" y="59"/>
                    <a:pt x="0" y="56"/>
                  </a:cubicBezTo>
                  <a:cubicBezTo>
                    <a:pt x="0" y="52"/>
                    <a:pt x="0" y="48"/>
                    <a:pt x="0" y="44"/>
                  </a:cubicBezTo>
                  <a:cubicBezTo>
                    <a:pt x="0" y="41"/>
                    <a:pt x="0" y="39"/>
                    <a:pt x="0" y="36"/>
                  </a:cubicBezTo>
                  <a:cubicBezTo>
                    <a:pt x="0" y="35"/>
                    <a:pt x="0" y="33"/>
                    <a:pt x="0" y="32"/>
                  </a:cubicBezTo>
                  <a:cubicBezTo>
                    <a:pt x="0" y="30"/>
                    <a:pt x="0" y="29"/>
                    <a:pt x="1" y="28"/>
                  </a:cubicBezTo>
                  <a:cubicBezTo>
                    <a:pt x="5" y="23"/>
                    <a:pt x="10" y="18"/>
                    <a:pt x="15" y="13"/>
                  </a:cubicBezTo>
                  <a:cubicBezTo>
                    <a:pt x="17" y="11"/>
                    <a:pt x="20" y="8"/>
                    <a:pt x="22" y="6"/>
                  </a:cubicBezTo>
                  <a:cubicBezTo>
                    <a:pt x="23" y="4"/>
                    <a:pt x="25" y="3"/>
                    <a:pt x="26" y="2"/>
                  </a:cubicBezTo>
                  <a:cubicBezTo>
                    <a:pt x="28" y="0"/>
                    <a:pt x="30" y="0"/>
                    <a:pt x="32" y="0"/>
                  </a:cubicBezTo>
                  <a:cubicBezTo>
                    <a:pt x="35" y="1"/>
                    <a:pt x="36" y="3"/>
                    <a:pt x="37" y="4"/>
                  </a:cubicBezTo>
                  <a:lnTo>
                    <a:pt x="42" y="8"/>
                  </a:lnTo>
                  <a:cubicBezTo>
                    <a:pt x="45" y="11"/>
                    <a:pt x="48" y="14"/>
                    <a:pt x="51" y="17"/>
                  </a:cubicBezTo>
                  <a:cubicBezTo>
                    <a:pt x="54" y="20"/>
                    <a:pt x="57" y="23"/>
                    <a:pt x="60" y="26"/>
                  </a:cubicBezTo>
                  <a:cubicBezTo>
                    <a:pt x="61" y="27"/>
                    <a:pt x="61" y="28"/>
                    <a:pt x="62" y="29"/>
                  </a:cubicBezTo>
                  <a:cubicBezTo>
                    <a:pt x="63" y="30"/>
                    <a:pt x="63" y="31"/>
                    <a:pt x="63" y="32"/>
                  </a:cubicBezTo>
                  <a:cubicBezTo>
                    <a:pt x="63" y="35"/>
                    <a:pt x="63" y="37"/>
                    <a:pt x="63" y="39"/>
                  </a:cubicBezTo>
                  <a:cubicBezTo>
                    <a:pt x="63" y="48"/>
                    <a:pt x="63" y="57"/>
                    <a:pt x="64" y="65"/>
                  </a:cubicBezTo>
                  <a:lnTo>
                    <a:pt x="64" y="66"/>
                  </a:lnTo>
                  <a:lnTo>
                    <a:pt x="63" y="66"/>
                  </a:lnTo>
                  <a:cubicBezTo>
                    <a:pt x="55" y="66"/>
                    <a:pt x="48" y="66"/>
                    <a:pt x="42" y="66"/>
                  </a:cubicBezTo>
                  <a:lnTo>
                    <a:pt x="41" y="66"/>
                  </a:lnTo>
                  <a:lnTo>
                    <a:pt x="41" y="66"/>
                  </a:lnTo>
                  <a:cubicBezTo>
                    <a:pt x="41" y="59"/>
                    <a:pt x="41" y="54"/>
                    <a:pt x="41" y="48"/>
                  </a:cubicBezTo>
                  <a:cubicBezTo>
                    <a:pt x="41" y="45"/>
                    <a:pt x="39" y="43"/>
                    <a:pt x="36" y="43"/>
                  </a:cubicBezTo>
                  <a:cubicBezTo>
                    <a:pt x="34" y="43"/>
                    <a:pt x="31" y="43"/>
                    <a:pt x="29" y="43"/>
                  </a:cubicBezTo>
                  <a:cubicBezTo>
                    <a:pt x="27" y="43"/>
                    <a:pt x="25" y="45"/>
                    <a:pt x="24" y="47"/>
                  </a:cubicBezTo>
                  <a:cubicBezTo>
                    <a:pt x="24" y="49"/>
                    <a:pt x="24" y="51"/>
                    <a:pt x="24" y="54"/>
                  </a:cubicBezTo>
                  <a:cubicBezTo>
                    <a:pt x="24" y="58"/>
                    <a:pt x="24" y="62"/>
                    <a:pt x="24" y="66"/>
                  </a:cubicBezTo>
                  <a:lnTo>
                    <a:pt x="24" y="66"/>
                  </a:lnTo>
                  <a:lnTo>
                    <a:pt x="24" y="66"/>
                  </a:lnTo>
                  <a:cubicBezTo>
                    <a:pt x="17" y="66"/>
                    <a:pt x="11" y="66"/>
                    <a:pt x="7" y="66"/>
                  </a:cubicBezTo>
                  <a:cubicBezTo>
                    <a:pt x="5" y="66"/>
                    <a:pt x="4" y="66"/>
                    <a:pt x="2" y="66"/>
                  </a:cubicBezTo>
                  <a:cubicBezTo>
                    <a:pt x="1" y="66"/>
                    <a:pt x="1" y="66"/>
                    <a:pt x="1" y="6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6" name="Google Shape;826;p23"/>
            <p:cNvSpPr/>
            <p:nvPr/>
          </p:nvSpPr>
          <p:spPr>
            <a:xfrm>
              <a:off x="1172077" y="1394707"/>
              <a:ext cx="1350141" cy="245976"/>
            </a:xfrm>
            <a:custGeom>
              <a:rect b="b" l="l" r="r" t="t"/>
              <a:pathLst>
                <a:path extrusionOk="0" h="135" w="741">
                  <a:moveTo>
                    <a:pt x="371" y="135"/>
                  </a:moveTo>
                  <a:lnTo>
                    <a:pt x="685" y="135"/>
                  </a:lnTo>
                  <a:cubicBezTo>
                    <a:pt x="716" y="135"/>
                    <a:pt x="741" y="109"/>
                    <a:pt x="741" y="78"/>
                  </a:cubicBezTo>
                  <a:lnTo>
                    <a:pt x="741" y="57"/>
                  </a:lnTo>
                  <a:cubicBezTo>
                    <a:pt x="741" y="25"/>
                    <a:pt x="716" y="0"/>
                    <a:pt x="685" y="0"/>
                  </a:cubicBezTo>
                  <a:lnTo>
                    <a:pt x="57" y="0"/>
                  </a:lnTo>
                  <a:cubicBezTo>
                    <a:pt x="26" y="0"/>
                    <a:pt x="0" y="25"/>
                    <a:pt x="0" y="57"/>
                  </a:cubicBezTo>
                  <a:lnTo>
                    <a:pt x="0" y="78"/>
                  </a:lnTo>
                  <a:cubicBezTo>
                    <a:pt x="0" y="109"/>
                    <a:pt x="26" y="135"/>
                    <a:pt x="57" y="135"/>
                  </a:cubicBezTo>
                  <a:lnTo>
                    <a:pt x="371" y="135"/>
                  </a:lnTo>
                  <a:close/>
                </a:path>
              </a:pathLst>
            </a:custGeom>
            <a:solidFill>
              <a:schemeClr val="lt1"/>
            </a:solidFill>
            <a:ln>
              <a:noFill/>
            </a:ln>
          </p:spPr>
          <p:txBody>
            <a:bodyPr anchorCtr="1" anchor="ctr" bIns="3600" lIns="90000" spcFirstLastPara="1" rIns="90000" wrap="square" tIns="3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7" name="Google Shape;827;p23"/>
            <p:cNvSpPr/>
            <p:nvPr/>
          </p:nvSpPr>
          <p:spPr>
            <a:xfrm>
              <a:off x="1170255" y="1391063"/>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8" name="Google Shape;828;p23"/>
            <p:cNvSpPr/>
            <p:nvPr/>
          </p:nvSpPr>
          <p:spPr>
            <a:xfrm>
              <a:off x="2349122" y="1465767"/>
              <a:ext cx="91103" cy="91102"/>
            </a:xfrm>
            <a:custGeom>
              <a:rect b="b" l="l" r="r" t="t"/>
              <a:pathLst>
                <a:path extrusionOk="0" h="50" w="50">
                  <a:moveTo>
                    <a:pt x="50" y="25"/>
                  </a:moveTo>
                  <a:cubicBezTo>
                    <a:pt x="50" y="25"/>
                    <a:pt x="50" y="23"/>
                    <a:pt x="49" y="19"/>
                  </a:cubicBezTo>
                  <a:cubicBezTo>
                    <a:pt x="48" y="16"/>
                    <a:pt x="45" y="10"/>
                    <a:pt x="40" y="6"/>
                  </a:cubicBezTo>
                  <a:cubicBezTo>
                    <a:pt x="34" y="2"/>
                    <a:pt x="26" y="0"/>
                    <a:pt x="18" y="3"/>
                  </a:cubicBezTo>
                  <a:cubicBezTo>
                    <a:pt x="9" y="6"/>
                    <a:pt x="2" y="15"/>
                    <a:pt x="3" y="25"/>
                  </a:cubicBezTo>
                  <a:cubicBezTo>
                    <a:pt x="2" y="35"/>
                    <a:pt x="10" y="44"/>
                    <a:pt x="18" y="47"/>
                  </a:cubicBezTo>
                  <a:cubicBezTo>
                    <a:pt x="26" y="50"/>
                    <a:pt x="34" y="48"/>
                    <a:pt x="40" y="44"/>
                  </a:cubicBezTo>
                  <a:cubicBezTo>
                    <a:pt x="45" y="40"/>
                    <a:pt x="48" y="34"/>
                    <a:pt x="49" y="31"/>
                  </a:cubicBezTo>
                  <a:cubicBezTo>
                    <a:pt x="50" y="27"/>
                    <a:pt x="50" y="25"/>
                    <a:pt x="50" y="25"/>
                  </a:cubicBezTo>
                  <a:cubicBezTo>
                    <a:pt x="50" y="25"/>
                    <a:pt x="50" y="26"/>
                    <a:pt x="50" y="27"/>
                  </a:cubicBezTo>
                  <a:cubicBezTo>
                    <a:pt x="50" y="28"/>
                    <a:pt x="50" y="29"/>
                    <a:pt x="50" y="31"/>
                  </a:cubicBezTo>
                  <a:cubicBezTo>
                    <a:pt x="49" y="35"/>
                    <a:pt x="47" y="41"/>
                    <a:pt x="41" y="45"/>
                  </a:cubicBezTo>
                  <a:cubicBezTo>
                    <a:pt x="35" y="50"/>
                    <a:pt x="26" y="52"/>
                    <a:pt x="17" y="49"/>
                  </a:cubicBezTo>
                  <a:cubicBezTo>
                    <a:pt x="8" y="46"/>
                    <a:pt x="0" y="36"/>
                    <a:pt x="0" y="25"/>
                  </a:cubicBezTo>
                  <a:cubicBezTo>
                    <a:pt x="0" y="14"/>
                    <a:pt x="8" y="4"/>
                    <a:pt x="17" y="1"/>
                  </a:cubicBezTo>
                  <a:cubicBezTo>
                    <a:pt x="26" y="-2"/>
                    <a:pt x="35" y="0"/>
                    <a:pt x="41" y="5"/>
                  </a:cubicBezTo>
                  <a:cubicBezTo>
                    <a:pt x="47" y="9"/>
                    <a:pt x="49" y="15"/>
                    <a:pt x="50" y="19"/>
                  </a:cubicBezTo>
                  <a:cubicBezTo>
                    <a:pt x="50" y="21"/>
                    <a:pt x="50" y="22"/>
                    <a:pt x="50" y="23"/>
                  </a:cubicBezTo>
                  <a:cubicBezTo>
                    <a:pt x="50" y="24"/>
                    <a:pt x="50" y="25"/>
                    <a:pt x="50" y="2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29" name="Google Shape;829;p23"/>
            <p:cNvSpPr/>
            <p:nvPr/>
          </p:nvSpPr>
          <p:spPr>
            <a:xfrm>
              <a:off x="2425648" y="1544115"/>
              <a:ext cx="38263" cy="43729"/>
            </a:xfrm>
            <a:custGeom>
              <a:rect b="b" l="l" r="r" t="t"/>
              <a:pathLst>
                <a:path extrusionOk="0" h="24" w="21">
                  <a:moveTo>
                    <a:pt x="21" y="24"/>
                  </a:moveTo>
                  <a:cubicBezTo>
                    <a:pt x="21" y="25"/>
                    <a:pt x="15" y="20"/>
                    <a:pt x="9" y="13"/>
                  </a:cubicBezTo>
                  <a:cubicBezTo>
                    <a:pt x="3" y="7"/>
                    <a:pt x="-1" y="1"/>
                    <a:pt x="0" y="0"/>
                  </a:cubicBezTo>
                  <a:cubicBezTo>
                    <a:pt x="0" y="0"/>
                    <a:pt x="5" y="5"/>
                    <a:pt x="11" y="11"/>
                  </a:cubicBezTo>
                  <a:cubicBezTo>
                    <a:pt x="18" y="18"/>
                    <a:pt x="22" y="24"/>
                    <a:pt x="21" y="2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30" name="Google Shape;830;p23"/>
            <p:cNvSpPr/>
            <p:nvPr/>
          </p:nvSpPr>
          <p:spPr>
            <a:xfrm>
              <a:off x="1330596" y="1485810"/>
              <a:ext cx="56484" cy="69238"/>
            </a:xfrm>
            <a:custGeom>
              <a:rect b="b" l="l" r="r" t="t"/>
              <a:pathLst>
                <a:path extrusionOk="0" h="38" w="31">
                  <a:moveTo>
                    <a:pt x="13" y="4"/>
                  </a:moveTo>
                  <a:lnTo>
                    <a:pt x="0" y="4"/>
                  </a:lnTo>
                  <a:lnTo>
                    <a:pt x="0" y="0"/>
                  </a:lnTo>
                  <a:lnTo>
                    <a:pt x="31" y="0"/>
                  </a:lnTo>
                  <a:lnTo>
                    <a:pt x="31" y="4"/>
                  </a:lnTo>
                  <a:lnTo>
                    <a:pt x="17" y="4"/>
                  </a:lnTo>
                  <a:lnTo>
                    <a:pt x="17" y="38"/>
                  </a:lnTo>
                  <a:lnTo>
                    <a:pt x="13" y="38"/>
                  </a:lnTo>
                  <a:lnTo>
                    <a:pt x="13" y="4"/>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23"/>
            <p:cNvSpPr/>
            <p:nvPr/>
          </p:nvSpPr>
          <p:spPr>
            <a:xfrm>
              <a:off x="1385257" y="1502208"/>
              <a:ext cx="51017" cy="52839"/>
            </a:xfrm>
            <a:custGeom>
              <a:rect b="b" l="l" r="r" t="t"/>
              <a:pathLst>
                <a:path extrusionOk="0" h="29" w="28">
                  <a:moveTo>
                    <a:pt x="28" y="16"/>
                  </a:moveTo>
                  <a:lnTo>
                    <a:pt x="4" y="16"/>
                  </a:lnTo>
                  <a:cubicBezTo>
                    <a:pt x="5" y="22"/>
                    <a:pt x="9" y="26"/>
                    <a:pt x="15" y="26"/>
                  </a:cubicBezTo>
                  <a:cubicBezTo>
                    <a:pt x="19" y="26"/>
                    <a:pt x="22" y="25"/>
                    <a:pt x="24" y="22"/>
                  </a:cubicBezTo>
                  <a:lnTo>
                    <a:pt x="26" y="25"/>
                  </a:lnTo>
                  <a:cubicBezTo>
                    <a:pt x="23" y="28"/>
                    <a:pt x="20" y="29"/>
                    <a:pt x="15" y="29"/>
                  </a:cubicBezTo>
                  <a:cubicBezTo>
                    <a:pt x="6" y="29"/>
                    <a:pt x="0" y="23"/>
                    <a:pt x="0" y="15"/>
                  </a:cubicBezTo>
                  <a:cubicBezTo>
                    <a:pt x="0" y="6"/>
                    <a:pt x="6" y="0"/>
                    <a:pt x="14" y="0"/>
                  </a:cubicBezTo>
                  <a:cubicBezTo>
                    <a:pt x="22" y="0"/>
                    <a:pt x="28" y="6"/>
                    <a:pt x="28" y="15"/>
                  </a:cubicBezTo>
                  <a:lnTo>
                    <a:pt x="28" y="16"/>
                  </a:lnTo>
                  <a:moveTo>
                    <a:pt x="4" y="13"/>
                  </a:moveTo>
                  <a:lnTo>
                    <a:pt x="24" y="13"/>
                  </a:lnTo>
                  <a:cubicBezTo>
                    <a:pt x="24" y="8"/>
                    <a:pt x="19" y="4"/>
                    <a:pt x="14" y="4"/>
                  </a:cubicBezTo>
                  <a:cubicBezTo>
                    <a:pt x="8" y="4"/>
                    <a:pt x="5" y="8"/>
                    <a:pt x="4" y="13"/>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2" name="Google Shape;832;p23"/>
            <p:cNvSpPr/>
            <p:nvPr/>
          </p:nvSpPr>
          <p:spPr>
            <a:xfrm>
              <a:off x="1439919" y="1504030"/>
              <a:ext cx="49195" cy="51017"/>
            </a:xfrm>
            <a:custGeom>
              <a:rect b="b" l="l" r="r" t="t"/>
              <a:pathLst>
                <a:path extrusionOk="0" h="28" w="27">
                  <a:moveTo>
                    <a:pt x="23" y="28"/>
                  </a:moveTo>
                  <a:lnTo>
                    <a:pt x="14" y="16"/>
                  </a:lnTo>
                  <a:lnTo>
                    <a:pt x="5" y="28"/>
                  </a:lnTo>
                  <a:lnTo>
                    <a:pt x="0" y="28"/>
                  </a:lnTo>
                  <a:lnTo>
                    <a:pt x="12" y="13"/>
                  </a:lnTo>
                  <a:lnTo>
                    <a:pt x="1" y="0"/>
                  </a:lnTo>
                  <a:lnTo>
                    <a:pt x="5" y="0"/>
                  </a:lnTo>
                  <a:lnTo>
                    <a:pt x="14" y="11"/>
                  </a:lnTo>
                  <a:lnTo>
                    <a:pt x="22" y="0"/>
                  </a:lnTo>
                  <a:lnTo>
                    <a:pt x="26" y="0"/>
                  </a:lnTo>
                  <a:lnTo>
                    <a:pt x="16" y="13"/>
                  </a:lnTo>
                  <a:lnTo>
                    <a:pt x="27" y="28"/>
                  </a:lnTo>
                  <a:lnTo>
                    <a:pt x="23" y="28"/>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3" name="Google Shape;833;p23"/>
            <p:cNvSpPr/>
            <p:nvPr/>
          </p:nvSpPr>
          <p:spPr>
            <a:xfrm>
              <a:off x="1492758" y="1491276"/>
              <a:ext cx="34619" cy="63772"/>
            </a:xfrm>
            <a:custGeom>
              <a:rect b="b" l="l" r="r" t="t"/>
              <a:pathLst>
                <a:path extrusionOk="0" h="35" w="19">
                  <a:moveTo>
                    <a:pt x="19" y="33"/>
                  </a:moveTo>
                  <a:cubicBezTo>
                    <a:pt x="18" y="35"/>
                    <a:pt x="16" y="35"/>
                    <a:pt x="13" y="35"/>
                  </a:cubicBezTo>
                  <a:cubicBezTo>
                    <a:pt x="8" y="35"/>
                    <a:pt x="5" y="32"/>
                    <a:pt x="5" y="27"/>
                  </a:cubicBezTo>
                  <a:lnTo>
                    <a:pt x="5" y="10"/>
                  </a:lnTo>
                  <a:lnTo>
                    <a:pt x="0" y="10"/>
                  </a:lnTo>
                  <a:lnTo>
                    <a:pt x="0" y="7"/>
                  </a:lnTo>
                  <a:lnTo>
                    <a:pt x="5" y="7"/>
                  </a:lnTo>
                  <a:lnTo>
                    <a:pt x="5" y="0"/>
                  </a:lnTo>
                  <a:lnTo>
                    <a:pt x="9" y="0"/>
                  </a:lnTo>
                  <a:lnTo>
                    <a:pt x="9" y="7"/>
                  </a:lnTo>
                  <a:lnTo>
                    <a:pt x="18" y="7"/>
                  </a:lnTo>
                  <a:lnTo>
                    <a:pt x="18" y="10"/>
                  </a:lnTo>
                  <a:lnTo>
                    <a:pt x="9" y="10"/>
                  </a:lnTo>
                  <a:lnTo>
                    <a:pt x="9" y="27"/>
                  </a:lnTo>
                  <a:cubicBezTo>
                    <a:pt x="9" y="30"/>
                    <a:pt x="11" y="32"/>
                    <a:pt x="14" y="32"/>
                  </a:cubicBezTo>
                  <a:cubicBezTo>
                    <a:pt x="15" y="32"/>
                    <a:pt x="17" y="32"/>
                    <a:pt x="18" y="31"/>
                  </a:cubicBezTo>
                  <a:lnTo>
                    <a:pt x="19" y="33"/>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4" name="Google Shape;834;p23"/>
            <p:cNvSpPr/>
            <p:nvPr/>
          </p:nvSpPr>
          <p:spPr>
            <a:xfrm>
              <a:off x="1651277" y="1872084"/>
              <a:ext cx="442759" cy="3644"/>
            </a:xfrm>
            <a:custGeom>
              <a:rect b="b" l="l" r="r" t="t"/>
              <a:pathLst>
                <a:path extrusionOk="0" h="2" w="243">
                  <a:moveTo>
                    <a:pt x="243" y="1"/>
                  </a:moveTo>
                  <a:cubicBezTo>
                    <a:pt x="243" y="2"/>
                    <a:pt x="189" y="2"/>
                    <a:pt x="122" y="2"/>
                  </a:cubicBezTo>
                  <a:cubicBezTo>
                    <a:pt x="55" y="2"/>
                    <a:pt x="0" y="2"/>
                    <a:pt x="0" y="1"/>
                  </a:cubicBezTo>
                  <a:cubicBezTo>
                    <a:pt x="0" y="0"/>
                    <a:pt x="55" y="0"/>
                    <a:pt x="122" y="0"/>
                  </a:cubicBezTo>
                  <a:cubicBezTo>
                    <a:pt x="189" y="0"/>
                    <a:pt x="243" y="0"/>
                    <a:pt x="243"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5" name="Google Shape;835;p23"/>
            <p:cNvSpPr/>
            <p:nvPr/>
          </p:nvSpPr>
          <p:spPr>
            <a:xfrm>
              <a:off x="1653099" y="1961364"/>
              <a:ext cx="792593" cy="5466"/>
            </a:xfrm>
            <a:custGeom>
              <a:rect b="b" l="l" r="r" t="t"/>
              <a:pathLst>
                <a:path extrusionOk="0" h="3" w="435">
                  <a:moveTo>
                    <a:pt x="435" y="2"/>
                  </a:moveTo>
                  <a:cubicBezTo>
                    <a:pt x="435" y="3"/>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36" name="Google Shape;836;p23"/>
            <p:cNvSpPr/>
            <p:nvPr/>
          </p:nvSpPr>
          <p:spPr>
            <a:xfrm>
              <a:off x="1653099" y="2026958"/>
              <a:ext cx="783483" cy="5466"/>
            </a:xfrm>
            <a:custGeom>
              <a:rect b="b" l="l" r="r" t="t"/>
              <a:pathLst>
                <a:path extrusionOk="0" h="3" w="430">
                  <a:moveTo>
                    <a:pt x="430" y="1"/>
                  </a:moveTo>
                  <a:cubicBezTo>
                    <a:pt x="430" y="2"/>
                    <a:pt x="334" y="3"/>
                    <a:pt x="215" y="3"/>
                  </a:cubicBezTo>
                  <a:cubicBezTo>
                    <a:pt x="96" y="3"/>
                    <a:pt x="0" y="2"/>
                    <a:pt x="0" y="1"/>
                  </a:cubicBezTo>
                  <a:cubicBezTo>
                    <a:pt x="0" y="1"/>
                    <a:pt x="96" y="0"/>
                    <a:pt x="215" y="0"/>
                  </a:cubicBezTo>
                  <a:cubicBezTo>
                    <a:pt x="334" y="0"/>
                    <a:pt x="430" y="1"/>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37" name="Google Shape;837;p23"/>
            <p:cNvSpPr/>
            <p:nvPr/>
          </p:nvSpPr>
          <p:spPr>
            <a:xfrm>
              <a:off x="1653099" y="2088907"/>
              <a:ext cx="462801" cy="5466"/>
            </a:xfrm>
            <a:custGeom>
              <a:rect b="b" l="l" r="r" t="t"/>
              <a:pathLst>
                <a:path extrusionOk="0" h="3" w="254">
                  <a:moveTo>
                    <a:pt x="254" y="1"/>
                  </a:moveTo>
                  <a:cubicBezTo>
                    <a:pt x="254" y="2"/>
                    <a:pt x="197" y="3"/>
                    <a:pt x="127" y="3"/>
                  </a:cubicBezTo>
                  <a:cubicBezTo>
                    <a:pt x="56" y="3"/>
                    <a:pt x="0" y="2"/>
                    <a:pt x="0" y="1"/>
                  </a:cubicBezTo>
                  <a:cubicBezTo>
                    <a:pt x="0" y="0"/>
                    <a:pt x="56" y="0"/>
                    <a:pt x="127" y="0"/>
                  </a:cubicBezTo>
                  <a:cubicBezTo>
                    <a:pt x="197" y="0"/>
                    <a:pt x="254" y="0"/>
                    <a:pt x="25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38" name="Google Shape;838;p23"/>
            <p:cNvSpPr/>
            <p:nvPr/>
          </p:nvSpPr>
          <p:spPr>
            <a:xfrm>
              <a:off x="1651277" y="2364037"/>
              <a:ext cx="442759" cy="5466"/>
            </a:xfrm>
            <a:custGeom>
              <a:rect b="b" l="l" r="r" t="t"/>
              <a:pathLst>
                <a:path extrusionOk="0" h="3" w="243">
                  <a:moveTo>
                    <a:pt x="243" y="1"/>
                  </a:moveTo>
                  <a:cubicBezTo>
                    <a:pt x="243" y="2"/>
                    <a:pt x="189" y="3"/>
                    <a:pt x="122" y="3"/>
                  </a:cubicBezTo>
                  <a:cubicBezTo>
                    <a:pt x="55" y="3"/>
                    <a:pt x="0" y="2"/>
                    <a:pt x="0" y="1"/>
                  </a:cubicBezTo>
                  <a:cubicBezTo>
                    <a:pt x="0" y="1"/>
                    <a:pt x="55" y="0"/>
                    <a:pt x="122" y="0"/>
                  </a:cubicBezTo>
                  <a:cubicBezTo>
                    <a:pt x="189" y="0"/>
                    <a:pt x="243" y="1"/>
                    <a:pt x="243" y="1"/>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9" name="Google Shape;839;p23"/>
            <p:cNvSpPr/>
            <p:nvPr/>
          </p:nvSpPr>
          <p:spPr>
            <a:xfrm>
              <a:off x="1653099" y="2455139"/>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0" name="Google Shape;840;p23"/>
            <p:cNvSpPr/>
            <p:nvPr/>
          </p:nvSpPr>
          <p:spPr>
            <a:xfrm>
              <a:off x="1653099" y="2518911"/>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1" name="Google Shape;841;p23"/>
            <p:cNvSpPr/>
            <p:nvPr/>
          </p:nvSpPr>
          <p:spPr>
            <a:xfrm>
              <a:off x="1653099" y="2580860"/>
              <a:ext cx="462801" cy="5466"/>
            </a:xfrm>
            <a:custGeom>
              <a:rect b="b" l="l" r="r" t="t"/>
              <a:pathLst>
                <a:path extrusionOk="0" h="3" w="254">
                  <a:moveTo>
                    <a:pt x="254" y="1"/>
                  </a:moveTo>
                  <a:cubicBezTo>
                    <a:pt x="254" y="2"/>
                    <a:pt x="197" y="3"/>
                    <a:pt x="127" y="3"/>
                  </a:cubicBezTo>
                  <a:cubicBezTo>
                    <a:pt x="56" y="3"/>
                    <a:pt x="0" y="2"/>
                    <a:pt x="0" y="1"/>
                  </a:cubicBezTo>
                  <a:cubicBezTo>
                    <a:pt x="0" y="1"/>
                    <a:pt x="56" y="0"/>
                    <a:pt x="127" y="0"/>
                  </a:cubicBezTo>
                  <a:cubicBezTo>
                    <a:pt x="197" y="0"/>
                    <a:pt x="254" y="1"/>
                    <a:pt x="254"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2" name="Google Shape;842;p23"/>
            <p:cNvSpPr/>
            <p:nvPr/>
          </p:nvSpPr>
          <p:spPr>
            <a:xfrm>
              <a:off x="1651277" y="2855989"/>
              <a:ext cx="442759" cy="5466"/>
            </a:xfrm>
            <a:custGeom>
              <a:rect b="b" l="l" r="r" t="t"/>
              <a:pathLst>
                <a:path extrusionOk="0" h="3" w="243">
                  <a:moveTo>
                    <a:pt x="243" y="2"/>
                  </a:moveTo>
                  <a:cubicBezTo>
                    <a:pt x="243" y="2"/>
                    <a:pt x="189" y="3"/>
                    <a:pt x="122" y="3"/>
                  </a:cubicBezTo>
                  <a:cubicBezTo>
                    <a:pt x="55" y="3"/>
                    <a:pt x="0" y="2"/>
                    <a:pt x="0" y="2"/>
                  </a:cubicBezTo>
                  <a:cubicBezTo>
                    <a:pt x="0" y="1"/>
                    <a:pt x="55" y="0"/>
                    <a:pt x="122" y="0"/>
                  </a:cubicBezTo>
                  <a:cubicBezTo>
                    <a:pt x="189" y="0"/>
                    <a:pt x="243" y="1"/>
                    <a:pt x="243" y="2"/>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23"/>
            <p:cNvSpPr/>
            <p:nvPr/>
          </p:nvSpPr>
          <p:spPr>
            <a:xfrm>
              <a:off x="1653099" y="2947092"/>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4" name="Google Shape;844;p23"/>
            <p:cNvSpPr/>
            <p:nvPr/>
          </p:nvSpPr>
          <p:spPr>
            <a:xfrm>
              <a:off x="1653099" y="3012685"/>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5" name="Google Shape;845;p23"/>
            <p:cNvSpPr/>
            <p:nvPr/>
          </p:nvSpPr>
          <p:spPr>
            <a:xfrm>
              <a:off x="1653099" y="3072813"/>
              <a:ext cx="462801" cy="5466"/>
            </a:xfrm>
            <a:custGeom>
              <a:rect b="b" l="l" r="r" t="t"/>
              <a:pathLst>
                <a:path extrusionOk="0" h="3" w="254">
                  <a:moveTo>
                    <a:pt x="254" y="2"/>
                  </a:moveTo>
                  <a:cubicBezTo>
                    <a:pt x="254" y="3"/>
                    <a:pt x="197" y="3"/>
                    <a:pt x="127" y="3"/>
                  </a:cubicBezTo>
                  <a:cubicBezTo>
                    <a:pt x="56" y="3"/>
                    <a:pt x="0" y="2"/>
                    <a:pt x="0" y="2"/>
                  </a:cubicBezTo>
                  <a:cubicBezTo>
                    <a:pt x="0" y="1"/>
                    <a:pt x="56" y="0"/>
                    <a:pt x="127" y="0"/>
                  </a:cubicBezTo>
                  <a:cubicBezTo>
                    <a:pt x="197" y="0"/>
                    <a:pt x="254" y="1"/>
                    <a:pt x="254" y="2"/>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6" name="Google Shape;846;p23"/>
            <p:cNvSpPr/>
            <p:nvPr/>
          </p:nvSpPr>
          <p:spPr>
            <a:xfrm>
              <a:off x="1651277" y="3349764"/>
              <a:ext cx="442759" cy="3644"/>
            </a:xfrm>
            <a:custGeom>
              <a:rect b="b" l="l" r="r" t="t"/>
              <a:pathLst>
                <a:path extrusionOk="0" h="2" w="243">
                  <a:moveTo>
                    <a:pt x="243" y="1"/>
                  </a:moveTo>
                  <a:cubicBezTo>
                    <a:pt x="243" y="2"/>
                    <a:pt x="189" y="2"/>
                    <a:pt x="122" y="2"/>
                  </a:cubicBezTo>
                  <a:cubicBezTo>
                    <a:pt x="55" y="2"/>
                    <a:pt x="0" y="2"/>
                    <a:pt x="0" y="1"/>
                  </a:cubicBezTo>
                  <a:cubicBezTo>
                    <a:pt x="0" y="0"/>
                    <a:pt x="55" y="0"/>
                    <a:pt x="122" y="0"/>
                  </a:cubicBezTo>
                  <a:cubicBezTo>
                    <a:pt x="189" y="0"/>
                    <a:pt x="243" y="0"/>
                    <a:pt x="243" y="1"/>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7" name="Google Shape;847;p23"/>
            <p:cNvSpPr/>
            <p:nvPr/>
          </p:nvSpPr>
          <p:spPr>
            <a:xfrm>
              <a:off x="1653099" y="3439045"/>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8" name="Google Shape;848;p23"/>
            <p:cNvSpPr/>
            <p:nvPr/>
          </p:nvSpPr>
          <p:spPr>
            <a:xfrm>
              <a:off x="1653099" y="3504638"/>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49" name="Google Shape;849;p23"/>
            <p:cNvSpPr/>
            <p:nvPr/>
          </p:nvSpPr>
          <p:spPr>
            <a:xfrm>
              <a:off x="1653099" y="3566588"/>
              <a:ext cx="462801" cy="3644"/>
            </a:xfrm>
            <a:custGeom>
              <a:rect b="b" l="l" r="r" t="t"/>
              <a:pathLst>
                <a:path extrusionOk="0" h="2" w="254">
                  <a:moveTo>
                    <a:pt x="254" y="1"/>
                  </a:moveTo>
                  <a:cubicBezTo>
                    <a:pt x="254" y="2"/>
                    <a:pt x="197" y="2"/>
                    <a:pt x="127" y="2"/>
                  </a:cubicBezTo>
                  <a:cubicBezTo>
                    <a:pt x="56" y="2"/>
                    <a:pt x="0" y="2"/>
                    <a:pt x="0" y="1"/>
                  </a:cubicBezTo>
                  <a:cubicBezTo>
                    <a:pt x="0" y="0"/>
                    <a:pt x="56" y="0"/>
                    <a:pt x="127" y="0"/>
                  </a:cubicBezTo>
                  <a:cubicBezTo>
                    <a:pt x="197" y="0"/>
                    <a:pt x="254" y="0"/>
                    <a:pt x="254"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0" name="Google Shape;850;p23"/>
            <p:cNvSpPr/>
            <p:nvPr/>
          </p:nvSpPr>
          <p:spPr>
            <a:xfrm>
              <a:off x="1651277" y="3838073"/>
              <a:ext cx="442759" cy="5466"/>
            </a:xfrm>
            <a:custGeom>
              <a:rect b="b" l="l" r="r" t="t"/>
              <a:pathLst>
                <a:path extrusionOk="0" h="3" w="243">
                  <a:moveTo>
                    <a:pt x="243" y="1"/>
                  </a:moveTo>
                  <a:cubicBezTo>
                    <a:pt x="243" y="2"/>
                    <a:pt x="189" y="3"/>
                    <a:pt x="122" y="3"/>
                  </a:cubicBezTo>
                  <a:cubicBezTo>
                    <a:pt x="55" y="3"/>
                    <a:pt x="0" y="2"/>
                    <a:pt x="0" y="1"/>
                  </a:cubicBezTo>
                  <a:cubicBezTo>
                    <a:pt x="0" y="1"/>
                    <a:pt x="55" y="0"/>
                    <a:pt x="122" y="0"/>
                  </a:cubicBezTo>
                  <a:cubicBezTo>
                    <a:pt x="189" y="0"/>
                    <a:pt x="243" y="1"/>
                    <a:pt x="243"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1" name="Google Shape;851;p23"/>
            <p:cNvSpPr/>
            <p:nvPr/>
          </p:nvSpPr>
          <p:spPr>
            <a:xfrm>
              <a:off x="1653099" y="3929175"/>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2" name="Google Shape;852;p23"/>
            <p:cNvSpPr/>
            <p:nvPr/>
          </p:nvSpPr>
          <p:spPr>
            <a:xfrm>
              <a:off x="1653099" y="3992947"/>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3" name="Google Shape;853;p23"/>
            <p:cNvSpPr/>
            <p:nvPr/>
          </p:nvSpPr>
          <p:spPr>
            <a:xfrm>
              <a:off x="1653099" y="4054897"/>
              <a:ext cx="462801" cy="5466"/>
            </a:xfrm>
            <a:custGeom>
              <a:rect b="b" l="l" r="r" t="t"/>
              <a:pathLst>
                <a:path extrusionOk="0" h="3" w="254">
                  <a:moveTo>
                    <a:pt x="254" y="1"/>
                  </a:moveTo>
                  <a:cubicBezTo>
                    <a:pt x="254" y="2"/>
                    <a:pt x="197" y="3"/>
                    <a:pt x="127" y="3"/>
                  </a:cubicBezTo>
                  <a:cubicBezTo>
                    <a:pt x="56" y="3"/>
                    <a:pt x="0" y="2"/>
                    <a:pt x="0" y="1"/>
                  </a:cubicBezTo>
                  <a:cubicBezTo>
                    <a:pt x="0" y="1"/>
                    <a:pt x="56" y="0"/>
                    <a:pt x="127" y="0"/>
                  </a:cubicBezTo>
                  <a:cubicBezTo>
                    <a:pt x="197" y="0"/>
                    <a:pt x="254" y="1"/>
                    <a:pt x="25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54" name="Google Shape;854;p23"/>
            <p:cNvSpPr/>
            <p:nvPr/>
          </p:nvSpPr>
          <p:spPr>
            <a:xfrm>
              <a:off x="1177544" y="1870262"/>
              <a:ext cx="360766" cy="273307"/>
            </a:xfrm>
            <a:custGeom>
              <a:rect b="b" l="l" r="r" t="t"/>
              <a:pathLst>
                <a:path extrusionOk="0" h="150" w="198">
                  <a:moveTo>
                    <a:pt x="0" y="148"/>
                  </a:moveTo>
                  <a:lnTo>
                    <a:pt x="1" y="0"/>
                  </a:lnTo>
                  <a:lnTo>
                    <a:pt x="198" y="1"/>
                  </a:lnTo>
                  <a:lnTo>
                    <a:pt x="198" y="150"/>
                  </a:lnTo>
                  <a:lnTo>
                    <a:pt x="0" y="148"/>
                  </a:lnTo>
                  <a:close/>
                </a:path>
              </a:pathLst>
            </a:custGeom>
            <a:solidFill>
              <a:schemeClr val="accent2"/>
            </a:solidFill>
            <a:ln>
              <a:noFill/>
            </a:ln>
          </p:spPr>
          <p:txBody>
            <a:bodyPr anchorCtr="1" anchor="ctr" bIns="9000" lIns="90000" spcFirstLastPara="1" rIns="90000" wrap="square" tIns="9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5" name="Google Shape;855;p23"/>
            <p:cNvSpPr/>
            <p:nvPr/>
          </p:nvSpPr>
          <p:spPr>
            <a:xfrm>
              <a:off x="1177544" y="2356748"/>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6" name="Google Shape;856;p23"/>
            <p:cNvSpPr/>
            <p:nvPr/>
          </p:nvSpPr>
          <p:spPr>
            <a:xfrm>
              <a:off x="1177544" y="2843235"/>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7" name="Google Shape;857;p23"/>
            <p:cNvSpPr/>
            <p:nvPr/>
          </p:nvSpPr>
          <p:spPr>
            <a:xfrm>
              <a:off x="1177544" y="3329722"/>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8" name="Google Shape;858;p23"/>
            <p:cNvSpPr/>
            <p:nvPr/>
          </p:nvSpPr>
          <p:spPr>
            <a:xfrm>
              <a:off x="1177544" y="3812564"/>
              <a:ext cx="360766" cy="273307"/>
            </a:xfrm>
            <a:custGeom>
              <a:rect b="b" l="l" r="r" t="t"/>
              <a:pathLst>
                <a:path extrusionOk="0" h="150" w="198">
                  <a:moveTo>
                    <a:pt x="0" y="149"/>
                  </a:moveTo>
                  <a:lnTo>
                    <a:pt x="1" y="0"/>
                  </a:lnTo>
                  <a:lnTo>
                    <a:pt x="198" y="1"/>
                  </a:lnTo>
                  <a:lnTo>
                    <a:pt x="198" y="150"/>
                  </a:lnTo>
                  <a:lnTo>
                    <a:pt x="0" y="149"/>
                  </a:lnTo>
                  <a:close/>
                </a:path>
              </a:pathLst>
            </a:custGeom>
            <a:solidFill>
              <a:schemeClr val="accent2"/>
            </a:solidFill>
            <a:ln>
              <a:noFill/>
            </a:ln>
          </p:spPr>
          <p:txBody>
            <a:bodyPr anchorCtr="1" anchor="ctr" bIns="9000" lIns="90000" spcFirstLastPara="1" rIns="90000" wrap="square" tIns="9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59" name="Google Shape;859;p23"/>
            <p:cNvGrpSpPr/>
            <p:nvPr/>
          </p:nvGrpSpPr>
          <p:grpSpPr>
            <a:xfrm>
              <a:off x="488808" y="2271112"/>
              <a:ext cx="521107" cy="335256"/>
              <a:chOff x="488808" y="2271112"/>
              <a:chExt cx="521107" cy="335256"/>
            </a:xfrm>
          </p:grpSpPr>
          <p:sp>
            <p:nvSpPr>
              <p:cNvPr id="860" name="Google Shape;860;p23"/>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61" name="Google Shape;861;p23"/>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862" name="Google Shape;862;p23"/>
            <p:cNvSpPr/>
            <p:nvPr/>
          </p:nvSpPr>
          <p:spPr>
            <a:xfrm>
              <a:off x="3265614" y="4040320"/>
              <a:ext cx="455513" cy="455511"/>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3" name="Google Shape;863;p23"/>
            <p:cNvSpPr/>
            <p:nvPr/>
          </p:nvSpPr>
          <p:spPr>
            <a:xfrm>
              <a:off x="3409905" y="4177323"/>
              <a:ext cx="160341" cy="176738"/>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64" name="Google Shape;864;p23"/>
            <p:cNvGrpSpPr/>
            <p:nvPr/>
          </p:nvGrpSpPr>
          <p:grpSpPr>
            <a:xfrm>
              <a:off x="2445691" y="4222525"/>
              <a:ext cx="747041" cy="300637"/>
              <a:chOff x="2445691" y="4222525"/>
              <a:chExt cx="747041" cy="300637"/>
            </a:xfrm>
          </p:grpSpPr>
          <p:sp>
            <p:nvSpPr>
              <p:cNvPr id="865" name="Google Shape;865;p23"/>
              <p:cNvSpPr/>
              <p:nvPr/>
            </p:nvSpPr>
            <p:spPr>
              <a:xfrm>
                <a:off x="3128960" y="4222525"/>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66" name="Google Shape;866;p23"/>
              <p:cNvSpPr/>
              <p:nvPr/>
            </p:nvSpPr>
            <p:spPr>
              <a:xfrm>
                <a:off x="2445691" y="4251678"/>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dk1"/>
              </a:solidFill>
              <a:ln>
                <a:noFill/>
              </a:ln>
            </p:spPr>
            <p:txBody>
              <a:bodyPr anchorCtr="1" anchor="ctr" bIns="8625" lIns="90000" spcFirstLastPara="1" rIns="90000" wrap="square" tIns="86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867" name="Google Shape;867;p23"/>
            <p:cNvSpPr/>
            <p:nvPr/>
          </p:nvSpPr>
          <p:spPr>
            <a:xfrm>
              <a:off x="927923" y="2178188"/>
              <a:ext cx="245977" cy="377163"/>
            </a:xfrm>
            <a:custGeom>
              <a:rect b="b" l="l" r="r" t="t"/>
              <a:pathLst>
                <a:path extrusionOk="0" h="207" w="135">
                  <a:moveTo>
                    <a:pt x="116" y="129"/>
                  </a:moveTo>
                  <a:lnTo>
                    <a:pt x="120" y="114"/>
                  </a:lnTo>
                  <a:cubicBezTo>
                    <a:pt x="122" y="104"/>
                    <a:pt x="122" y="93"/>
                    <a:pt x="119" y="83"/>
                  </a:cubicBezTo>
                  <a:lnTo>
                    <a:pt x="103" y="30"/>
                  </a:lnTo>
                  <a:cubicBezTo>
                    <a:pt x="102" y="25"/>
                    <a:pt x="98" y="21"/>
                    <a:pt x="94" y="18"/>
                  </a:cubicBezTo>
                  <a:cubicBezTo>
                    <a:pt x="82" y="11"/>
                    <a:pt x="58" y="-2"/>
                    <a:pt x="56" y="0"/>
                  </a:cubicBezTo>
                  <a:cubicBezTo>
                    <a:pt x="41" y="12"/>
                    <a:pt x="74" y="33"/>
                    <a:pt x="74" y="33"/>
                  </a:cubicBezTo>
                  <a:cubicBezTo>
                    <a:pt x="74" y="33"/>
                    <a:pt x="87" y="47"/>
                    <a:pt x="77" y="58"/>
                  </a:cubicBezTo>
                  <a:cubicBezTo>
                    <a:pt x="65" y="70"/>
                    <a:pt x="44" y="44"/>
                    <a:pt x="44" y="44"/>
                  </a:cubicBezTo>
                  <a:cubicBezTo>
                    <a:pt x="44" y="44"/>
                    <a:pt x="45" y="41"/>
                    <a:pt x="46" y="41"/>
                  </a:cubicBezTo>
                  <a:cubicBezTo>
                    <a:pt x="46" y="42"/>
                    <a:pt x="57" y="50"/>
                    <a:pt x="66" y="50"/>
                  </a:cubicBezTo>
                  <a:lnTo>
                    <a:pt x="66" y="33"/>
                  </a:lnTo>
                  <a:lnTo>
                    <a:pt x="47" y="21"/>
                  </a:lnTo>
                  <a:cubicBezTo>
                    <a:pt x="43" y="18"/>
                    <a:pt x="38" y="17"/>
                    <a:pt x="33" y="18"/>
                  </a:cubicBezTo>
                  <a:lnTo>
                    <a:pt x="26" y="20"/>
                  </a:lnTo>
                  <a:cubicBezTo>
                    <a:pt x="22" y="21"/>
                    <a:pt x="18" y="23"/>
                    <a:pt x="15" y="27"/>
                  </a:cubicBezTo>
                  <a:lnTo>
                    <a:pt x="9" y="37"/>
                  </a:lnTo>
                  <a:lnTo>
                    <a:pt x="6" y="40"/>
                  </a:lnTo>
                  <a:cubicBezTo>
                    <a:pt x="4" y="44"/>
                    <a:pt x="3" y="48"/>
                    <a:pt x="5" y="52"/>
                  </a:cubicBezTo>
                  <a:lnTo>
                    <a:pt x="8" y="59"/>
                  </a:lnTo>
                  <a:lnTo>
                    <a:pt x="4" y="65"/>
                  </a:lnTo>
                  <a:cubicBezTo>
                    <a:pt x="0" y="70"/>
                    <a:pt x="-1" y="77"/>
                    <a:pt x="2" y="82"/>
                  </a:cubicBezTo>
                  <a:lnTo>
                    <a:pt x="34" y="127"/>
                  </a:lnTo>
                  <a:lnTo>
                    <a:pt x="83" y="207"/>
                  </a:lnTo>
                  <a:lnTo>
                    <a:pt x="135" y="150"/>
                  </a:lnTo>
                  <a:lnTo>
                    <a:pt x="116" y="129"/>
                  </a:lnTo>
                  <a:close/>
                </a:path>
              </a:pathLst>
            </a:custGeom>
            <a:solidFill>
              <a:srgbClr val="B97E69"/>
            </a:solidFill>
            <a:ln>
              <a:noFill/>
            </a:ln>
          </p:spPr>
          <p:txBody>
            <a:bodyPr anchorCtr="1" anchor="ctr" bIns="29500" lIns="90000" spcFirstLastPara="1" rIns="90000" wrap="square" tIns="29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8" name="Google Shape;868;p23"/>
            <p:cNvSpPr/>
            <p:nvPr/>
          </p:nvSpPr>
          <p:spPr>
            <a:xfrm>
              <a:off x="940677" y="2280222"/>
              <a:ext cx="12754" cy="47373"/>
            </a:xfrm>
            <a:custGeom>
              <a:rect b="b" l="l" r="r" t="t"/>
              <a:pathLst>
                <a:path extrusionOk="0" h="26" w="7">
                  <a:moveTo>
                    <a:pt x="7" y="26"/>
                  </a:moveTo>
                  <a:cubicBezTo>
                    <a:pt x="7" y="26"/>
                    <a:pt x="6" y="25"/>
                    <a:pt x="5" y="23"/>
                  </a:cubicBezTo>
                  <a:cubicBezTo>
                    <a:pt x="5" y="21"/>
                    <a:pt x="5" y="17"/>
                    <a:pt x="7" y="14"/>
                  </a:cubicBezTo>
                  <a:lnTo>
                    <a:pt x="7" y="14"/>
                  </a:lnTo>
                  <a:lnTo>
                    <a:pt x="7" y="14"/>
                  </a:lnTo>
                  <a:lnTo>
                    <a:pt x="7" y="13"/>
                  </a:lnTo>
                  <a:cubicBezTo>
                    <a:pt x="3" y="5"/>
                    <a:pt x="0" y="0"/>
                    <a:pt x="0" y="0"/>
                  </a:cubicBezTo>
                  <a:cubicBezTo>
                    <a:pt x="-1" y="0"/>
                    <a:pt x="2" y="6"/>
                    <a:pt x="5" y="13"/>
                  </a:cubicBezTo>
                  <a:lnTo>
                    <a:pt x="6" y="14"/>
                  </a:lnTo>
                  <a:lnTo>
                    <a:pt x="6" y="14"/>
                  </a:lnTo>
                  <a:cubicBezTo>
                    <a:pt x="4" y="17"/>
                    <a:pt x="4" y="21"/>
                    <a:pt x="5" y="23"/>
                  </a:cubicBezTo>
                  <a:cubicBezTo>
                    <a:pt x="6" y="25"/>
                    <a:pt x="7" y="26"/>
                    <a:pt x="7" y="2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9" name="Google Shape;869;p23"/>
            <p:cNvSpPr/>
            <p:nvPr/>
          </p:nvSpPr>
          <p:spPr>
            <a:xfrm>
              <a:off x="957075" y="2220095"/>
              <a:ext cx="38263" cy="107501"/>
            </a:xfrm>
            <a:custGeom>
              <a:rect b="b" l="l" r="r" t="t"/>
              <a:pathLst>
                <a:path extrusionOk="0" h="59" w="21">
                  <a:moveTo>
                    <a:pt x="2" y="0"/>
                  </a:moveTo>
                  <a:cubicBezTo>
                    <a:pt x="2" y="0"/>
                    <a:pt x="0" y="4"/>
                    <a:pt x="1" y="9"/>
                  </a:cubicBezTo>
                  <a:cubicBezTo>
                    <a:pt x="2" y="15"/>
                    <a:pt x="5" y="23"/>
                    <a:pt x="10" y="30"/>
                  </a:cubicBezTo>
                  <a:cubicBezTo>
                    <a:pt x="11" y="32"/>
                    <a:pt x="12" y="34"/>
                    <a:pt x="13" y="36"/>
                  </a:cubicBezTo>
                  <a:cubicBezTo>
                    <a:pt x="14" y="39"/>
                    <a:pt x="14" y="41"/>
                    <a:pt x="13" y="43"/>
                  </a:cubicBezTo>
                  <a:cubicBezTo>
                    <a:pt x="13" y="47"/>
                    <a:pt x="13" y="50"/>
                    <a:pt x="15" y="53"/>
                  </a:cubicBezTo>
                  <a:cubicBezTo>
                    <a:pt x="17" y="58"/>
                    <a:pt x="21" y="59"/>
                    <a:pt x="21" y="59"/>
                  </a:cubicBezTo>
                  <a:cubicBezTo>
                    <a:pt x="21" y="59"/>
                    <a:pt x="17" y="59"/>
                    <a:pt x="13" y="53"/>
                  </a:cubicBezTo>
                  <a:cubicBezTo>
                    <a:pt x="12" y="51"/>
                    <a:pt x="11" y="46"/>
                    <a:pt x="12" y="43"/>
                  </a:cubicBezTo>
                  <a:cubicBezTo>
                    <a:pt x="12" y="41"/>
                    <a:pt x="11" y="39"/>
                    <a:pt x="11" y="37"/>
                  </a:cubicBezTo>
                  <a:cubicBezTo>
                    <a:pt x="10" y="35"/>
                    <a:pt x="9" y="33"/>
                    <a:pt x="8" y="31"/>
                  </a:cubicBezTo>
                  <a:cubicBezTo>
                    <a:pt x="4" y="23"/>
                    <a:pt x="1" y="16"/>
                    <a:pt x="0" y="10"/>
                  </a:cubicBezTo>
                  <a:cubicBezTo>
                    <a:pt x="-1" y="3"/>
                    <a:pt x="2" y="0"/>
                    <a:pt x="2"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0" name="Google Shape;870;p23"/>
            <p:cNvSpPr/>
            <p:nvPr/>
          </p:nvSpPr>
          <p:spPr>
            <a:xfrm>
              <a:off x="997160" y="2231027"/>
              <a:ext cx="12754" cy="25509"/>
            </a:xfrm>
            <a:custGeom>
              <a:rect b="b" l="l" r="r" t="t"/>
              <a:pathLst>
                <a:path extrusionOk="0" h="14" w="7">
                  <a:moveTo>
                    <a:pt x="6" y="14"/>
                  </a:moveTo>
                  <a:cubicBezTo>
                    <a:pt x="6" y="14"/>
                    <a:pt x="6" y="10"/>
                    <a:pt x="4" y="7"/>
                  </a:cubicBezTo>
                  <a:cubicBezTo>
                    <a:pt x="2" y="3"/>
                    <a:pt x="-1" y="0"/>
                    <a:pt x="0" y="0"/>
                  </a:cubicBezTo>
                  <a:cubicBezTo>
                    <a:pt x="0" y="-1"/>
                    <a:pt x="3" y="2"/>
                    <a:pt x="5" y="6"/>
                  </a:cubicBezTo>
                  <a:cubicBezTo>
                    <a:pt x="8" y="10"/>
                    <a:pt x="7" y="14"/>
                    <a:pt x="6"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23"/>
            <p:cNvSpPr/>
            <p:nvPr/>
          </p:nvSpPr>
          <p:spPr>
            <a:xfrm>
              <a:off x="1026313" y="2398656"/>
              <a:ext cx="371699" cy="553902"/>
            </a:xfrm>
            <a:custGeom>
              <a:rect b="b" l="l" r="r" t="t"/>
              <a:pathLst>
                <a:path extrusionOk="0" h="304" w="204">
                  <a:moveTo>
                    <a:pt x="80" y="279"/>
                  </a:moveTo>
                  <a:lnTo>
                    <a:pt x="100" y="304"/>
                  </a:lnTo>
                  <a:lnTo>
                    <a:pt x="204" y="179"/>
                  </a:lnTo>
                  <a:lnTo>
                    <a:pt x="68" y="0"/>
                  </a:lnTo>
                  <a:lnTo>
                    <a:pt x="0" y="53"/>
                  </a:lnTo>
                  <a:lnTo>
                    <a:pt x="80" y="279"/>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2" name="Google Shape;872;p23"/>
            <p:cNvSpPr/>
            <p:nvPr/>
          </p:nvSpPr>
          <p:spPr>
            <a:xfrm>
              <a:off x="2013865" y="5100752"/>
              <a:ext cx="215002" cy="375341"/>
            </a:xfrm>
            <a:custGeom>
              <a:rect b="b" l="l" r="r" t="t"/>
              <a:pathLst>
                <a:path extrusionOk="0" h="206" w="118">
                  <a:moveTo>
                    <a:pt x="0" y="3"/>
                  </a:moveTo>
                  <a:lnTo>
                    <a:pt x="8" y="206"/>
                  </a:lnTo>
                  <a:lnTo>
                    <a:pt x="118" y="203"/>
                  </a:lnTo>
                  <a:lnTo>
                    <a:pt x="110" y="0"/>
                  </a:lnTo>
                  <a:lnTo>
                    <a:pt x="0" y="3"/>
                  </a:lnTo>
                  <a:close/>
                </a:path>
              </a:pathLst>
            </a:custGeom>
            <a:solidFill>
              <a:schemeClr val="dk2"/>
            </a:solidFill>
            <a:ln>
              <a:noFill/>
            </a:ln>
          </p:spPr>
          <p:txBody>
            <a:bodyPr anchorCtr="1" anchor="ctr" bIns="29150" lIns="90000" spcFirstLastPara="1" rIns="90000" wrap="square" tIns="29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3" name="Google Shape;873;p23"/>
            <p:cNvSpPr/>
            <p:nvPr/>
          </p:nvSpPr>
          <p:spPr>
            <a:xfrm>
              <a:off x="2104968" y="5098930"/>
              <a:ext cx="21865" cy="360765"/>
            </a:xfrm>
            <a:custGeom>
              <a:rect b="b" l="l" r="r" t="t"/>
              <a:pathLst>
                <a:path extrusionOk="0" h="198" w="12">
                  <a:moveTo>
                    <a:pt x="12" y="198"/>
                  </a:moveTo>
                  <a:cubicBezTo>
                    <a:pt x="13" y="198"/>
                    <a:pt x="11" y="153"/>
                    <a:pt x="8" y="99"/>
                  </a:cubicBezTo>
                  <a:cubicBezTo>
                    <a:pt x="5" y="44"/>
                    <a:pt x="2" y="0"/>
                    <a:pt x="1" y="0"/>
                  </a:cubicBezTo>
                  <a:cubicBezTo>
                    <a:pt x="0" y="0"/>
                    <a:pt x="2" y="44"/>
                    <a:pt x="5" y="99"/>
                  </a:cubicBezTo>
                  <a:cubicBezTo>
                    <a:pt x="8" y="154"/>
                    <a:pt x="11" y="198"/>
                    <a:pt x="12" y="198"/>
                  </a:cubicBez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4" name="Google Shape;874;p23"/>
            <p:cNvSpPr/>
            <p:nvPr/>
          </p:nvSpPr>
          <p:spPr>
            <a:xfrm>
              <a:off x="2028441" y="5445119"/>
              <a:ext cx="200426" cy="30975"/>
            </a:xfrm>
            <a:custGeom>
              <a:rect b="b" l="l" r="r" t="t"/>
              <a:pathLst>
                <a:path extrusionOk="0" h="17" w="110">
                  <a:moveTo>
                    <a:pt x="0" y="3"/>
                  </a:moveTo>
                  <a:lnTo>
                    <a:pt x="109" y="0"/>
                  </a:lnTo>
                  <a:lnTo>
                    <a:pt x="110" y="14"/>
                  </a:lnTo>
                  <a:lnTo>
                    <a:pt x="0" y="17"/>
                  </a:lnTo>
                  <a:lnTo>
                    <a:pt x="0" y="3"/>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5" name="Google Shape;875;p23"/>
            <p:cNvSpPr/>
            <p:nvPr/>
          </p:nvSpPr>
          <p:spPr>
            <a:xfrm>
              <a:off x="2026619" y="5297533"/>
              <a:ext cx="196782" cy="69238"/>
            </a:xfrm>
            <a:custGeom>
              <a:rect b="b" l="l" r="r" t="t"/>
              <a:pathLst>
                <a:path extrusionOk="0" h="38" w="108">
                  <a:moveTo>
                    <a:pt x="108" y="30"/>
                  </a:moveTo>
                  <a:cubicBezTo>
                    <a:pt x="108" y="30"/>
                    <a:pt x="107" y="29"/>
                    <a:pt x="105" y="26"/>
                  </a:cubicBezTo>
                  <a:cubicBezTo>
                    <a:pt x="103" y="23"/>
                    <a:pt x="100" y="20"/>
                    <a:pt x="95" y="16"/>
                  </a:cubicBezTo>
                  <a:cubicBezTo>
                    <a:pt x="90" y="12"/>
                    <a:pt x="84" y="8"/>
                    <a:pt x="77" y="5"/>
                  </a:cubicBezTo>
                  <a:cubicBezTo>
                    <a:pt x="69" y="2"/>
                    <a:pt x="60" y="0"/>
                    <a:pt x="51" y="0"/>
                  </a:cubicBezTo>
                  <a:cubicBezTo>
                    <a:pt x="32" y="1"/>
                    <a:pt x="17" y="11"/>
                    <a:pt x="9" y="21"/>
                  </a:cubicBezTo>
                  <a:cubicBezTo>
                    <a:pt x="5" y="25"/>
                    <a:pt x="3" y="30"/>
                    <a:pt x="2" y="33"/>
                  </a:cubicBezTo>
                  <a:cubicBezTo>
                    <a:pt x="0" y="36"/>
                    <a:pt x="0" y="38"/>
                    <a:pt x="0" y="38"/>
                  </a:cubicBezTo>
                  <a:cubicBezTo>
                    <a:pt x="1" y="38"/>
                    <a:pt x="3" y="31"/>
                    <a:pt x="11" y="22"/>
                  </a:cubicBezTo>
                  <a:cubicBezTo>
                    <a:pt x="19" y="13"/>
                    <a:pt x="33" y="4"/>
                    <a:pt x="51" y="4"/>
                  </a:cubicBezTo>
                  <a:cubicBezTo>
                    <a:pt x="69" y="3"/>
                    <a:pt x="84" y="11"/>
                    <a:pt x="94" y="18"/>
                  </a:cubicBezTo>
                  <a:cubicBezTo>
                    <a:pt x="103" y="25"/>
                    <a:pt x="108" y="31"/>
                    <a:pt x="108" y="3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6" name="Google Shape;876;p23"/>
            <p:cNvSpPr/>
            <p:nvPr/>
          </p:nvSpPr>
          <p:spPr>
            <a:xfrm>
              <a:off x="2017509" y="5206430"/>
              <a:ext cx="202248" cy="43729"/>
            </a:xfrm>
            <a:custGeom>
              <a:rect b="b" l="l" r="r" t="t"/>
              <a:pathLst>
                <a:path extrusionOk="0" h="24" w="111">
                  <a:moveTo>
                    <a:pt x="110" y="0"/>
                  </a:moveTo>
                  <a:lnTo>
                    <a:pt x="111" y="22"/>
                  </a:lnTo>
                  <a:lnTo>
                    <a:pt x="1" y="24"/>
                  </a:lnTo>
                  <a:lnTo>
                    <a:pt x="0" y="7"/>
                  </a:lnTo>
                  <a:lnTo>
                    <a:pt x="110" y="0"/>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77" name="Google Shape;877;p23"/>
            <p:cNvSpPr/>
            <p:nvPr/>
          </p:nvSpPr>
          <p:spPr>
            <a:xfrm>
              <a:off x="1326952" y="5126260"/>
              <a:ext cx="435471" cy="353477"/>
            </a:xfrm>
            <a:custGeom>
              <a:rect b="b" l="l" r="r" t="t"/>
              <a:pathLst>
                <a:path extrusionOk="0" h="194" w="239">
                  <a:moveTo>
                    <a:pt x="119" y="1"/>
                  </a:moveTo>
                  <a:lnTo>
                    <a:pt x="124" y="124"/>
                  </a:lnTo>
                  <a:cubicBezTo>
                    <a:pt x="124" y="124"/>
                    <a:pt x="1" y="171"/>
                    <a:pt x="0" y="194"/>
                  </a:cubicBezTo>
                  <a:lnTo>
                    <a:pt x="239" y="192"/>
                  </a:lnTo>
                  <a:lnTo>
                    <a:pt x="239" y="0"/>
                  </a:lnTo>
                  <a:lnTo>
                    <a:pt x="119" y="1"/>
                  </a:lnTo>
                  <a:close/>
                </a:path>
              </a:pathLst>
            </a:custGeom>
            <a:solidFill>
              <a:schemeClr val="dk2"/>
            </a:solidFill>
            <a:ln>
              <a:noFill/>
            </a:ln>
          </p:spPr>
          <p:txBody>
            <a:bodyPr anchorCtr="1" anchor="ctr" bIns="24825" lIns="90000" spcFirstLastPara="1" rIns="90000" wrap="square" tIns="24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8" name="Google Shape;878;p23"/>
            <p:cNvSpPr/>
            <p:nvPr/>
          </p:nvSpPr>
          <p:spPr>
            <a:xfrm>
              <a:off x="1662209" y="5332152"/>
              <a:ext cx="36441" cy="34619"/>
            </a:xfrm>
            <a:custGeom>
              <a:rect b="b" l="l" r="r" t="t"/>
              <a:pathLst>
                <a:path extrusionOk="0" h="19" w="20">
                  <a:moveTo>
                    <a:pt x="13" y="1"/>
                  </a:moveTo>
                  <a:cubicBezTo>
                    <a:pt x="18" y="2"/>
                    <a:pt x="21" y="7"/>
                    <a:pt x="20" y="12"/>
                  </a:cubicBezTo>
                  <a:cubicBezTo>
                    <a:pt x="19" y="17"/>
                    <a:pt x="13" y="20"/>
                    <a:pt x="9" y="19"/>
                  </a:cubicBezTo>
                  <a:cubicBezTo>
                    <a:pt x="4" y="18"/>
                    <a:pt x="-1" y="11"/>
                    <a:pt x="1" y="7"/>
                  </a:cubicBezTo>
                  <a:cubicBezTo>
                    <a:pt x="2" y="2"/>
                    <a:pt x="10" y="-1"/>
                    <a:pt x="14" y="1"/>
                  </a:cubicBezTo>
                  <a:lnTo>
                    <a:pt x="13" y="1"/>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9" name="Google Shape;879;p23"/>
            <p:cNvSpPr/>
            <p:nvPr/>
          </p:nvSpPr>
          <p:spPr>
            <a:xfrm>
              <a:off x="1323308" y="5441475"/>
              <a:ext cx="439115" cy="38263"/>
            </a:xfrm>
            <a:custGeom>
              <a:rect b="b" l="l" r="r" t="t"/>
              <a:pathLst>
                <a:path extrusionOk="0" h="21" w="241">
                  <a:moveTo>
                    <a:pt x="241" y="19"/>
                  </a:moveTo>
                  <a:lnTo>
                    <a:pt x="241" y="0"/>
                  </a:lnTo>
                  <a:lnTo>
                    <a:pt x="9" y="9"/>
                  </a:lnTo>
                  <a:cubicBezTo>
                    <a:pt x="9" y="9"/>
                    <a:pt x="-1" y="14"/>
                    <a:pt x="0" y="21"/>
                  </a:cubicBezTo>
                  <a:lnTo>
                    <a:pt x="241" y="19"/>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0" name="Google Shape;880;p23"/>
            <p:cNvSpPr/>
            <p:nvPr/>
          </p:nvSpPr>
          <p:spPr>
            <a:xfrm>
              <a:off x="1549242" y="5352194"/>
              <a:ext cx="40085" cy="27331"/>
            </a:xfrm>
            <a:custGeom>
              <a:rect b="b" l="l" r="r" t="t"/>
              <a:pathLst>
                <a:path extrusionOk="0" h="15" w="22">
                  <a:moveTo>
                    <a:pt x="0" y="1"/>
                  </a:moveTo>
                  <a:cubicBezTo>
                    <a:pt x="0" y="2"/>
                    <a:pt x="6" y="3"/>
                    <a:pt x="12" y="7"/>
                  </a:cubicBezTo>
                  <a:cubicBezTo>
                    <a:pt x="18" y="10"/>
                    <a:pt x="21" y="15"/>
                    <a:pt x="22" y="15"/>
                  </a:cubicBezTo>
                  <a:cubicBezTo>
                    <a:pt x="23" y="15"/>
                    <a:pt x="21" y="8"/>
                    <a:pt x="14" y="3"/>
                  </a:cubicBezTo>
                  <a:cubicBezTo>
                    <a:pt x="7" y="-1"/>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1" name="Google Shape;881;p23"/>
            <p:cNvSpPr/>
            <p:nvPr/>
          </p:nvSpPr>
          <p:spPr>
            <a:xfrm>
              <a:off x="1503691" y="5372237"/>
              <a:ext cx="29153" cy="34619"/>
            </a:xfrm>
            <a:custGeom>
              <a:rect b="b" l="l" r="r" t="t"/>
              <a:pathLst>
                <a:path extrusionOk="0" h="19" w="16">
                  <a:moveTo>
                    <a:pt x="0" y="1"/>
                  </a:moveTo>
                  <a:cubicBezTo>
                    <a:pt x="0" y="2"/>
                    <a:pt x="5" y="4"/>
                    <a:pt x="9" y="9"/>
                  </a:cubicBezTo>
                  <a:cubicBezTo>
                    <a:pt x="13" y="14"/>
                    <a:pt x="14" y="19"/>
                    <a:pt x="15" y="19"/>
                  </a:cubicBezTo>
                  <a:cubicBezTo>
                    <a:pt x="16" y="19"/>
                    <a:pt x="17" y="12"/>
                    <a:pt x="12" y="6"/>
                  </a:cubicBezTo>
                  <a:cubicBezTo>
                    <a:pt x="7"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2" name="Google Shape;882;p23"/>
            <p:cNvSpPr/>
            <p:nvPr/>
          </p:nvSpPr>
          <p:spPr>
            <a:xfrm>
              <a:off x="1459961" y="5392279"/>
              <a:ext cx="20043" cy="36441"/>
            </a:xfrm>
            <a:custGeom>
              <a:rect b="b" l="l" r="r" t="t"/>
              <a:pathLst>
                <a:path extrusionOk="0" h="20" w="11">
                  <a:moveTo>
                    <a:pt x="10" y="20"/>
                  </a:moveTo>
                  <a:cubicBezTo>
                    <a:pt x="11" y="21"/>
                    <a:pt x="12" y="14"/>
                    <a:pt x="9" y="8"/>
                  </a:cubicBezTo>
                  <a:cubicBezTo>
                    <a:pt x="5" y="1"/>
                    <a:pt x="1" y="-1"/>
                    <a:pt x="0" y="0"/>
                  </a:cubicBezTo>
                  <a:cubicBezTo>
                    <a:pt x="0" y="1"/>
                    <a:pt x="3" y="5"/>
                    <a:pt x="6" y="10"/>
                  </a:cubicBezTo>
                  <a:cubicBezTo>
                    <a:pt x="8" y="15"/>
                    <a:pt x="9" y="20"/>
                    <a:pt x="10" y="2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3" name="Google Shape;883;p23"/>
            <p:cNvSpPr/>
            <p:nvPr/>
          </p:nvSpPr>
          <p:spPr>
            <a:xfrm>
              <a:off x="1552886" y="5293889"/>
              <a:ext cx="45551" cy="10932"/>
            </a:xfrm>
            <a:custGeom>
              <a:rect b="b" l="l" r="r" t="t"/>
              <a:pathLst>
                <a:path extrusionOk="0" h="6" w="25">
                  <a:moveTo>
                    <a:pt x="0" y="5"/>
                  </a:moveTo>
                  <a:cubicBezTo>
                    <a:pt x="1" y="6"/>
                    <a:pt x="6" y="4"/>
                    <a:pt x="13" y="5"/>
                  </a:cubicBezTo>
                  <a:cubicBezTo>
                    <a:pt x="19" y="5"/>
                    <a:pt x="25" y="7"/>
                    <a:pt x="25" y="6"/>
                  </a:cubicBezTo>
                  <a:cubicBezTo>
                    <a:pt x="26" y="5"/>
                    <a:pt x="21" y="1"/>
                    <a:pt x="13" y="0"/>
                  </a:cubicBezTo>
                  <a:cubicBezTo>
                    <a:pt x="5" y="0"/>
                    <a:pt x="0" y="4"/>
                    <a:pt x="0" y="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4" name="Google Shape;884;p23"/>
            <p:cNvSpPr/>
            <p:nvPr/>
          </p:nvSpPr>
          <p:spPr>
            <a:xfrm>
              <a:off x="1545598" y="5219185"/>
              <a:ext cx="65594" cy="36441"/>
            </a:xfrm>
            <a:custGeom>
              <a:rect b="b" l="l" r="r" t="t"/>
              <a:pathLst>
                <a:path extrusionOk="0" h="20" w="36">
                  <a:moveTo>
                    <a:pt x="0" y="19"/>
                  </a:moveTo>
                  <a:cubicBezTo>
                    <a:pt x="0" y="20"/>
                    <a:pt x="4" y="20"/>
                    <a:pt x="12" y="19"/>
                  </a:cubicBezTo>
                  <a:cubicBezTo>
                    <a:pt x="15" y="18"/>
                    <a:pt x="20" y="17"/>
                    <a:pt x="24" y="15"/>
                  </a:cubicBezTo>
                  <a:cubicBezTo>
                    <a:pt x="27" y="14"/>
                    <a:pt x="29" y="13"/>
                    <a:pt x="31" y="11"/>
                  </a:cubicBezTo>
                  <a:cubicBezTo>
                    <a:pt x="32" y="11"/>
                    <a:pt x="34" y="10"/>
                    <a:pt x="35" y="9"/>
                  </a:cubicBezTo>
                  <a:cubicBezTo>
                    <a:pt x="36" y="7"/>
                    <a:pt x="37" y="4"/>
                    <a:pt x="35" y="2"/>
                  </a:cubicBezTo>
                  <a:cubicBezTo>
                    <a:pt x="34" y="0"/>
                    <a:pt x="32" y="0"/>
                    <a:pt x="30" y="0"/>
                  </a:cubicBezTo>
                  <a:cubicBezTo>
                    <a:pt x="29" y="0"/>
                    <a:pt x="27" y="0"/>
                    <a:pt x="26" y="0"/>
                  </a:cubicBezTo>
                  <a:cubicBezTo>
                    <a:pt x="23" y="1"/>
                    <a:pt x="21" y="2"/>
                    <a:pt x="18" y="3"/>
                  </a:cubicBezTo>
                  <a:cubicBezTo>
                    <a:pt x="14" y="5"/>
                    <a:pt x="10" y="8"/>
                    <a:pt x="7" y="10"/>
                  </a:cubicBezTo>
                  <a:cubicBezTo>
                    <a:pt x="2" y="16"/>
                    <a:pt x="0" y="20"/>
                    <a:pt x="0" y="20"/>
                  </a:cubicBezTo>
                  <a:cubicBezTo>
                    <a:pt x="1" y="21"/>
                    <a:pt x="3" y="17"/>
                    <a:pt x="9" y="13"/>
                  </a:cubicBezTo>
                  <a:cubicBezTo>
                    <a:pt x="12" y="10"/>
                    <a:pt x="16" y="8"/>
                    <a:pt x="20" y="6"/>
                  </a:cubicBezTo>
                  <a:cubicBezTo>
                    <a:pt x="22" y="6"/>
                    <a:pt x="24" y="5"/>
                    <a:pt x="27" y="4"/>
                  </a:cubicBezTo>
                  <a:cubicBezTo>
                    <a:pt x="29" y="4"/>
                    <a:pt x="31" y="4"/>
                    <a:pt x="32" y="5"/>
                  </a:cubicBezTo>
                  <a:lnTo>
                    <a:pt x="32" y="6"/>
                  </a:lnTo>
                  <a:cubicBezTo>
                    <a:pt x="31" y="7"/>
                    <a:pt x="30" y="7"/>
                    <a:pt x="29" y="8"/>
                  </a:cubicBezTo>
                  <a:cubicBezTo>
                    <a:pt x="27" y="9"/>
                    <a:pt x="25" y="11"/>
                    <a:pt x="23" y="12"/>
                  </a:cubicBezTo>
                  <a:cubicBezTo>
                    <a:pt x="19" y="14"/>
                    <a:pt x="15" y="15"/>
                    <a:pt x="11" y="16"/>
                  </a:cubicBezTo>
                  <a:cubicBezTo>
                    <a:pt x="4" y="18"/>
                    <a:pt x="0" y="19"/>
                    <a:pt x="0" y="19"/>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5" name="Google Shape;885;p23"/>
            <p:cNvSpPr/>
            <p:nvPr/>
          </p:nvSpPr>
          <p:spPr>
            <a:xfrm>
              <a:off x="1518267" y="5188210"/>
              <a:ext cx="34619" cy="69238"/>
            </a:xfrm>
            <a:custGeom>
              <a:rect b="b" l="l" r="r" t="t"/>
              <a:pathLst>
                <a:path extrusionOk="0" h="38" w="19">
                  <a:moveTo>
                    <a:pt x="16" y="38"/>
                  </a:moveTo>
                  <a:cubicBezTo>
                    <a:pt x="17" y="38"/>
                    <a:pt x="19" y="34"/>
                    <a:pt x="19" y="26"/>
                  </a:cubicBezTo>
                  <a:cubicBezTo>
                    <a:pt x="20" y="22"/>
                    <a:pt x="19" y="18"/>
                    <a:pt x="18" y="13"/>
                  </a:cubicBezTo>
                  <a:cubicBezTo>
                    <a:pt x="17" y="11"/>
                    <a:pt x="16" y="8"/>
                    <a:pt x="14" y="6"/>
                  </a:cubicBezTo>
                  <a:cubicBezTo>
                    <a:pt x="13" y="3"/>
                    <a:pt x="11" y="0"/>
                    <a:pt x="7" y="0"/>
                  </a:cubicBezTo>
                  <a:cubicBezTo>
                    <a:pt x="4" y="0"/>
                    <a:pt x="2" y="1"/>
                    <a:pt x="2" y="3"/>
                  </a:cubicBezTo>
                  <a:cubicBezTo>
                    <a:pt x="1" y="5"/>
                    <a:pt x="1" y="6"/>
                    <a:pt x="0" y="8"/>
                  </a:cubicBezTo>
                  <a:cubicBezTo>
                    <a:pt x="0" y="10"/>
                    <a:pt x="0" y="13"/>
                    <a:pt x="0" y="16"/>
                  </a:cubicBezTo>
                  <a:cubicBezTo>
                    <a:pt x="1" y="21"/>
                    <a:pt x="3" y="25"/>
                    <a:pt x="6" y="28"/>
                  </a:cubicBezTo>
                  <a:cubicBezTo>
                    <a:pt x="10" y="34"/>
                    <a:pt x="15" y="36"/>
                    <a:pt x="15" y="35"/>
                  </a:cubicBezTo>
                  <a:cubicBezTo>
                    <a:pt x="16" y="35"/>
                    <a:pt x="12" y="32"/>
                    <a:pt x="8" y="27"/>
                  </a:cubicBezTo>
                  <a:cubicBezTo>
                    <a:pt x="6" y="24"/>
                    <a:pt x="5" y="20"/>
                    <a:pt x="4" y="15"/>
                  </a:cubicBezTo>
                  <a:cubicBezTo>
                    <a:pt x="4" y="13"/>
                    <a:pt x="4" y="11"/>
                    <a:pt x="4" y="8"/>
                  </a:cubicBezTo>
                  <a:cubicBezTo>
                    <a:pt x="5" y="6"/>
                    <a:pt x="6" y="4"/>
                    <a:pt x="7" y="4"/>
                  </a:cubicBezTo>
                  <a:cubicBezTo>
                    <a:pt x="8" y="4"/>
                    <a:pt x="10" y="6"/>
                    <a:pt x="11" y="8"/>
                  </a:cubicBezTo>
                  <a:cubicBezTo>
                    <a:pt x="12" y="10"/>
                    <a:pt x="13" y="12"/>
                    <a:pt x="14" y="14"/>
                  </a:cubicBezTo>
                  <a:cubicBezTo>
                    <a:pt x="16" y="19"/>
                    <a:pt x="16" y="23"/>
                    <a:pt x="16" y="26"/>
                  </a:cubicBezTo>
                  <a:cubicBezTo>
                    <a:pt x="17" y="33"/>
                    <a:pt x="16" y="38"/>
                    <a:pt x="16" y="38"/>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6" name="Google Shape;886;p23"/>
            <p:cNvSpPr/>
            <p:nvPr/>
          </p:nvSpPr>
          <p:spPr>
            <a:xfrm>
              <a:off x="1551064" y="5261092"/>
              <a:ext cx="211358" cy="49195"/>
            </a:xfrm>
            <a:custGeom>
              <a:rect b="b" l="l" r="r" t="t"/>
              <a:pathLst>
                <a:path extrusionOk="0" h="27" w="116">
                  <a:moveTo>
                    <a:pt x="116" y="0"/>
                  </a:moveTo>
                  <a:lnTo>
                    <a:pt x="116" y="27"/>
                  </a:lnTo>
                  <a:lnTo>
                    <a:pt x="0" y="27"/>
                  </a:lnTo>
                  <a:lnTo>
                    <a:pt x="0" y="2"/>
                  </a:lnTo>
                  <a:lnTo>
                    <a:pt x="116" y="0"/>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87" name="Google Shape;887;p23"/>
            <p:cNvSpPr/>
            <p:nvPr/>
          </p:nvSpPr>
          <p:spPr>
            <a:xfrm>
              <a:off x="2401962" y="1483988"/>
              <a:ext cx="273308" cy="428181"/>
            </a:xfrm>
            <a:custGeom>
              <a:rect b="b" l="l" r="r" t="t"/>
              <a:pathLst>
                <a:path extrusionOk="0" h="235" w="150">
                  <a:moveTo>
                    <a:pt x="36" y="20"/>
                  </a:moveTo>
                  <a:lnTo>
                    <a:pt x="54" y="86"/>
                  </a:lnTo>
                  <a:cubicBezTo>
                    <a:pt x="54" y="86"/>
                    <a:pt x="60" y="123"/>
                    <a:pt x="43" y="123"/>
                  </a:cubicBezTo>
                  <a:cubicBezTo>
                    <a:pt x="28" y="123"/>
                    <a:pt x="26" y="103"/>
                    <a:pt x="26" y="103"/>
                  </a:cubicBezTo>
                  <a:cubicBezTo>
                    <a:pt x="26" y="103"/>
                    <a:pt x="34" y="63"/>
                    <a:pt x="14" y="65"/>
                  </a:cubicBezTo>
                  <a:cubicBezTo>
                    <a:pt x="11" y="65"/>
                    <a:pt x="4" y="93"/>
                    <a:pt x="1" y="107"/>
                  </a:cubicBezTo>
                  <a:cubicBezTo>
                    <a:pt x="-1" y="112"/>
                    <a:pt x="0" y="118"/>
                    <a:pt x="3" y="122"/>
                  </a:cubicBezTo>
                  <a:lnTo>
                    <a:pt x="31" y="173"/>
                  </a:lnTo>
                  <a:cubicBezTo>
                    <a:pt x="36" y="182"/>
                    <a:pt x="44" y="190"/>
                    <a:pt x="54" y="195"/>
                  </a:cubicBezTo>
                  <a:lnTo>
                    <a:pt x="68" y="204"/>
                  </a:lnTo>
                  <a:lnTo>
                    <a:pt x="70" y="234"/>
                  </a:lnTo>
                  <a:lnTo>
                    <a:pt x="150" y="235"/>
                  </a:lnTo>
                  <a:lnTo>
                    <a:pt x="125" y="141"/>
                  </a:lnTo>
                  <a:lnTo>
                    <a:pt x="115" y="84"/>
                  </a:lnTo>
                  <a:cubicBezTo>
                    <a:pt x="112" y="78"/>
                    <a:pt x="107" y="74"/>
                    <a:pt x="101" y="73"/>
                  </a:cubicBezTo>
                  <a:lnTo>
                    <a:pt x="93" y="72"/>
                  </a:lnTo>
                  <a:lnTo>
                    <a:pt x="91" y="65"/>
                  </a:lnTo>
                  <a:cubicBezTo>
                    <a:pt x="89" y="61"/>
                    <a:pt x="85" y="58"/>
                    <a:pt x="80" y="57"/>
                  </a:cubicBezTo>
                  <a:lnTo>
                    <a:pt x="76" y="57"/>
                  </a:lnTo>
                  <a:lnTo>
                    <a:pt x="69" y="40"/>
                  </a:lnTo>
                  <a:cubicBezTo>
                    <a:pt x="67" y="35"/>
                    <a:pt x="51" y="0"/>
                    <a:pt x="45" y="0"/>
                  </a:cubicBezTo>
                  <a:cubicBezTo>
                    <a:pt x="45" y="0"/>
                    <a:pt x="32" y="3"/>
                    <a:pt x="37" y="20"/>
                  </a:cubicBezTo>
                  <a:lnTo>
                    <a:pt x="36" y="20"/>
                  </a:lnTo>
                  <a:close/>
                </a:path>
              </a:pathLst>
            </a:custGeom>
            <a:solidFill>
              <a:srgbClr val="B97E69"/>
            </a:solidFill>
            <a:ln>
              <a:noFill/>
            </a:ln>
          </p:spPr>
          <p:txBody>
            <a:bodyPr anchorCtr="1" anchor="ctr" bIns="39600" lIns="90000" spcFirstLastPara="1" rIns="90000" wrap="square" tIns="39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8" name="Google Shape;888;p23"/>
            <p:cNvSpPr/>
            <p:nvPr/>
          </p:nvSpPr>
          <p:spPr>
            <a:xfrm>
              <a:off x="2536794" y="1582378"/>
              <a:ext cx="36441" cy="83814"/>
            </a:xfrm>
            <a:custGeom>
              <a:rect b="b" l="l" r="r" t="t"/>
              <a:pathLst>
                <a:path extrusionOk="0" h="46" w="20">
                  <a:moveTo>
                    <a:pt x="20" y="46"/>
                  </a:moveTo>
                  <a:cubicBezTo>
                    <a:pt x="20" y="46"/>
                    <a:pt x="20" y="43"/>
                    <a:pt x="18" y="39"/>
                  </a:cubicBezTo>
                  <a:cubicBezTo>
                    <a:pt x="17" y="34"/>
                    <a:pt x="13" y="29"/>
                    <a:pt x="7" y="25"/>
                  </a:cubicBezTo>
                  <a:cubicBezTo>
                    <a:pt x="4" y="18"/>
                    <a:pt x="2" y="12"/>
                    <a:pt x="1" y="7"/>
                  </a:cubicBezTo>
                  <a:cubicBezTo>
                    <a:pt x="0" y="3"/>
                    <a:pt x="0" y="0"/>
                    <a:pt x="0" y="0"/>
                  </a:cubicBezTo>
                  <a:cubicBezTo>
                    <a:pt x="1" y="0"/>
                    <a:pt x="1" y="3"/>
                    <a:pt x="2" y="7"/>
                  </a:cubicBezTo>
                  <a:cubicBezTo>
                    <a:pt x="3" y="12"/>
                    <a:pt x="5" y="18"/>
                    <a:pt x="8" y="24"/>
                  </a:cubicBezTo>
                  <a:cubicBezTo>
                    <a:pt x="10" y="25"/>
                    <a:pt x="11" y="26"/>
                    <a:pt x="12" y="27"/>
                  </a:cubicBezTo>
                  <a:cubicBezTo>
                    <a:pt x="14" y="28"/>
                    <a:pt x="15" y="30"/>
                    <a:pt x="16" y="31"/>
                  </a:cubicBezTo>
                  <a:cubicBezTo>
                    <a:pt x="17" y="34"/>
                    <a:pt x="18" y="35"/>
                    <a:pt x="19" y="38"/>
                  </a:cubicBezTo>
                  <a:cubicBezTo>
                    <a:pt x="19" y="40"/>
                    <a:pt x="20" y="43"/>
                    <a:pt x="20" y="44"/>
                  </a:cubicBezTo>
                  <a:cubicBezTo>
                    <a:pt x="20" y="45"/>
                    <a:pt x="20" y="46"/>
                    <a:pt x="20" y="4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9" name="Google Shape;889;p23"/>
            <p:cNvSpPr/>
            <p:nvPr/>
          </p:nvSpPr>
          <p:spPr>
            <a:xfrm>
              <a:off x="2567768" y="1609709"/>
              <a:ext cx="27331" cy="43729"/>
            </a:xfrm>
            <a:custGeom>
              <a:rect b="b" l="l" r="r" t="t"/>
              <a:pathLst>
                <a:path extrusionOk="0" h="24" w="15">
                  <a:moveTo>
                    <a:pt x="15" y="24"/>
                  </a:moveTo>
                  <a:cubicBezTo>
                    <a:pt x="15" y="24"/>
                    <a:pt x="15" y="23"/>
                    <a:pt x="14" y="21"/>
                  </a:cubicBezTo>
                  <a:cubicBezTo>
                    <a:pt x="13" y="19"/>
                    <a:pt x="10" y="16"/>
                    <a:pt x="6" y="16"/>
                  </a:cubicBezTo>
                  <a:lnTo>
                    <a:pt x="6" y="16"/>
                  </a:lnTo>
                  <a:lnTo>
                    <a:pt x="6" y="15"/>
                  </a:lnTo>
                  <a:lnTo>
                    <a:pt x="5" y="14"/>
                  </a:lnTo>
                  <a:cubicBezTo>
                    <a:pt x="3" y="6"/>
                    <a:pt x="0" y="0"/>
                    <a:pt x="1" y="0"/>
                  </a:cubicBezTo>
                  <a:cubicBezTo>
                    <a:pt x="1" y="-1"/>
                    <a:pt x="4" y="6"/>
                    <a:pt x="7" y="14"/>
                  </a:cubicBezTo>
                  <a:lnTo>
                    <a:pt x="7" y="15"/>
                  </a:lnTo>
                  <a:lnTo>
                    <a:pt x="6" y="14"/>
                  </a:lnTo>
                  <a:cubicBezTo>
                    <a:pt x="11" y="15"/>
                    <a:pt x="14" y="18"/>
                    <a:pt x="15" y="20"/>
                  </a:cubicBezTo>
                  <a:cubicBezTo>
                    <a:pt x="16" y="23"/>
                    <a:pt x="15" y="24"/>
                    <a:pt x="15" y="2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0" name="Google Shape;890;p23"/>
            <p:cNvSpPr/>
            <p:nvPr/>
          </p:nvSpPr>
          <p:spPr>
            <a:xfrm>
              <a:off x="1636700" y="1616997"/>
              <a:ext cx="362588" cy="623139"/>
            </a:xfrm>
            <a:custGeom>
              <a:rect b="b" l="l" r="r" t="t"/>
              <a:pathLst>
                <a:path extrusionOk="0" h="342" w="199">
                  <a:moveTo>
                    <a:pt x="54" y="342"/>
                  </a:moveTo>
                  <a:lnTo>
                    <a:pt x="199" y="340"/>
                  </a:lnTo>
                  <a:lnTo>
                    <a:pt x="183" y="216"/>
                  </a:lnTo>
                  <a:cubicBezTo>
                    <a:pt x="183" y="216"/>
                    <a:pt x="192" y="214"/>
                    <a:pt x="193" y="160"/>
                  </a:cubicBezTo>
                  <a:cubicBezTo>
                    <a:pt x="193" y="106"/>
                    <a:pt x="197" y="15"/>
                    <a:pt x="197" y="15"/>
                  </a:cubicBezTo>
                  <a:lnTo>
                    <a:pt x="197" y="15"/>
                  </a:lnTo>
                  <a:cubicBezTo>
                    <a:pt x="134" y="-12"/>
                    <a:pt x="62" y="-3"/>
                    <a:pt x="8" y="38"/>
                  </a:cubicBezTo>
                  <a:lnTo>
                    <a:pt x="0" y="44"/>
                  </a:lnTo>
                  <a:lnTo>
                    <a:pt x="54" y="342"/>
                  </a:lnTo>
                  <a:close/>
                </a:path>
              </a:pathLst>
            </a:custGeom>
            <a:solidFill>
              <a:srgbClr val="B97E6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1" name="Google Shape;891;p23"/>
            <p:cNvSpPr/>
            <p:nvPr/>
          </p:nvSpPr>
          <p:spPr>
            <a:xfrm>
              <a:off x="1602081" y="1815600"/>
              <a:ext cx="69238" cy="102035"/>
            </a:xfrm>
            <a:custGeom>
              <a:rect b="b" l="l" r="r" t="t"/>
              <a:pathLst>
                <a:path extrusionOk="0" h="56" w="38">
                  <a:moveTo>
                    <a:pt x="36" y="2"/>
                  </a:moveTo>
                  <a:cubicBezTo>
                    <a:pt x="35" y="1"/>
                    <a:pt x="-2" y="-9"/>
                    <a:pt x="0" y="28"/>
                  </a:cubicBezTo>
                  <a:cubicBezTo>
                    <a:pt x="1" y="64"/>
                    <a:pt x="38" y="56"/>
                    <a:pt x="38" y="55"/>
                  </a:cubicBezTo>
                  <a:cubicBezTo>
                    <a:pt x="38" y="54"/>
                    <a:pt x="36" y="2"/>
                    <a:pt x="36" y="2"/>
                  </a:cubicBezTo>
                  <a:close/>
                </a:path>
              </a:pathLst>
            </a:custGeom>
            <a:solidFill>
              <a:srgbClr val="B97E69"/>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2" name="Google Shape;892;p23"/>
            <p:cNvSpPr/>
            <p:nvPr/>
          </p:nvSpPr>
          <p:spPr>
            <a:xfrm>
              <a:off x="1973780" y="1802846"/>
              <a:ext cx="69238" cy="103857"/>
            </a:xfrm>
            <a:custGeom>
              <a:rect b="b" l="l" r="r" t="t"/>
              <a:pathLst>
                <a:path extrusionOk="0" h="57" w="38">
                  <a:moveTo>
                    <a:pt x="5" y="1"/>
                  </a:moveTo>
                  <a:cubicBezTo>
                    <a:pt x="6" y="1"/>
                    <a:pt x="39" y="-8"/>
                    <a:pt x="38" y="29"/>
                  </a:cubicBezTo>
                  <a:cubicBezTo>
                    <a:pt x="37" y="65"/>
                    <a:pt x="0" y="57"/>
                    <a:pt x="0" y="56"/>
                  </a:cubicBezTo>
                  <a:cubicBezTo>
                    <a:pt x="0" y="55"/>
                    <a:pt x="5" y="1"/>
                    <a:pt x="5" y="1"/>
                  </a:cubicBezTo>
                  <a:close/>
                </a:path>
              </a:pathLst>
            </a:custGeom>
            <a:solidFill>
              <a:srgbClr val="B97E69"/>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3" name="Google Shape;893;p23"/>
            <p:cNvSpPr/>
            <p:nvPr/>
          </p:nvSpPr>
          <p:spPr>
            <a:xfrm>
              <a:off x="1645811" y="1607887"/>
              <a:ext cx="362588" cy="481020"/>
            </a:xfrm>
            <a:custGeom>
              <a:rect b="b" l="l" r="r" t="t"/>
              <a:pathLst>
                <a:path extrusionOk="0" h="264" w="199">
                  <a:moveTo>
                    <a:pt x="0" y="112"/>
                  </a:moveTo>
                  <a:cubicBezTo>
                    <a:pt x="6" y="143"/>
                    <a:pt x="5" y="159"/>
                    <a:pt x="10" y="179"/>
                  </a:cubicBezTo>
                  <a:cubicBezTo>
                    <a:pt x="18" y="212"/>
                    <a:pt x="34" y="236"/>
                    <a:pt x="64" y="253"/>
                  </a:cubicBezTo>
                  <a:cubicBezTo>
                    <a:pt x="93" y="269"/>
                    <a:pt x="133" y="269"/>
                    <a:pt x="158" y="247"/>
                  </a:cubicBezTo>
                  <a:cubicBezTo>
                    <a:pt x="175" y="232"/>
                    <a:pt x="187" y="214"/>
                    <a:pt x="190" y="191"/>
                  </a:cubicBezTo>
                  <a:cubicBezTo>
                    <a:pt x="192" y="168"/>
                    <a:pt x="196" y="127"/>
                    <a:pt x="196" y="104"/>
                  </a:cubicBezTo>
                  <a:cubicBezTo>
                    <a:pt x="196" y="61"/>
                    <a:pt x="199" y="21"/>
                    <a:pt x="199" y="21"/>
                  </a:cubicBezTo>
                  <a:lnTo>
                    <a:pt x="79" y="0"/>
                  </a:lnTo>
                  <a:lnTo>
                    <a:pt x="10" y="40"/>
                  </a:lnTo>
                  <a:lnTo>
                    <a:pt x="0" y="112"/>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4" name="Google Shape;894;p23"/>
            <p:cNvSpPr/>
            <p:nvPr/>
          </p:nvSpPr>
          <p:spPr>
            <a:xfrm>
              <a:off x="1797041" y="2094374"/>
              <a:ext cx="74704" cy="12754"/>
            </a:xfrm>
            <a:custGeom>
              <a:rect b="b" l="l" r="r" t="t"/>
              <a:pathLst>
                <a:path extrusionOk="0" h="7" w="41">
                  <a:moveTo>
                    <a:pt x="41" y="5"/>
                  </a:moveTo>
                  <a:cubicBezTo>
                    <a:pt x="42" y="6"/>
                    <a:pt x="32" y="8"/>
                    <a:pt x="20" y="7"/>
                  </a:cubicBezTo>
                  <a:cubicBezTo>
                    <a:pt x="8" y="5"/>
                    <a:pt x="0" y="1"/>
                    <a:pt x="0" y="0"/>
                  </a:cubicBezTo>
                  <a:cubicBezTo>
                    <a:pt x="0" y="-1"/>
                    <a:pt x="9" y="2"/>
                    <a:pt x="21" y="3"/>
                  </a:cubicBezTo>
                  <a:cubicBezTo>
                    <a:pt x="32" y="5"/>
                    <a:pt x="41" y="4"/>
                    <a:pt x="41" y="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5" name="Google Shape;895;p23"/>
            <p:cNvSpPr/>
            <p:nvPr/>
          </p:nvSpPr>
          <p:spPr>
            <a:xfrm>
              <a:off x="1627590" y="1514963"/>
              <a:ext cx="413606" cy="391740"/>
            </a:xfrm>
            <a:custGeom>
              <a:rect b="b" l="l" r="r" t="t"/>
              <a:pathLst>
                <a:path extrusionOk="0" h="215" w="227">
                  <a:moveTo>
                    <a:pt x="16" y="215"/>
                  </a:moveTo>
                  <a:cubicBezTo>
                    <a:pt x="13" y="183"/>
                    <a:pt x="10" y="147"/>
                    <a:pt x="5" y="114"/>
                  </a:cubicBezTo>
                  <a:cubicBezTo>
                    <a:pt x="4" y="101"/>
                    <a:pt x="-1" y="83"/>
                    <a:pt x="0" y="71"/>
                  </a:cubicBezTo>
                  <a:cubicBezTo>
                    <a:pt x="1" y="58"/>
                    <a:pt x="3" y="45"/>
                    <a:pt x="8" y="34"/>
                  </a:cubicBezTo>
                  <a:cubicBezTo>
                    <a:pt x="15" y="19"/>
                    <a:pt x="29" y="9"/>
                    <a:pt x="45" y="5"/>
                  </a:cubicBezTo>
                  <a:cubicBezTo>
                    <a:pt x="60" y="2"/>
                    <a:pt x="77" y="7"/>
                    <a:pt x="89" y="17"/>
                  </a:cubicBezTo>
                  <a:cubicBezTo>
                    <a:pt x="98" y="4"/>
                    <a:pt x="115" y="-3"/>
                    <a:pt x="131" y="1"/>
                  </a:cubicBezTo>
                  <a:cubicBezTo>
                    <a:pt x="146" y="5"/>
                    <a:pt x="158" y="18"/>
                    <a:pt x="160" y="34"/>
                  </a:cubicBezTo>
                  <a:cubicBezTo>
                    <a:pt x="169" y="26"/>
                    <a:pt x="183" y="24"/>
                    <a:pt x="193" y="30"/>
                  </a:cubicBezTo>
                  <a:cubicBezTo>
                    <a:pt x="203" y="36"/>
                    <a:pt x="208" y="50"/>
                    <a:pt x="205" y="61"/>
                  </a:cubicBezTo>
                  <a:cubicBezTo>
                    <a:pt x="214" y="62"/>
                    <a:pt x="222" y="68"/>
                    <a:pt x="225" y="76"/>
                  </a:cubicBezTo>
                  <a:cubicBezTo>
                    <a:pt x="229" y="84"/>
                    <a:pt x="228" y="94"/>
                    <a:pt x="223" y="101"/>
                  </a:cubicBezTo>
                  <a:cubicBezTo>
                    <a:pt x="217" y="110"/>
                    <a:pt x="207" y="115"/>
                    <a:pt x="201" y="123"/>
                  </a:cubicBezTo>
                  <a:cubicBezTo>
                    <a:pt x="194" y="132"/>
                    <a:pt x="194" y="146"/>
                    <a:pt x="199" y="156"/>
                  </a:cubicBezTo>
                  <a:lnTo>
                    <a:pt x="16" y="215"/>
                  </a:lnTo>
                  <a:close/>
                </a:path>
              </a:pathLst>
            </a:custGeom>
            <a:solidFill>
              <a:srgbClr val="263238"/>
            </a:solidFill>
            <a:ln>
              <a:noFill/>
            </a:ln>
          </p:spPr>
          <p:txBody>
            <a:bodyPr anchorCtr="1" anchor="ctr" bIns="32400" lIns="90000" spcFirstLastPara="1" rIns="90000" wrap="square" tIns="324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896" name="Google Shape;896;p23"/>
            <p:cNvSpPr/>
            <p:nvPr/>
          </p:nvSpPr>
          <p:spPr>
            <a:xfrm>
              <a:off x="1676786" y="1675303"/>
              <a:ext cx="284240" cy="72882"/>
            </a:xfrm>
            <a:custGeom>
              <a:rect b="b" l="l" r="r" t="t"/>
              <a:pathLst>
                <a:path extrusionOk="0" h="40" w="156">
                  <a:moveTo>
                    <a:pt x="156" y="13"/>
                  </a:moveTo>
                  <a:cubicBezTo>
                    <a:pt x="156" y="13"/>
                    <a:pt x="156" y="14"/>
                    <a:pt x="155" y="16"/>
                  </a:cubicBezTo>
                  <a:cubicBezTo>
                    <a:pt x="154" y="18"/>
                    <a:pt x="151" y="21"/>
                    <a:pt x="148" y="24"/>
                  </a:cubicBezTo>
                  <a:cubicBezTo>
                    <a:pt x="144" y="27"/>
                    <a:pt x="139" y="29"/>
                    <a:pt x="132" y="29"/>
                  </a:cubicBezTo>
                  <a:cubicBezTo>
                    <a:pt x="126" y="29"/>
                    <a:pt x="118" y="26"/>
                    <a:pt x="113" y="20"/>
                  </a:cubicBezTo>
                  <a:lnTo>
                    <a:pt x="115" y="19"/>
                  </a:lnTo>
                  <a:cubicBezTo>
                    <a:pt x="114" y="27"/>
                    <a:pt x="108" y="34"/>
                    <a:pt x="99" y="38"/>
                  </a:cubicBezTo>
                  <a:cubicBezTo>
                    <a:pt x="91" y="41"/>
                    <a:pt x="80" y="40"/>
                    <a:pt x="72" y="34"/>
                  </a:cubicBezTo>
                  <a:cubicBezTo>
                    <a:pt x="65" y="29"/>
                    <a:pt x="60" y="22"/>
                    <a:pt x="57" y="14"/>
                  </a:cubicBezTo>
                  <a:lnTo>
                    <a:pt x="60" y="15"/>
                  </a:lnTo>
                  <a:cubicBezTo>
                    <a:pt x="53" y="24"/>
                    <a:pt x="42" y="29"/>
                    <a:pt x="33" y="30"/>
                  </a:cubicBezTo>
                  <a:cubicBezTo>
                    <a:pt x="23" y="30"/>
                    <a:pt x="15" y="25"/>
                    <a:pt x="10" y="20"/>
                  </a:cubicBezTo>
                  <a:cubicBezTo>
                    <a:pt x="5" y="15"/>
                    <a:pt x="2" y="10"/>
                    <a:pt x="1" y="6"/>
                  </a:cubicBezTo>
                  <a:cubicBezTo>
                    <a:pt x="0" y="2"/>
                    <a:pt x="1" y="0"/>
                    <a:pt x="1" y="0"/>
                  </a:cubicBezTo>
                  <a:cubicBezTo>
                    <a:pt x="1" y="0"/>
                    <a:pt x="1" y="2"/>
                    <a:pt x="2" y="6"/>
                  </a:cubicBezTo>
                  <a:cubicBezTo>
                    <a:pt x="4" y="9"/>
                    <a:pt x="6" y="14"/>
                    <a:pt x="11" y="19"/>
                  </a:cubicBezTo>
                  <a:cubicBezTo>
                    <a:pt x="16" y="23"/>
                    <a:pt x="23" y="27"/>
                    <a:pt x="32" y="27"/>
                  </a:cubicBezTo>
                  <a:cubicBezTo>
                    <a:pt x="41" y="26"/>
                    <a:pt x="51" y="22"/>
                    <a:pt x="57" y="13"/>
                  </a:cubicBezTo>
                  <a:lnTo>
                    <a:pt x="59" y="10"/>
                  </a:lnTo>
                  <a:lnTo>
                    <a:pt x="60" y="13"/>
                  </a:lnTo>
                  <a:cubicBezTo>
                    <a:pt x="63" y="20"/>
                    <a:pt x="67" y="27"/>
                    <a:pt x="74" y="31"/>
                  </a:cubicBezTo>
                  <a:cubicBezTo>
                    <a:pt x="81" y="37"/>
                    <a:pt x="91" y="38"/>
                    <a:pt x="98" y="35"/>
                  </a:cubicBezTo>
                  <a:cubicBezTo>
                    <a:pt x="106" y="32"/>
                    <a:pt x="111" y="26"/>
                    <a:pt x="113" y="19"/>
                  </a:cubicBezTo>
                  <a:lnTo>
                    <a:pt x="113" y="16"/>
                  </a:lnTo>
                  <a:lnTo>
                    <a:pt x="115" y="18"/>
                  </a:lnTo>
                  <a:cubicBezTo>
                    <a:pt x="120" y="24"/>
                    <a:pt x="126" y="26"/>
                    <a:pt x="132" y="27"/>
                  </a:cubicBezTo>
                  <a:cubicBezTo>
                    <a:pt x="138" y="27"/>
                    <a:pt x="143" y="25"/>
                    <a:pt x="147" y="23"/>
                  </a:cubicBezTo>
                  <a:cubicBezTo>
                    <a:pt x="154" y="18"/>
                    <a:pt x="156" y="12"/>
                    <a:pt x="156" y="1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7" name="Google Shape;897;p23"/>
            <p:cNvSpPr/>
            <p:nvPr/>
          </p:nvSpPr>
          <p:spPr>
            <a:xfrm>
              <a:off x="1798863" y="1575090"/>
              <a:ext cx="162163" cy="96568"/>
            </a:xfrm>
            <a:custGeom>
              <a:rect b="b" l="l" r="r" t="t"/>
              <a:pathLst>
                <a:path extrusionOk="0" h="53" w="89">
                  <a:moveTo>
                    <a:pt x="89" y="53"/>
                  </a:moveTo>
                  <a:cubicBezTo>
                    <a:pt x="88" y="53"/>
                    <a:pt x="89" y="47"/>
                    <a:pt x="84" y="40"/>
                  </a:cubicBezTo>
                  <a:cubicBezTo>
                    <a:pt x="81" y="36"/>
                    <a:pt x="77" y="33"/>
                    <a:pt x="71" y="31"/>
                  </a:cubicBezTo>
                  <a:cubicBezTo>
                    <a:pt x="65" y="30"/>
                    <a:pt x="58" y="31"/>
                    <a:pt x="53" y="35"/>
                  </a:cubicBezTo>
                  <a:lnTo>
                    <a:pt x="50" y="37"/>
                  </a:lnTo>
                  <a:lnTo>
                    <a:pt x="50" y="33"/>
                  </a:lnTo>
                  <a:cubicBezTo>
                    <a:pt x="50" y="30"/>
                    <a:pt x="50" y="26"/>
                    <a:pt x="49" y="23"/>
                  </a:cubicBezTo>
                  <a:cubicBezTo>
                    <a:pt x="46" y="15"/>
                    <a:pt x="41" y="8"/>
                    <a:pt x="34" y="5"/>
                  </a:cubicBezTo>
                  <a:cubicBezTo>
                    <a:pt x="28" y="2"/>
                    <a:pt x="21" y="2"/>
                    <a:pt x="15" y="4"/>
                  </a:cubicBezTo>
                  <a:cubicBezTo>
                    <a:pt x="4" y="7"/>
                    <a:pt x="0" y="13"/>
                    <a:pt x="0" y="13"/>
                  </a:cubicBezTo>
                  <a:cubicBezTo>
                    <a:pt x="0" y="12"/>
                    <a:pt x="0" y="11"/>
                    <a:pt x="3" y="8"/>
                  </a:cubicBezTo>
                  <a:cubicBezTo>
                    <a:pt x="5" y="6"/>
                    <a:pt x="9" y="3"/>
                    <a:pt x="15" y="1"/>
                  </a:cubicBezTo>
                  <a:cubicBezTo>
                    <a:pt x="20" y="0"/>
                    <a:pt x="28" y="-1"/>
                    <a:pt x="35" y="3"/>
                  </a:cubicBezTo>
                  <a:cubicBezTo>
                    <a:pt x="43" y="6"/>
                    <a:pt x="49" y="13"/>
                    <a:pt x="52" y="22"/>
                  </a:cubicBezTo>
                  <a:cubicBezTo>
                    <a:pt x="53" y="26"/>
                    <a:pt x="54" y="30"/>
                    <a:pt x="53" y="34"/>
                  </a:cubicBezTo>
                  <a:lnTo>
                    <a:pt x="51" y="32"/>
                  </a:lnTo>
                  <a:cubicBezTo>
                    <a:pt x="57" y="27"/>
                    <a:pt x="65" y="27"/>
                    <a:pt x="72" y="28"/>
                  </a:cubicBezTo>
                  <a:cubicBezTo>
                    <a:pt x="78" y="30"/>
                    <a:pt x="83" y="34"/>
                    <a:pt x="85" y="39"/>
                  </a:cubicBezTo>
                  <a:cubicBezTo>
                    <a:pt x="88" y="43"/>
                    <a:pt x="89" y="47"/>
                    <a:pt x="89" y="49"/>
                  </a:cubicBezTo>
                  <a:cubicBezTo>
                    <a:pt x="89" y="52"/>
                    <a:pt x="89" y="53"/>
                    <a:pt x="89" y="5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8" name="Google Shape;898;p23"/>
            <p:cNvSpPr/>
            <p:nvPr/>
          </p:nvSpPr>
          <p:spPr>
            <a:xfrm>
              <a:off x="1793397" y="1622463"/>
              <a:ext cx="30975" cy="51017"/>
            </a:xfrm>
            <a:custGeom>
              <a:rect b="b" l="l" r="r" t="t"/>
              <a:pathLst>
                <a:path extrusionOk="0" h="28" w="17">
                  <a:moveTo>
                    <a:pt x="15" y="28"/>
                  </a:moveTo>
                  <a:cubicBezTo>
                    <a:pt x="15" y="28"/>
                    <a:pt x="15" y="26"/>
                    <a:pt x="15" y="23"/>
                  </a:cubicBezTo>
                  <a:cubicBezTo>
                    <a:pt x="15" y="20"/>
                    <a:pt x="14" y="16"/>
                    <a:pt x="11" y="12"/>
                  </a:cubicBezTo>
                  <a:cubicBezTo>
                    <a:pt x="9" y="8"/>
                    <a:pt x="6" y="5"/>
                    <a:pt x="4" y="3"/>
                  </a:cubicBezTo>
                  <a:cubicBezTo>
                    <a:pt x="3" y="1"/>
                    <a:pt x="1" y="2"/>
                    <a:pt x="1" y="2"/>
                  </a:cubicBezTo>
                  <a:cubicBezTo>
                    <a:pt x="0" y="2"/>
                    <a:pt x="0" y="1"/>
                    <a:pt x="1" y="0"/>
                  </a:cubicBezTo>
                  <a:cubicBezTo>
                    <a:pt x="2" y="0"/>
                    <a:pt x="4" y="-1"/>
                    <a:pt x="6" y="1"/>
                  </a:cubicBezTo>
                  <a:cubicBezTo>
                    <a:pt x="8" y="2"/>
                    <a:pt x="9" y="3"/>
                    <a:pt x="10" y="5"/>
                  </a:cubicBezTo>
                  <a:cubicBezTo>
                    <a:pt x="11" y="6"/>
                    <a:pt x="13" y="8"/>
                    <a:pt x="14" y="11"/>
                  </a:cubicBezTo>
                  <a:cubicBezTo>
                    <a:pt x="17" y="15"/>
                    <a:pt x="18" y="20"/>
                    <a:pt x="17" y="23"/>
                  </a:cubicBezTo>
                  <a:cubicBezTo>
                    <a:pt x="17" y="27"/>
                    <a:pt x="16" y="28"/>
                    <a:pt x="15" y="2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9" name="Google Shape;899;p23"/>
            <p:cNvSpPr/>
            <p:nvPr/>
          </p:nvSpPr>
          <p:spPr>
            <a:xfrm>
              <a:off x="1691362" y="1562336"/>
              <a:ext cx="65594" cy="27331"/>
            </a:xfrm>
            <a:custGeom>
              <a:rect b="b" l="l" r="r" t="t"/>
              <a:pathLst>
                <a:path extrusionOk="0" h="15" w="36">
                  <a:moveTo>
                    <a:pt x="0" y="15"/>
                  </a:moveTo>
                  <a:cubicBezTo>
                    <a:pt x="0" y="15"/>
                    <a:pt x="0" y="12"/>
                    <a:pt x="2" y="8"/>
                  </a:cubicBezTo>
                  <a:cubicBezTo>
                    <a:pt x="3" y="6"/>
                    <a:pt x="5" y="4"/>
                    <a:pt x="8" y="2"/>
                  </a:cubicBezTo>
                  <a:cubicBezTo>
                    <a:pt x="10" y="1"/>
                    <a:pt x="14" y="0"/>
                    <a:pt x="17" y="0"/>
                  </a:cubicBezTo>
                  <a:cubicBezTo>
                    <a:pt x="25" y="1"/>
                    <a:pt x="29" y="6"/>
                    <a:pt x="32" y="9"/>
                  </a:cubicBezTo>
                  <a:cubicBezTo>
                    <a:pt x="35" y="13"/>
                    <a:pt x="36" y="15"/>
                    <a:pt x="36" y="15"/>
                  </a:cubicBezTo>
                  <a:cubicBezTo>
                    <a:pt x="35" y="16"/>
                    <a:pt x="33" y="14"/>
                    <a:pt x="30" y="11"/>
                  </a:cubicBezTo>
                  <a:cubicBezTo>
                    <a:pt x="27" y="8"/>
                    <a:pt x="23" y="4"/>
                    <a:pt x="17" y="4"/>
                  </a:cubicBezTo>
                  <a:cubicBezTo>
                    <a:pt x="11" y="3"/>
                    <a:pt x="7" y="6"/>
                    <a:pt x="4" y="9"/>
                  </a:cubicBezTo>
                  <a:cubicBezTo>
                    <a:pt x="2" y="13"/>
                    <a:pt x="0" y="15"/>
                    <a:pt x="0" y="15"/>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0" name="Google Shape;900;p23"/>
            <p:cNvSpPr/>
            <p:nvPr/>
          </p:nvSpPr>
          <p:spPr>
            <a:xfrm>
              <a:off x="1693184" y="1782804"/>
              <a:ext cx="32797" cy="91102"/>
            </a:xfrm>
            <a:custGeom>
              <a:rect b="b" l="l" r="r" t="t"/>
              <a:pathLst>
                <a:path extrusionOk="0" h="50" w="18">
                  <a:moveTo>
                    <a:pt x="18" y="50"/>
                  </a:moveTo>
                  <a:cubicBezTo>
                    <a:pt x="17" y="51"/>
                    <a:pt x="10" y="41"/>
                    <a:pt x="5" y="27"/>
                  </a:cubicBezTo>
                  <a:cubicBezTo>
                    <a:pt x="0" y="12"/>
                    <a:pt x="0" y="0"/>
                    <a:pt x="0" y="0"/>
                  </a:cubicBezTo>
                  <a:cubicBezTo>
                    <a:pt x="1" y="0"/>
                    <a:pt x="3" y="12"/>
                    <a:pt x="8" y="25"/>
                  </a:cubicBezTo>
                  <a:cubicBezTo>
                    <a:pt x="13" y="39"/>
                    <a:pt x="18" y="50"/>
                    <a:pt x="18" y="50"/>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1" name="Google Shape;901;p23"/>
            <p:cNvSpPr/>
            <p:nvPr/>
          </p:nvSpPr>
          <p:spPr>
            <a:xfrm>
              <a:off x="1729625" y="1826533"/>
              <a:ext cx="25509" cy="63772"/>
            </a:xfrm>
            <a:custGeom>
              <a:rect b="b" l="l" r="r" t="t"/>
              <a:pathLst>
                <a:path extrusionOk="0" h="35" w="14">
                  <a:moveTo>
                    <a:pt x="14" y="35"/>
                  </a:moveTo>
                  <a:cubicBezTo>
                    <a:pt x="13" y="35"/>
                    <a:pt x="9" y="28"/>
                    <a:pt x="5" y="18"/>
                  </a:cubicBezTo>
                  <a:cubicBezTo>
                    <a:pt x="1" y="8"/>
                    <a:pt x="0" y="0"/>
                    <a:pt x="0" y="0"/>
                  </a:cubicBezTo>
                  <a:cubicBezTo>
                    <a:pt x="1" y="-1"/>
                    <a:pt x="4" y="7"/>
                    <a:pt x="8" y="17"/>
                  </a:cubicBezTo>
                  <a:cubicBezTo>
                    <a:pt x="12" y="27"/>
                    <a:pt x="15" y="35"/>
                    <a:pt x="14" y="35"/>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2" name="Google Shape;902;p23"/>
            <p:cNvSpPr/>
            <p:nvPr/>
          </p:nvSpPr>
          <p:spPr>
            <a:xfrm>
              <a:off x="1899076" y="1893948"/>
              <a:ext cx="40085" cy="109323"/>
            </a:xfrm>
            <a:custGeom>
              <a:rect b="b" l="l" r="r" t="t"/>
              <a:pathLst>
                <a:path extrusionOk="0" h="60" w="22">
                  <a:moveTo>
                    <a:pt x="22" y="1"/>
                  </a:moveTo>
                  <a:cubicBezTo>
                    <a:pt x="23" y="0"/>
                    <a:pt x="24" y="16"/>
                    <a:pt x="18" y="33"/>
                  </a:cubicBezTo>
                  <a:cubicBezTo>
                    <a:pt x="11" y="50"/>
                    <a:pt x="0" y="61"/>
                    <a:pt x="0" y="60"/>
                  </a:cubicBezTo>
                  <a:cubicBezTo>
                    <a:pt x="-1" y="59"/>
                    <a:pt x="9" y="48"/>
                    <a:pt x="15" y="32"/>
                  </a:cubicBezTo>
                  <a:cubicBezTo>
                    <a:pt x="21" y="15"/>
                    <a:pt x="21" y="0"/>
                    <a:pt x="22" y="0"/>
                  </a:cubicBezTo>
                  <a:lnTo>
                    <a:pt x="22" y="1"/>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3" name="Google Shape;903;p23"/>
            <p:cNvSpPr/>
            <p:nvPr/>
          </p:nvSpPr>
          <p:spPr>
            <a:xfrm>
              <a:off x="1950093" y="1846575"/>
              <a:ext cx="25509" cy="100212"/>
            </a:xfrm>
            <a:custGeom>
              <a:rect b="b" l="l" r="r" t="t"/>
              <a:pathLst>
                <a:path extrusionOk="0" h="55" w="14">
                  <a:moveTo>
                    <a:pt x="10" y="0"/>
                  </a:moveTo>
                  <a:cubicBezTo>
                    <a:pt x="11" y="-1"/>
                    <a:pt x="16" y="12"/>
                    <a:pt x="13" y="29"/>
                  </a:cubicBezTo>
                  <a:cubicBezTo>
                    <a:pt x="10" y="45"/>
                    <a:pt x="1" y="56"/>
                    <a:pt x="0" y="55"/>
                  </a:cubicBezTo>
                  <a:cubicBezTo>
                    <a:pt x="-1" y="55"/>
                    <a:pt x="6" y="44"/>
                    <a:pt x="9" y="28"/>
                  </a:cubicBezTo>
                  <a:cubicBezTo>
                    <a:pt x="12" y="13"/>
                    <a:pt x="9" y="0"/>
                    <a:pt x="10" y="0"/>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4" name="Google Shape;904;p23"/>
            <p:cNvSpPr/>
            <p:nvPr/>
          </p:nvSpPr>
          <p:spPr>
            <a:xfrm>
              <a:off x="1394368" y="3262306"/>
              <a:ext cx="854543" cy="2011538"/>
            </a:xfrm>
            <a:custGeom>
              <a:rect b="b" l="l" r="r" t="t"/>
              <a:pathLst>
                <a:path extrusionOk="0" h="1104" w="469">
                  <a:moveTo>
                    <a:pt x="269" y="239"/>
                  </a:moveTo>
                  <a:lnTo>
                    <a:pt x="304" y="580"/>
                  </a:lnTo>
                  <a:lnTo>
                    <a:pt x="329" y="1094"/>
                  </a:lnTo>
                  <a:lnTo>
                    <a:pt x="465" y="1094"/>
                  </a:lnTo>
                  <a:lnTo>
                    <a:pt x="469" y="0"/>
                  </a:lnTo>
                  <a:lnTo>
                    <a:pt x="80" y="28"/>
                  </a:lnTo>
                  <a:lnTo>
                    <a:pt x="0" y="602"/>
                  </a:lnTo>
                  <a:lnTo>
                    <a:pt x="70" y="1104"/>
                  </a:lnTo>
                  <a:lnTo>
                    <a:pt x="218" y="1104"/>
                  </a:lnTo>
                  <a:lnTo>
                    <a:pt x="184" y="626"/>
                  </a:lnTo>
                  <a:lnTo>
                    <a:pt x="269" y="239"/>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05" name="Google Shape;905;p23"/>
            <p:cNvSpPr/>
            <p:nvPr/>
          </p:nvSpPr>
          <p:spPr>
            <a:xfrm>
              <a:off x="1784287" y="3697775"/>
              <a:ext cx="100213" cy="89280"/>
            </a:xfrm>
            <a:custGeom>
              <a:rect b="b" l="l" r="r" t="t"/>
              <a:pathLst>
                <a:path extrusionOk="0" h="49" w="55">
                  <a:moveTo>
                    <a:pt x="55" y="0"/>
                  </a:moveTo>
                  <a:cubicBezTo>
                    <a:pt x="55" y="0"/>
                    <a:pt x="43" y="12"/>
                    <a:pt x="28" y="26"/>
                  </a:cubicBezTo>
                  <a:cubicBezTo>
                    <a:pt x="13" y="39"/>
                    <a:pt x="0" y="50"/>
                    <a:pt x="0" y="49"/>
                  </a:cubicBezTo>
                  <a:cubicBezTo>
                    <a:pt x="-1" y="49"/>
                    <a:pt x="10" y="37"/>
                    <a:pt x="26" y="23"/>
                  </a:cubicBezTo>
                  <a:cubicBezTo>
                    <a:pt x="40" y="10"/>
                    <a:pt x="54" y="-1"/>
                    <a:pt x="5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6" name="Google Shape;906;p23"/>
            <p:cNvSpPr/>
            <p:nvPr/>
          </p:nvSpPr>
          <p:spPr>
            <a:xfrm>
              <a:off x="1880855" y="3524681"/>
              <a:ext cx="9110" cy="160340"/>
            </a:xfrm>
            <a:custGeom>
              <a:rect b="b" l="l" r="r" t="t"/>
              <a:pathLst>
                <a:path extrusionOk="0" h="88" w="5">
                  <a:moveTo>
                    <a:pt x="1" y="88"/>
                  </a:moveTo>
                  <a:cubicBezTo>
                    <a:pt x="0" y="88"/>
                    <a:pt x="1" y="68"/>
                    <a:pt x="2" y="44"/>
                  </a:cubicBezTo>
                  <a:cubicBezTo>
                    <a:pt x="3" y="20"/>
                    <a:pt x="4" y="0"/>
                    <a:pt x="4" y="0"/>
                  </a:cubicBezTo>
                  <a:cubicBezTo>
                    <a:pt x="5" y="0"/>
                    <a:pt x="6" y="20"/>
                    <a:pt x="5" y="44"/>
                  </a:cubicBezTo>
                  <a:cubicBezTo>
                    <a:pt x="4" y="68"/>
                    <a:pt x="2" y="88"/>
                    <a:pt x="1" y="8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7" name="Google Shape;907;p23"/>
            <p:cNvSpPr/>
            <p:nvPr/>
          </p:nvSpPr>
          <p:spPr>
            <a:xfrm>
              <a:off x="1964670" y="3442689"/>
              <a:ext cx="233223" cy="225934"/>
            </a:xfrm>
            <a:custGeom>
              <a:rect b="b" l="l" r="r" t="t"/>
              <a:pathLst>
                <a:path extrusionOk="0" h="124" w="128">
                  <a:moveTo>
                    <a:pt x="0" y="6"/>
                  </a:moveTo>
                  <a:cubicBezTo>
                    <a:pt x="0" y="6"/>
                    <a:pt x="1" y="5"/>
                    <a:pt x="2" y="5"/>
                  </a:cubicBezTo>
                  <a:cubicBezTo>
                    <a:pt x="4" y="5"/>
                    <a:pt x="6" y="5"/>
                    <a:pt x="9" y="5"/>
                  </a:cubicBezTo>
                  <a:cubicBezTo>
                    <a:pt x="15" y="5"/>
                    <a:pt x="24" y="4"/>
                    <a:pt x="35" y="4"/>
                  </a:cubicBezTo>
                  <a:cubicBezTo>
                    <a:pt x="57" y="3"/>
                    <a:pt x="89" y="1"/>
                    <a:pt x="127" y="0"/>
                  </a:cubicBezTo>
                  <a:lnTo>
                    <a:pt x="128" y="0"/>
                  </a:lnTo>
                  <a:lnTo>
                    <a:pt x="128" y="1"/>
                  </a:lnTo>
                  <a:cubicBezTo>
                    <a:pt x="128" y="30"/>
                    <a:pt x="128" y="63"/>
                    <a:pt x="128" y="97"/>
                  </a:cubicBezTo>
                  <a:lnTo>
                    <a:pt x="128" y="100"/>
                  </a:lnTo>
                  <a:lnTo>
                    <a:pt x="127" y="100"/>
                  </a:lnTo>
                  <a:cubicBezTo>
                    <a:pt x="107" y="109"/>
                    <a:pt x="86" y="117"/>
                    <a:pt x="68" y="124"/>
                  </a:cubicBezTo>
                  <a:lnTo>
                    <a:pt x="67" y="124"/>
                  </a:lnTo>
                  <a:lnTo>
                    <a:pt x="66" y="124"/>
                  </a:lnTo>
                  <a:cubicBezTo>
                    <a:pt x="47" y="118"/>
                    <a:pt x="30" y="111"/>
                    <a:pt x="13" y="106"/>
                  </a:cubicBezTo>
                  <a:lnTo>
                    <a:pt x="13" y="106"/>
                  </a:lnTo>
                  <a:lnTo>
                    <a:pt x="13" y="105"/>
                  </a:lnTo>
                  <a:cubicBezTo>
                    <a:pt x="9" y="75"/>
                    <a:pt x="5" y="50"/>
                    <a:pt x="3" y="32"/>
                  </a:cubicBezTo>
                  <a:cubicBezTo>
                    <a:pt x="2" y="24"/>
                    <a:pt x="1" y="17"/>
                    <a:pt x="1" y="12"/>
                  </a:cubicBezTo>
                  <a:cubicBezTo>
                    <a:pt x="0" y="8"/>
                    <a:pt x="0" y="5"/>
                    <a:pt x="0" y="6"/>
                  </a:cubicBezTo>
                  <a:lnTo>
                    <a:pt x="0" y="8"/>
                  </a:lnTo>
                  <a:cubicBezTo>
                    <a:pt x="1" y="9"/>
                    <a:pt x="1" y="11"/>
                    <a:pt x="1" y="13"/>
                  </a:cubicBezTo>
                  <a:cubicBezTo>
                    <a:pt x="2" y="18"/>
                    <a:pt x="3" y="25"/>
                    <a:pt x="5" y="33"/>
                  </a:cubicBezTo>
                  <a:cubicBezTo>
                    <a:pt x="7" y="51"/>
                    <a:pt x="11" y="75"/>
                    <a:pt x="15" y="104"/>
                  </a:cubicBezTo>
                  <a:lnTo>
                    <a:pt x="14" y="103"/>
                  </a:lnTo>
                  <a:cubicBezTo>
                    <a:pt x="31" y="109"/>
                    <a:pt x="48" y="115"/>
                    <a:pt x="67" y="121"/>
                  </a:cubicBezTo>
                  <a:lnTo>
                    <a:pt x="66" y="121"/>
                  </a:lnTo>
                  <a:cubicBezTo>
                    <a:pt x="85" y="114"/>
                    <a:pt x="105" y="105"/>
                    <a:pt x="126" y="97"/>
                  </a:cubicBezTo>
                  <a:lnTo>
                    <a:pt x="125" y="99"/>
                  </a:lnTo>
                  <a:lnTo>
                    <a:pt x="125" y="97"/>
                  </a:lnTo>
                  <a:cubicBezTo>
                    <a:pt x="125" y="63"/>
                    <a:pt x="125" y="30"/>
                    <a:pt x="125" y="1"/>
                  </a:cubicBezTo>
                  <a:lnTo>
                    <a:pt x="127" y="3"/>
                  </a:lnTo>
                  <a:cubicBezTo>
                    <a:pt x="90" y="4"/>
                    <a:pt x="58" y="5"/>
                    <a:pt x="36" y="5"/>
                  </a:cubicBezTo>
                  <a:cubicBezTo>
                    <a:pt x="25" y="5"/>
                    <a:pt x="16" y="5"/>
                    <a:pt x="10" y="6"/>
                  </a:cubicBezTo>
                  <a:cubicBezTo>
                    <a:pt x="7" y="6"/>
                    <a:pt x="5" y="6"/>
                    <a:pt x="3" y="6"/>
                  </a:cubicBezTo>
                  <a:cubicBezTo>
                    <a:pt x="1" y="6"/>
                    <a:pt x="0" y="6"/>
                    <a:pt x="0" y="5"/>
                  </a:cubicBezTo>
                  <a:lnTo>
                    <a:pt x="0" y="6"/>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8" name="Google Shape;908;p23"/>
            <p:cNvSpPr/>
            <p:nvPr/>
          </p:nvSpPr>
          <p:spPr>
            <a:xfrm>
              <a:off x="1602081" y="3449977"/>
              <a:ext cx="218646" cy="251442"/>
            </a:xfrm>
            <a:custGeom>
              <a:rect b="b" l="l" r="r" t="t"/>
              <a:pathLst>
                <a:path extrusionOk="0" h="138" w="120">
                  <a:moveTo>
                    <a:pt x="3" y="3"/>
                  </a:moveTo>
                  <a:cubicBezTo>
                    <a:pt x="3" y="3"/>
                    <a:pt x="4" y="3"/>
                    <a:pt x="5" y="3"/>
                  </a:cubicBezTo>
                  <a:cubicBezTo>
                    <a:pt x="7" y="3"/>
                    <a:pt x="9" y="3"/>
                    <a:pt x="11" y="3"/>
                  </a:cubicBezTo>
                  <a:cubicBezTo>
                    <a:pt x="17" y="3"/>
                    <a:pt x="25" y="2"/>
                    <a:pt x="35" y="2"/>
                  </a:cubicBezTo>
                  <a:cubicBezTo>
                    <a:pt x="55" y="2"/>
                    <a:pt x="84" y="1"/>
                    <a:pt x="118" y="0"/>
                  </a:cubicBezTo>
                  <a:lnTo>
                    <a:pt x="120" y="0"/>
                  </a:lnTo>
                  <a:lnTo>
                    <a:pt x="120" y="2"/>
                  </a:lnTo>
                  <a:cubicBezTo>
                    <a:pt x="119" y="30"/>
                    <a:pt x="118" y="63"/>
                    <a:pt x="117" y="97"/>
                  </a:cubicBezTo>
                  <a:lnTo>
                    <a:pt x="117" y="98"/>
                  </a:lnTo>
                  <a:lnTo>
                    <a:pt x="116" y="99"/>
                  </a:lnTo>
                  <a:cubicBezTo>
                    <a:pt x="113" y="101"/>
                    <a:pt x="110" y="103"/>
                    <a:pt x="106" y="105"/>
                  </a:cubicBezTo>
                  <a:cubicBezTo>
                    <a:pt x="89" y="116"/>
                    <a:pt x="73" y="127"/>
                    <a:pt x="57" y="137"/>
                  </a:cubicBezTo>
                  <a:lnTo>
                    <a:pt x="56" y="138"/>
                  </a:lnTo>
                  <a:lnTo>
                    <a:pt x="56" y="137"/>
                  </a:lnTo>
                  <a:cubicBezTo>
                    <a:pt x="36" y="125"/>
                    <a:pt x="17" y="114"/>
                    <a:pt x="0" y="103"/>
                  </a:cubicBezTo>
                  <a:lnTo>
                    <a:pt x="0" y="103"/>
                  </a:lnTo>
                  <a:lnTo>
                    <a:pt x="0" y="102"/>
                  </a:lnTo>
                  <a:cubicBezTo>
                    <a:pt x="1" y="72"/>
                    <a:pt x="1" y="48"/>
                    <a:pt x="2" y="30"/>
                  </a:cubicBezTo>
                  <a:cubicBezTo>
                    <a:pt x="2" y="22"/>
                    <a:pt x="3" y="15"/>
                    <a:pt x="3" y="10"/>
                  </a:cubicBezTo>
                  <a:cubicBezTo>
                    <a:pt x="3" y="6"/>
                    <a:pt x="3" y="3"/>
                    <a:pt x="3" y="3"/>
                  </a:cubicBezTo>
                  <a:cubicBezTo>
                    <a:pt x="3" y="3"/>
                    <a:pt x="4" y="4"/>
                    <a:pt x="4" y="5"/>
                  </a:cubicBezTo>
                  <a:cubicBezTo>
                    <a:pt x="4" y="7"/>
                    <a:pt x="4" y="8"/>
                    <a:pt x="4" y="11"/>
                  </a:cubicBezTo>
                  <a:cubicBezTo>
                    <a:pt x="4" y="16"/>
                    <a:pt x="4" y="22"/>
                    <a:pt x="3" y="31"/>
                  </a:cubicBezTo>
                  <a:cubicBezTo>
                    <a:pt x="3" y="48"/>
                    <a:pt x="3" y="73"/>
                    <a:pt x="2" y="102"/>
                  </a:cubicBezTo>
                  <a:lnTo>
                    <a:pt x="2" y="101"/>
                  </a:lnTo>
                  <a:cubicBezTo>
                    <a:pt x="19" y="111"/>
                    <a:pt x="37" y="122"/>
                    <a:pt x="57" y="134"/>
                  </a:cubicBezTo>
                  <a:lnTo>
                    <a:pt x="56" y="134"/>
                  </a:lnTo>
                  <a:cubicBezTo>
                    <a:pt x="71" y="124"/>
                    <a:pt x="88" y="113"/>
                    <a:pt x="105" y="102"/>
                  </a:cubicBezTo>
                  <a:lnTo>
                    <a:pt x="114" y="96"/>
                  </a:lnTo>
                  <a:lnTo>
                    <a:pt x="114" y="97"/>
                  </a:lnTo>
                  <a:cubicBezTo>
                    <a:pt x="115" y="62"/>
                    <a:pt x="116" y="30"/>
                    <a:pt x="117" y="1"/>
                  </a:cubicBezTo>
                  <a:lnTo>
                    <a:pt x="119" y="3"/>
                  </a:lnTo>
                  <a:cubicBezTo>
                    <a:pt x="85" y="3"/>
                    <a:pt x="56" y="3"/>
                    <a:pt x="36" y="4"/>
                  </a:cubicBezTo>
                  <a:cubicBezTo>
                    <a:pt x="26" y="4"/>
                    <a:pt x="18" y="4"/>
                    <a:pt x="12" y="4"/>
                  </a:cubicBezTo>
                  <a:cubicBezTo>
                    <a:pt x="9" y="4"/>
                    <a:pt x="7" y="4"/>
                    <a:pt x="6" y="3"/>
                  </a:cubicBezTo>
                  <a:cubicBezTo>
                    <a:pt x="4" y="3"/>
                    <a:pt x="3" y="3"/>
                    <a:pt x="3" y="3"/>
                  </a:cubicBez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9" name="Google Shape;909;p23"/>
            <p:cNvSpPr/>
            <p:nvPr/>
          </p:nvSpPr>
          <p:spPr>
            <a:xfrm>
              <a:off x="1946449" y="3706885"/>
              <a:ext cx="225935" cy="30975"/>
            </a:xfrm>
            <a:custGeom>
              <a:rect b="b" l="l" r="r" t="t"/>
              <a:pathLst>
                <a:path extrusionOk="0" h="17" w="124">
                  <a:moveTo>
                    <a:pt x="124" y="17"/>
                  </a:moveTo>
                  <a:cubicBezTo>
                    <a:pt x="124" y="17"/>
                    <a:pt x="116" y="17"/>
                    <a:pt x="105" y="16"/>
                  </a:cubicBezTo>
                  <a:cubicBezTo>
                    <a:pt x="93" y="15"/>
                    <a:pt x="79" y="14"/>
                    <a:pt x="61" y="12"/>
                  </a:cubicBezTo>
                  <a:cubicBezTo>
                    <a:pt x="44" y="9"/>
                    <a:pt x="29" y="7"/>
                    <a:pt x="18" y="5"/>
                  </a:cubicBezTo>
                  <a:cubicBezTo>
                    <a:pt x="6" y="3"/>
                    <a:pt x="0" y="1"/>
                    <a:pt x="0" y="1"/>
                  </a:cubicBezTo>
                  <a:cubicBezTo>
                    <a:pt x="0" y="0"/>
                    <a:pt x="7" y="1"/>
                    <a:pt x="18" y="2"/>
                  </a:cubicBezTo>
                  <a:cubicBezTo>
                    <a:pt x="30" y="4"/>
                    <a:pt x="45" y="6"/>
                    <a:pt x="62" y="8"/>
                  </a:cubicBezTo>
                  <a:cubicBezTo>
                    <a:pt x="78" y="10"/>
                    <a:pt x="93" y="12"/>
                    <a:pt x="106" y="14"/>
                  </a:cubicBezTo>
                  <a:cubicBezTo>
                    <a:pt x="117" y="15"/>
                    <a:pt x="124" y="16"/>
                    <a:pt x="12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0" name="Google Shape;910;p23"/>
            <p:cNvSpPr/>
            <p:nvPr/>
          </p:nvSpPr>
          <p:spPr>
            <a:xfrm>
              <a:off x="1997466" y="4295407"/>
              <a:ext cx="169451" cy="151230"/>
            </a:xfrm>
            <a:custGeom>
              <a:rect b="b" l="l" r="r" t="t"/>
              <a:pathLst>
                <a:path extrusionOk="0" h="83" w="93">
                  <a:moveTo>
                    <a:pt x="93" y="74"/>
                  </a:moveTo>
                  <a:cubicBezTo>
                    <a:pt x="93" y="74"/>
                    <a:pt x="92" y="76"/>
                    <a:pt x="89" y="78"/>
                  </a:cubicBezTo>
                  <a:cubicBezTo>
                    <a:pt x="87" y="81"/>
                    <a:pt x="82" y="83"/>
                    <a:pt x="76" y="83"/>
                  </a:cubicBezTo>
                  <a:cubicBezTo>
                    <a:pt x="69" y="83"/>
                    <a:pt x="62" y="80"/>
                    <a:pt x="55" y="75"/>
                  </a:cubicBezTo>
                  <a:cubicBezTo>
                    <a:pt x="49" y="70"/>
                    <a:pt x="43" y="64"/>
                    <a:pt x="37" y="57"/>
                  </a:cubicBezTo>
                  <a:cubicBezTo>
                    <a:pt x="25" y="43"/>
                    <a:pt x="15" y="29"/>
                    <a:pt x="9" y="18"/>
                  </a:cubicBezTo>
                  <a:cubicBezTo>
                    <a:pt x="3" y="8"/>
                    <a:pt x="0" y="1"/>
                    <a:pt x="1" y="0"/>
                  </a:cubicBezTo>
                  <a:cubicBezTo>
                    <a:pt x="1" y="0"/>
                    <a:pt x="4" y="7"/>
                    <a:pt x="11" y="17"/>
                  </a:cubicBezTo>
                  <a:cubicBezTo>
                    <a:pt x="17" y="27"/>
                    <a:pt x="27" y="41"/>
                    <a:pt x="39" y="55"/>
                  </a:cubicBezTo>
                  <a:cubicBezTo>
                    <a:pt x="45" y="62"/>
                    <a:pt x="51" y="68"/>
                    <a:pt x="57" y="73"/>
                  </a:cubicBezTo>
                  <a:cubicBezTo>
                    <a:pt x="63" y="78"/>
                    <a:pt x="70" y="81"/>
                    <a:pt x="76" y="81"/>
                  </a:cubicBezTo>
                  <a:cubicBezTo>
                    <a:pt x="81" y="81"/>
                    <a:pt x="86" y="79"/>
                    <a:pt x="89" y="77"/>
                  </a:cubicBezTo>
                  <a:cubicBezTo>
                    <a:pt x="91" y="76"/>
                    <a:pt x="92" y="74"/>
                    <a:pt x="93" y="7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1" name="Google Shape;911;p23"/>
            <p:cNvSpPr/>
            <p:nvPr/>
          </p:nvSpPr>
          <p:spPr>
            <a:xfrm>
              <a:off x="1521911" y="4384687"/>
              <a:ext cx="156697" cy="100212"/>
            </a:xfrm>
            <a:custGeom>
              <a:rect b="b" l="l" r="r" t="t"/>
              <a:pathLst>
                <a:path extrusionOk="0" h="55" w="86">
                  <a:moveTo>
                    <a:pt x="86" y="37"/>
                  </a:moveTo>
                  <a:cubicBezTo>
                    <a:pt x="86" y="37"/>
                    <a:pt x="86" y="39"/>
                    <a:pt x="84" y="41"/>
                  </a:cubicBezTo>
                  <a:cubicBezTo>
                    <a:pt x="82" y="44"/>
                    <a:pt x="79" y="47"/>
                    <a:pt x="75" y="50"/>
                  </a:cubicBezTo>
                  <a:cubicBezTo>
                    <a:pt x="70" y="53"/>
                    <a:pt x="63" y="55"/>
                    <a:pt x="56" y="55"/>
                  </a:cubicBezTo>
                  <a:cubicBezTo>
                    <a:pt x="49" y="55"/>
                    <a:pt x="41" y="53"/>
                    <a:pt x="34" y="48"/>
                  </a:cubicBezTo>
                  <a:cubicBezTo>
                    <a:pt x="19" y="39"/>
                    <a:pt x="12" y="25"/>
                    <a:pt x="7" y="16"/>
                  </a:cubicBezTo>
                  <a:cubicBezTo>
                    <a:pt x="2" y="6"/>
                    <a:pt x="0" y="0"/>
                    <a:pt x="0" y="0"/>
                  </a:cubicBezTo>
                  <a:cubicBezTo>
                    <a:pt x="0" y="0"/>
                    <a:pt x="3" y="6"/>
                    <a:pt x="9" y="15"/>
                  </a:cubicBezTo>
                  <a:cubicBezTo>
                    <a:pt x="14" y="24"/>
                    <a:pt x="22" y="37"/>
                    <a:pt x="35" y="45"/>
                  </a:cubicBezTo>
                  <a:cubicBezTo>
                    <a:pt x="42" y="50"/>
                    <a:pt x="49" y="52"/>
                    <a:pt x="56" y="52"/>
                  </a:cubicBezTo>
                  <a:cubicBezTo>
                    <a:pt x="63" y="52"/>
                    <a:pt x="69" y="51"/>
                    <a:pt x="73" y="48"/>
                  </a:cubicBezTo>
                  <a:cubicBezTo>
                    <a:pt x="83" y="43"/>
                    <a:pt x="85" y="37"/>
                    <a:pt x="86" y="3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2" name="Google Shape;912;p23"/>
            <p:cNvSpPr/>
            <p:nvPr/>
          </p:nvSpPr>
          <p:spPr>
            <a:xfrm>
              <a:off x="1541954" y="4359178"/>
              <a:ext cx="153052" cy="23687"/>
            </a:xfrm>
            <a:custGeom>
              <a:rect b="b" l="l" r="r" t="t"/>
              <a:pathLst>
                <a:path extrusionOk="0" h="13" w="84">
                  <a:moveTo>
                    <a:pt x="84" y="0"/>
                  </a:moveTo>
                  <a:cubicBezTo>
                    <a:pt x="84" y="0"/>
                    <a:pt x="80" y="3"/>
                    <a:pt x="72" y="6"/>
                  </a:cubicBezTo>
                  <a:cubicBezTo>
                    <a:pt x="65" y="9"/>
                    <a:pt x="54" y="12"/>
                    <a:pt x="42" y="13"/>
                  </a:cubicBezTo>
                  <a:cubicBezTo>
                    <a:pt x="30" y="13"/>
                    <a:pt x="19" y="11"/>
                    <a:pt x="11" y="9"/>
                  </a:cubicBezTo>
                  <a:cubicBezTo>
                    <a:pt x="4" y="6"/>
                    <a:pt x="-1" y="3"/>
                    <a:pt x="0" y="3"/>
                  </a:cubicBezTo>
                  <a:cubicBezTo>
                    <a:pt x="0" y="2"/>
                    <a:pt x="18" y="11"/>
                    <a:pt x="42" y="9"/>
                  </a:cubicBezTo>
                  <a:cubicBezTo>
                    <a:pt x="66" y="9"/>
                    <a:pt x="83" y="-1"/>
                    <a:pt x="84"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3" name="Google Shape;913;p23"/>
            <p:cNvSpPr/>
            <p:nvPr/>
          </p:nvSpPr>
          <p:spPr>
            <a:xfrm>
              <a:off x="2021153" y="1855685"/>
              <a:ext cx="734287" cy="712420"/>
            </a:xfrm>
            <a:custGeom>
              <a:rect b="b" l="l" r="r" t="t"/>
              <a:pathLst>
                <a:path extrusionOk="0" h="391" w="403">
                  <a:moveTo>
                    <a:pt x="262" y="169"/>
                  </a:moveTo>
                  <a:lnTo>
                    <a:pt x="64" y="169"/>
                  </a:lnTo>
                  <a:cubicBezTo>
                    <a:pt x="64" y="169"/>
                    <a:pt x="37" y="154"/>
                    <a:pt x="24" y="157"/>
                  </a:cubicBezTo>
                  <a:cubicBezTo>
                    <a:pt x="11" y="159"/>
                    <a:pt x="0" y="173"/>
                    <a:pt x="0" y="173"/>
                  </a:cubicBezTo>
                  <a:lnTo>
                    <a:pt x="26" y="391"/>
                  </a:lnTo>
                  <a:lnTo>
                    <a:pt x="90" y="343"/>
                  </a:lnTo>
                  <a:lnTo>
                    <a:pt x="328" y="319"/>
                  </a:lnTo>
                  <a:cubicBezTo>
                    <a:pt x="349" y="318"/>
                    <a:pt x="369" y="310"/>
                    <a:pt x="383" y="295"/>
                  </a:cubicBezTo>
                  <a:lnTo>
                    <a:pt x="383" y="295"/>
                  </a:lnTo>
                  <a:cubicBezTo>
                    <a:pt x="398" y="278"/>
                    <a:pt x="406" y="256"/>
                    <a:pt x="403" y="234"/>
                  </a:cubicBezTo>
                  <a:lnTo>
                    <a:pt x="359" y="0"/>
                  </a:lnTo>
                  <a:lnTo>
                    <a:pt x="268" y="2"/>
                  </a:lnTo>
                  <a:lnTo>
                    <a:pt x="265" y="62"/>
                  </a:lnTo>
                  <a:lnTo>
                    <a:pt x="262" y="169"/>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t> </a:t>
              </a:r>
              <a:endParaRPr b="0" sz="1800" strike="noStrike">
                <a:solidFill>
                  <a:srgbClr val="000000"/>
                </a:solidFill>
                <a:latin typeface="Arial"/>
                <a:ea typeface="Arial"/>
                <a:cs typeface="Arial"/>
                <a:sym typeface="Arial"/>
              </a:endParaRPr>
            </a:p>
          </p:txBody>
        </p:sp>
        <p:sp>
          <p:nvSpPr>
            <p:cNvPr id="914" name="Google Shape;914;p23"/>
            <p:cNvSpPr/>
            <p:nvPr/>
          </p:nvSpPr>
          <p:spPr>
            <a:xfrm>
              <a:off x="1162967" y="2263824"/>
              <a:ext cx="368055" cy="714242"/>
            </a:xfrm>
            <a:custGeom>
              <a:rect b="b" l="l" r="r" t="t"/>
              <a:pathLst>
                <a:path extrusionOk="0" h="392" w="202">
                  <a:moveTo>
                    <a:pt x="189" y="0"/>
                  </a:moveTo>
                  <a:cubicBezTo>
                    <a:pt x="189" y="0"/>
                    <a:pt x="157" y="18"/>
                    <a:pt x="141" y="56"/>
                  </a:cubicBezTo>
                  <a:cubicBezTo>
                    <a:pt x="129" y="83"/>
                    <a:pt x="51" y="222"/>
                    <a:pt x="9" y="294"/>
                  </a:cubicBezTo>
                  <a:cubicBezTo>
                    <a:pt x="-6" y="320"/>
                    <a:pt x="-2" y="353"/>
                    <a:pt x="19" y="375"/>
                  </a:cubicBezTo>
                  <a:lnTo>
                    <a:pt x="19" y="375"/>
                  </a:lnTo>
                  <a:cubicBezTo>
                    <a:pt x="44" y="402"/>
                    <a:pt x="74" y="391"/>
                    <a:pt x="111" y="379"/>
                  </a:cubicBezTo>
                  <a:cubicBezTo>
                    <a:pt x="128" y="374"/>
                    <a:pt x="202" y="260"/>
                    <a:pt x="202" y="260"/>
                  </a:cubicBezTo>
                  <a:lnTo>
                    <a:pt x="189"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5" name="Google Shape;915;p23"/>
            <p:cNvSpPr/>
            <p:nvPr/>
          </p:nvSpPr>
          <p:spPr>
            <a:xfrm>
              <a:off x="1487292" y="2156323"/>
              <a:ext cx="767084" cy="1202550"/>
            </a:xfrm>
            <a:custGeom>
              <a:rect b="b" l="l" r="r" t="t"/>
              <a:pathLst>
                <a:path extrusionOk="0" h="660" w="421">
                  <a:moveTo>
                    <a:pt x="45" y="553"/>
                  </a:moveTo>
                  <a:lnTo>
                    <a:pt x="0" y="163"/>
                  </a:lnTo>
                  <a:lnTo>
                    <a:pt x="11" y="59"/>
                  </a:lnTo>
                  <a:lnTo>
                    <a:pt x="126" y="10"/>
                  </a:lnTo>
                  <a:lnTo>
                    <a:pt x="275" y="0"/>
                  </a:lnTo>
                  <a:lnTo>
                    <a:pt x="418" y="16"/>
                  </a:lnTo>
                  <a:lnTo>
                    <a:pt x="384" y="416"/>
                  </a:lnTo>
                  <a:lnTo>
                    <a:pt x="421" y="642"/>
                  </a:lnTo>
                  <a:lnTo>
                    <a:pt x="22" y="660"/>
                  </a:lnTo>
                  <a:lnTo>
                    <a:pt x="45" y="55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6" name="Google Shape;916;p23"/>
            <p:cNvSpPr/>
            <p:nvPr/>
          </p:nvSpPr>
          <p:spPr>
            <a:xfrm>
              <a:off x="1487292" y="2453317"/>
              <a:ext cx="81992" cy="708776"/>
            </a:xfrm>
            <a:custGeom>
              <a:rect b="b" l="l" r="r" t="t"/>
              <a:pathLst>
                <a:path extrusionOk="0" h="389" w="45">
                  <a:moveTo>
                    <a:pt x="45" y="389"/>
                  </a:moveTo>
                  <a:cubicBezTo>
                    <a:pt x="44" y="389"/>
                    <a:pt x="33" y="302"/>
                    <a:pt x="21" y="195"/>
                  </a:cubicBezTo>
                  <a:cubicBezTo>
                    <a:pt x="8" y="87"/>
                    <a:pt x="-1" y="0"/>
                    <a:pt x="0" y="0"/>
                  </a:cubicBezTo>
                  <a:cubicBezTo>
                    <a:pt x="1" y="0"/>
                    <a:pt x="11" y="87"/>
                    <a:pt x="24" y="194"/>
                  </a:cubicBezTo>
                  <a:cubicBezTo>
                    <a:pt x="36" y="301"/>
                    <a:pt x="46" y="389"/>
                    <a:pt x="45" y="38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17" name="Google Shape;917;p23"/>
            <p:cNvSpPr/>
            <p:nvPr/>
          </p:nvSpPr>
          <p:spPr>
            <a:xfrm>
              <a:off x="2185138" y="2345816"/>
              <a:ext cx="58306" cy="624961"/>
            </a:xfrm>
            <a:custGeom>
              <a:rect b="b" l="l" r="r" t="t"/>
              <a:pathLst>
                <a:path extrusionOk="0" h="343" w="32">
                  <a:moveTo>
                    <a:pt x="32" y="0"/>
                  </a:moveTo>
                  <a:cubicBezTo>
                    <a:pt x="32" y="0"/>
                    <a:pt x="32" y="1"/>
                    <a:pt x="32" y="3"/>
                  </a:cubicBezTo>
                  <a:cubicBezTo>
                    <a:pt x="31" y="6"/>
                    <a:pt x="31" y="9"/>
                    <a:pt x="31" y="13"/>
                  </a:cubicBezTo>
                  <a:cubicBezTo>
                    <a:pt x="30" y="22"/>
                    <a:pt x="29" y="35"/>
                    <a:pt x="27" y="50"/>
                  </a:cubicBezTo>
                  <a:cubicBezTo>
                    <a:pt x="24" y="81"/>
                    <a:pt x="20" y="124"/>
                    <a:pt x="15" y="171"/>
                  </a:cubicBezTo>
                  <a:cubicBezTo>
                    <a:pt x="10" y="219"/>
                    <a:pt x="7" y="262"/>
                    <a:pt x="4" y="293"/>
                  </a:cubicBezTo>
                  <a:cubicBezTo>
                    <a:pt x="3" y="308"/>
                    <a:pt x="2" y="320"/>
                    <a:pt x="2" y="330"/>
                  </a:cubicBezTo>
                  <a:cubicBezTo>
                    <a:pt x="1" y="334"/>
                    <a:pt x="1" y="337"/>
                    <a:pt x="1" y="340"/>
                  </a:cubicBezTo>
                  <a:cubicBezTo>
                    <a:pt x="1" y="342"/>
                    <a:pt x="1" y="343"/>
                    <a:pt x="0" y="343"/>
                  </a:cubicBezTo>
                  <a:cubicBezTo>
                    <a:pt x="0" y="343"/>
                    <a:pt x="0" y="342"/>
                    <a:pt x="0" y="340"/>
                  </a:cubicBezTo>
                  <a:cubicBezTo>
                    <a:pt x="0" y="337"/>
                    <a:pt x="0" y="334"/>
                    <a:pt x="0" y="329"/>
                  </a:cubicBezTo>
                  <a:cubicBezTo>
                    <a:pt x="1" y="321"/>
                    <a:pt x="1" y="308"/>
                    <a:pt x="2" y="293"/>
                  </a:cubicBezTo>
                  <a:cubicBezTo>
                    <a:pt x="4" y="261"/>
                    <a:pt x="7" y="218"/>
                    <a:pt x="12" y="171"/>
                  </a:cubicBezTo>
                  <a:cubicBezTo>
                    <a:pt x="16" y="124"/>
                    <a:pt x="21" y="81"/>
                    <a:pt x="25" y="50"/>
                  </a:cubicBezTo>
                  <a:cubicBezTo>
                    <a:pt x="27" y="34"/>
                    <a:pt x="28" y="22"/>
                    <a:pt x="29" y="13"/>
                  </a:cubicBezTo>
                  <a:cubicBezTo>
                    <a:pt x="30" y="9"/>
                    <a:pt x="31" y="6"/>
                    <a:pt x="31" y="3"/>
                  </a:cubicBezTo>
                  <a:cubicBezTo>
                    <a:pt x="31" y="1"/>
                    <a:pt x="32" y="0"/>
                    <a:pt x="32"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18" name="Google Shape;918;p23"/>
            <p:cNvSpPr/>
            <p:nvPr/>
          </p:nvSpPr>
          <p:spPr>
            <a:xfrm>
              <a:off x="1698650" y="3052771"/>
              <a:ext cx="419072" cy="142120"/>
            </a:xfrm>
            <a:custGeom>
              <a:rect b="b" l="l" r="r" t="t"/>
              <a:pathLst>
                <a:path extrusionOk="0" h="78" w="230">
                  <a:moveTo>
                    <a:pt x="230" y="0"/>
                  </a:moveTo>
                  <a:cubicBezTo>
                    <a:pt x="230" y="0"/>
                    <a:pt x="228" y="3"/>
                    <a:pt x="224" y="8"/>
                  </a:cubicBezTo>
                  <a:cubicBezTo>
                    <a:pt x="222" y="10"/>
                    <a:pt x="219" y="13"/>
                    <a:pt x="216" y="16"/>
                  </a:cubicBezTo>
                  <a:cubicBezTo>
                    <a:pt x="212" y="19"/>
                    <a:pt x="209" y="23"/>
                    <a:pt x="204" y="26"/>
                  </a:cubicBezTo>
                  <a:cubicBezTo>
                    <a:pt x="200" y="30"/>
                    <a:pt x="195" y="34"/>
                    <a:pt x="189" y="38"/>
                  </a:cubicBezTo>
                  <a:cubicBezTo>
                    <a:pt x="184" y="42"/>
                    <a:pt x="177" y="45"/>
                    <a:pt x="171" y="49"/>
                  </a:cubicBezTo>
                  <a:cubicBezTo>
                    <a:pt x="158" y="56"/>
                    <a:pt x="142" y="63"/>
                    <a:pt x="125" y="68"/>
                  </a:cubicBezTo>
                  <a:cubicBezTo>
                    <a:pt x="108" y="73"/>
                    <a:pt x="92" y="76"/>
                    <a:pt x="77" y="77"/>
                  </a:cubicBezTo>
                  <a:cubicBezTo>
                    <a:pt x="69" y="78"/>
                    <a:pt x="62" y="78"/>
                    <a:pt x="55" y="78"/>
                  </a:cubicBezTo>
                  <a:cubicBezTo>
                    <a:pt x="48" y="78"/>
                    <a:pt x="42" y="77"/>
                    <a:pt x="36" y="77"/>
                  </a:cubicBezTo>
                  <a:cubicBezTo>
                    <a:pt x="31" y="76"/>
                    <a:pt x="25" y="75"/>
                    <a:pt x="21" y="74"/>
                  </a:cubicBezTo>
                  <a:cubicBezTo>
                    <a:pt x="16" y="73"/>
                    <a:pt x="13" y="72"/>
                    <a:pt x="10" y="71"/>
                  </a:cubicBezTo>
                  <a:cubicBezTo>
                    <a:pt x="3" y="70"/>
                    <a:pt x="0" y="69"/>
                    <a:pt x="0" y="68"/>
                  </a:cubicBezTo>
                  <a:cubicBezTo>
                    <a:pt x="0" y="68"/>
                    <a:pt x="14" y="72"/>
                    <a:pt x="37" y="74"/>
                  </a:cubicBezTo>
                  <a:cubicBezTo>
                    <a:pt x="42" y="75"/>
                    <a:pt x="48" y="75"/>
                    <a:pt x="55" y="75"/>
                  </a:cubicBezTo>
                  <a:cubicBezTo>
                    <a:pt x="62" y="75"/>
                    <a:pt x="69" y="75"/>
                    <a:pt x="76" y="74"/>
                  </a:cubicBezTo>
                  <a:cubicBezTo>
                    <a:pt x="91" y="73"/>
                    <a:pt x="108" y="70"/>
                    <a:pt x="124" y="65"/>
                  </a:cubicBezTo>
                  <a:cubicBezTo>
                    <a:pt x="141" y="60"/>
                    <a:pt x="156" y="54"/>
                    <a:pt x="170" y="47"/>
                  </a:cubicBezTo>
                  <a:cubicBezTo>
                    <a:pt x="176" y="43"/>
                    <a:pt x="182" y="39"/>
                    <a:pt x="188" y="36"/>
                  </a:cubicBezTo>
                  <a:cubicBezTo>
                    <a:pt x="193" y="32"/>
                    <a:pt x="198" y="28"/>
                    <a:pt x="203" y="25"/>
                  </a:cubicBezTo>
                  <a:cubicBezTo>
                    <a:pt x="221" y="10"/>
                    <a:pt x="230" y="-1"/>
                    <a:pt x="23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19" name="Google Shape;919;p23"/>
            <p:cNvSpPr/>
            <p:nvPr/>
          </p:nvSpPr>
          <p:spPr>
            <a:xfrm>
              <a:off x="2163273" y="2178188"/>
              <a:ext cx="67416" cy="94746"/>
            </a:xfrm>
            <a:custGeom>
              <a:rect b="b" l="l" r="r" t="t"/>
              <a:pathLst>
                <a:path extrusionOk="0" h="52" w="37">
                  <a:moveTo>
                    <a:pt x="0" y="0"/>
                  </a:moveTo>
                  <a:cubicBezTo>
                    <a:pt x="0" y="0"/>
                    <a:pt x="15" y="6"/>
                    <a:pt x="26" y="21"/>
                  </a:cubicBezTo>
                  <a:cubicBezTo>
                    <a:pt x="37" y="36"/>
                    <a:pt x="38" y="52"/>
                    <a:pt x="37" y="52"/>
                  </a:cubicBezTo>
                  <a:cubicBezTo>
                    <a:pt x="36" y="52"/>
                    <a:pt x="34" y="37"/>
                    <a:pt x="23" y="23"/>
                  </a:cubicBezTo>
                  <a:cubicBezTo>
                    <a:pt x="13" y="8"/>
                    <a:pt x="0" y="1"/>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20" name="Google Shape;920;p23"/>
            <p:cNvSpPr/>
            <p:nvPr/>
          </p:nvSpPr>
          <p:spPr>
            <a:xfrm>
              <a:off x="1483648" y="2163611"/>
              <a:ext cx="654117" cy="160340"/>
            </a:xfrm>
            <a:custGeom>
              <a:rect b="b" l="l" r="r" t="t"/>
              <a:pathLst>
                <a:path extrusionOk="0" h="88" w="359">
                  <a:moveTo>
                    <a:pt x="359" y="4"/>
                  </a:moveTo>
                  <a:cubicBezTo>
                    <a:pt x="359" y="4"/>
                    <a:pt x="358" y="3"/>
                    <a:pt x="356" y="2"/>
                  </a:cubicBezTo>
                  <a:cubicBezTo>
                    <a:pt x="354" y="1"/>
                    <a:pt x="350" y="0"/>
                    <a:pt x="345" y="1"/>
                  </a:cubicBezTo>
                  <a:cubicBezTo>
                    <a:pt x="341" y="2"/>
                    <a:pt x="335" y="5"/>
                    <a:pt x="331" y="10"/>
                  </a:cubicBezTo>
                  <a:cubicBezTo>
                    <a:pt x="326" y="15"/>
                    <a:pt x="321" y="21"/>
                    <a:pt x="314" y="27"/>
                  </a:cubicBezTo>
                  <a:cubicBezTo>
                    <a:pt x="307" y="32"/>
                    <a:pt x="298" y="34"/>
                    <a:pt x="288" y="35"/>
                  </a:cubicBezTo>
                  <a:cubicBezTo>
                    <a:pt x="277" y="35"/>
                    <a:pt x="267" y="34"/>
                    <a:pt x="255" y="34"/>
                  </a:cubicBezTo>
                  <a:cubicBezTo>
                    <a:pt x="233" y="33"/>
                    <a:pt x="208" y="34"/>
                    <a:pt x="181" y="36"/>
                  </a:cubicBezTo>
                  <a:cubicBezTo>
                    <a:pt x="129" y="40"/>
                    <a:pt x="83" y="52"/>
                    <a:pt x="51" y="64"/>
                  </a:cubicBezTo>
                  <a:cubicBezTo>
                    <a:pt x="35" y="71"/>
                    <a:pt x="22" y="77"/>
                    <a:pt x="14" y="81"/>
                  </a:cubicBezTo>
                  <a:cubicBezTo>
                    <a:pt x="10" y="83"/>
                    <a:pt x="6" y="85"/>
                    <a:pt x="4" y="86"/>
                  </a:cubicBezTo>
                  <a:cubicBezTo>
                    <a:pt x="2" y="87"/>
                    <a:pt x="0" y="88"/>
                    <a:pt x="0" y="88"/>
                  </a:cubicBezTo>
                  <a:cubicBezTo>
                    <a:pt x="0" y="88"/>
                    <a:pt x="1" y="87"/>
                    <a:pt x="4" y="86"/>
                  </a:cubicBezTo>
                  <a:cubicBezTo>
                    <a:pt x="6" y="85"/>
                    <a:pt x="9" y="83"/>
                    <a:pt x="13" y="81"/>
                  </a:cubicBezTo>
                  <a:cubicBezTo>
                    <a:pt x="22" y="76"/>
                    <a:pt x="34" y="70"/>
                    <a:pt x="50" y="64"/>
                  </a:cubicBezTo>
                  <a:cubicBezTo>
                    <a:pt x="82" y="51"/>
                    <a:pt x="129" y="39"/>
                    <a:pt x="181" y="34"/>
                  </a:cubicBezTo>
                  <a:cubicBezTo>
                    <a:pt x="207" y="32"/>
                    <a:pt x="233" y="32"/>
                    <a:pt x="255" y="33"/>
                  </a:cubicBezTo>
                  <a:cubicBezTo>
                    <a:pt x="267" y="33"/>
                    <a:pt x="277" y="34"/>
                    <a:pt x="287" y="34"/>
                  </a:cubicBezTo>
                  <a:cubicBezTo>
                    <a:pt x="297" y="33"/>
                    <a:pt x="307" y="31"/>
                    <a:pt x="314" y="26"/>
                  </a:cubicBezTo>
                  <a:cubicBezTo>
                    <a:pt x="321" y="21"/>
                    <a:pt x="325" y="14"/>
                    <a:pt x="330" y="10"/>
                  </a:cubicBezTo>
                  <a:cubicBezTo>
                    <a:pt x="335" y="5"/>
                    <a:pt x="340" y="2"/>
                    <a:pt x="345" y="1"/>
                  </a:cubicBezTo>
                  <a:cubicBezTo>
                    <a:pt x="350" y="0"/>
                    <a:pt x="354" y="1"/>
                    <a:pt x="356" y="2"/>
                  </a:cubicBezTo>
                  <a:cubicBezTo>
                    <a:pt x="358" y="3"/>
                    <a:pt x="359" y="4"/>
                    <a:pt x="359" y="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1" name="Google Shape;921;p23"/>
            <p:cNvSpPr/>
            <p:nvPr/>
          </p:nvSpPr>
          <p:spPr>
            <a:xfrm>
              <a:off x="1498225" y="2313019"/>
              <a:ext cx="721533" cy="118433"/>
            </a:xfrm>
            <a:custGeom>
              <a:rect b="b" l="l" r="r" t="t"/>
              <a:pathLst>
                <a:path extrusionOk="0" h="65" w="396">
                  <a:moveTo>
                    <a:pt x="396" y="2"/>
                  </a:moveTo>
                  <a:cubicBezTo>
                    <a:pt x="396" y="2"/>
                    <a:pt x="395" y="1"/>
                    <a:pt x="392" y="1"/>
                  </a:cubicBezTo>
                  <a:cubicBezTo>
                    <a:pt x="389" y="1"/>
                    <a:pt x="386" y="0"/>
                    <a:pt x="380" y="1"/>
                  </a:cubicBezTo>
                  <a:cubicBezTo>
                    <a:pt x="375" y="1"/>
                    <a:pt x="369" y="3"/>
                    <a:pt x="363" y="5"/>
                  </a:cubicBezTo>
                  <a:cubicBezTo>
                    <a:pt x="356" y="8"/>
                    <a:pt x="349" y="12"/>
                    <a:pt x="341" y="17"/>
                  </a:cubicBezTo>
                  <a:cubicBezTo>
                    <a:pt x="333" y="21"/>
                    <a:pt x="324" y="26"/>
                    <a:pt x="313" y="28"/>
                  </a:cubicBezTo>
                  <a:cubicBezTo>
                    <a:pt x="303" y="31"/>
                    <a:pt x="291" y="33"/>
                    <a:pt x="279" y="34"/>
                  </a:cubicBezTo>
                  <a:cubicBezTo>
                    <a:pt x="255" y="35"/>
                    <a:pt x="228" y="36"/>
                    <a:pt x="201" y="38"/>
                  </a:cubicBezTo>
                  <a:cubicBezTo>
                    <a:pt x="145" y="42"/>
                    <a:pt x="95" y="49"/>
                    <a:pt x="59" y="54"/>
                  </a:cubicBezTo>
                  <a:cubicBezTo>
                    <a:pt x="41" y="57"/>
                    <a:pt x="26" y="60"/>
                    <a:pt x="16" y="62"/>
                  </a:cubicBezTo>
                  <a:cubicBezTo>
                    <a:pt x="11" y="63"/>
                    <a:pt x="7" y="63"/>
                    <a:pt x="4" y="64"/>
                  </a:cubicBezTo>
                  <a:cubicBezTo>
                    <a:pt x="2" y="65"/>
                    <a:pt x="0" y="65"/>
                    <a:pt x="0" y="65"/>
                  </a:cubicBezTo>
                  <a:cubicBezTo>
                    <a:pt x="0" y="65"/>
                    <a:pt x="2" y="64"/>
                    <a:pt x="4" y="64"/>
                  </a:cubicBezTo>
                  <a:cubicBezTo>
                    <a:pt x="7" y="63"/>
                    <a:pt x="11" y="62"/>
                    <a:pt x="16" y="61"/>
                  </a:cubicBezTo>
                  <a:cubicBezTo>
                    <a:pt x="26" y="59"/>
                    <a:pt x="40" y="56"/>
                    <a:pt x="58" y="53"/>
                  </a:cubicBezTo>
                  <a:cubicBezTo>
                    <a:pt x="95" y="47"/>
                    <a:pt x="145" y="40"/>
                    <a:pt x="200" y="36"/>
                  </a:cubicBezTo>
                  <a:cubicBezTo>
                    <a:pt x="228" y="34"/>
                    <a:pt x="255" y="34"/>
                    <a:pt x="279" y="33"/>
                  </a:cubicBezTo>
                  <a:cubicBezTo>
                    <a:pt x="291" y="32"/>
                    <a:pt x="302" y="30"/>
                    <a:pt x="313" y="27"/>
                  </a:cubicBezTo>
                  <a:cubicBezTo>
                    <a:pt x="323" y="24"/>
                    <a:pt x="332" y="20"/>
                    <a:pt x="340" y="16"/>
                  </a:cubicBezTo>
                  <a:cubicBezTo>
                    <a:pt x="348" y="11"/>
                    <a:pt x="355" y="7"/>
                    <a:pt x="362" y="5"/>
                  </a:cubicBezTo>
                  <a:cubicBezTo>
                    <a:pt x="369" y="2"/>
                    <a:pt x="375" y="0"/>
                    <a:pt x="380" y="0"/>
                  </a:cubicBezTo>
                  <a:cubicBezTo>
                    <a:pt x="385" y="0"/>
                    <a:pt x="389" y="0"/>
                    <a:pt x="392" y="1"/>
                  </a:cubicBezTo>
                  <a:cubicBezTo>
                    <a:pt x="395" y="1"/>
                    <a:pt x="396" y="2"/>
                    <a:pt x="396"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2" name="Google Shape;922;p23"/>
            <p:cNvSpPr/>
            <p:nvPr/>
          </p:nvSpPr>
          <p:spPr>
            <a:xfrm>
              <a:off x="1510979" y="2517089"/>
              <a:ext cx="710600" cy="74704"/>
            </a:xfrm>
            <a:custGeom>
              <a:rect b="b" l="l" r="r" t="t"/>
              <a:pathLst>
                <a:path extrusionOk="0" h="41" w="390">
                  <a:moveTo>
                    <a:pt x="390" y="0"/>
                  </a:moveTo>
                  <a:cubicBezTo>
                    <a:pt x="390" y="0"/>
                    <a:pt x="385" y="2"/>
                    <a:pt x="376" y="6"/>
                  </a:cubicBezTo>
                  <a:cubicBezTo>
                    <a:pt x="366" y="10"/>
                    <a:pt x="353" y="14"/>
                    <a:pt x="336" y="19"/>
                  </a:cubicBezTo>
                  <a:cubicBezTo>
                    <a:pt x="301" y="29"/>
                    <a:pt x="252" y="38"/>
                    <a:pt x="198" y="40"/>
                  </a:cubicBezTo>
                  <a:cubicBezTo>
                    <a:pt x="143" y="42"/>
                    <a:pt x="93" y="39"/>
                    <a:pt x="58" y="37"/>
                  </a:cubicBezTo>
                  <a:cubicBezTo>
                    <a:pt x="40" y="35"/>
                    <a:pt x="26" y="34"/>
                    <a:pt x="16" y="33"/>
                  </a:cubicBezTo>
                  <a:cubicBezTo>
                    <a:pt x="11" y="33"/>
                    <a:pt x="7" y="32"/>
                    <a:pt x="4" y="32"/>
                  </a:cubicBezTo>
                  <a:cubicBezTo>
                    <a:pt x="1" y="32"/>
                    <a:pt x="0" y="32"/>
                    <a:pt x="0" y="32"/>
                  </a:cubicBezTo>
                  <a:cubicBezTo>
                    <a:pt x="0" y="32"/>
                    <a:pt x="1" y="32"/>
                    <a:pt x="4" y="32"/>
                  </a:cubicBezTo>
                  <a:cubicBezTo>
                    <a:pt x="7" y="32"/>
                    <a:pt x="11" y="32"/>
                    <a:pt x="16" y="33"/>
                  </a:cubicBezTo>
                  <a:cubicBezTo>
                    <a:pt x="26" y="33"/>
                    <a:pt x="40" y="34"/>
                    <a:pt x="58" y="36"/>
                  </a:cubicBezTo>
                  <a:cubicBezTo>
                    <a:pt x="94" y="38"/>
                    <a:pt x="143" y="41"/>
                    <a:pt x="197" y="39"/>
                  </a:cubicBezTo>
                  <a:cubicBezTo>
                    <a:pt x="252" y="36"/>
                    <a:pt x="301" y="28"/>
                    <a:pt x="335" y="18"/>
                  </a:cubicBezTo>
                  <a:cubicBezTo>
                    <a:pt x="352" y="14"/>
                    <a:pt x="366" y="9"/>
                    <a:pt x="376" y="5"/>
                  </a:cubicBezTo>
                  <a:cubicBezTo>
                    <a:pt x="380" y="4"/>
                    <a:pt x="384" y="2"/>
                    <a:pt x="386" y="1"/>
                  </a:cubicBezTo>
                  <a:cubicBezTo>
                    <a:pt x="389" y="0"/>
                    <a:pt x="390" y="0"/>
                    <a:pt x="39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3" name="Google Shape;923;p23"/>
            <p:cNvSpPr/>
            <p:nvPr/>
          </p:nvSpPr>
          <p:spPr>
            <a:xfrm>
              <a:off x="1534666" y="2748489"/>
              <a:ext cx="659583" cy="36441"/>
            </a:xfrm>
            <a:custGeom>
              <a:rect b="b" l="l" r="r" t="t"/>
              <a:pathLst>
                <a:path extrusionOk="0" h="20" w="362">
                  <a:moveTo>
                    <a:pt x="362" y="0"/>
                  </a:moveTo>
                  <a:cubicBezTo>
                    <a:pt x="362" y="0"/>
                    <a:pt x="357" y="2"/>
                    <a:pt x="349" y="5"/>
                  </a:cubicBezTo>
                  <a:cubicBezTo>
                    <a:pt x="340" y="8"/>
                    <a:pt x="327" y="11"/>
                    <a:pt x="311" y="15"/>
                  </a:cubicBezTo>
                  <a:cubicBezTo>
                    <a:pt x="294" y="18"/>
                    <a:pt x="275" y="20"/>
                    <a:pt x="253" y="20"/>
                  </a:cubicBezTo>
                  <a:cubicBezTo>
                    <a:pt x="231" y="21"/>
                    <a:pt x="207" y="20"/>
                    <a:pt x="182" y="19"/>
                  </a:cubicBezTo>
                  <a:cubicBezTo>
                    <a:pt x="132" y="16"/>
                    <a:pt x="86" y="12"/>
                    <a:pt x="53" y="13"/>
                  </a:cubicBezTo>
                  <a:cubicBezTo>
                    <a:pt x="37" y="14"/>
                    <a:pt x="23" y="15"/>
                    <a:pt x="14" y="16"/>
                  </a:cubicBezTo>
                  <a:cubicBezTo>
                    <a:pt x="9" y="16"/>
                    <a:pt x="6" y="17"/>
                    <a:pt x="4" y="17"/>
                  </a:cubicBezTo>
                  <a:cubicBezTo>
                    <a:pt x="1" y="17"/>
                    <a:pt x="0" y="17"/>
                    <a:pt x="0" y="17"/>
                  </a:cubicBezTo>
                  <a:cubicBezTo>
                    <a:pt x="0" y="17"/>
                    <a:pt x="20" y="13"/>
                    <a:pt x="53" y="12"/>
                  </a:cubicBezTo>
                  <a:cubicBezTo>
                    <a:pt x="86" y="11"/>
                    <a:pt x="132" y="14"/>
                    <a:pt x="182" y="18"/>
                  </a:cubicBezTo>
                  <a:cubicBezTo>
                    <a:pt x="207" y="19"/>
                    <a:pt x="231" y="20"/>
                    <a:pt x="253" y="19"/>
                  </a:cubicBezTo>
                  <a:cubicBezTo>
                    <a:pt x="275" y="18"/>
                    <a:pt x="294" y="16"/>
                    <a:pt x="311" y="13"/>
                  </a:cubicBezTo>
                  <a:cubicBezTo>
                    <a:pt x="327" y="11"/>
                    <a:pt x="340" y="7"/>
                    <a:pt x="348" y="4"/>
                  </a:cubicBezTo>
                  <a:cubicBezTo>
                    <a:pt x="353" y="3"/>
                    <a:pt x="356" y="2"/>
                    <a:pt x="359" y="1"/>
                  </a:cubicBezTo>
                  <a:cubicBezTo>
                    <a:pt x="361" y="0"/>
                    <a:pt x="362" y="0"/>
                    <a:pt x="362"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4" name="Google Shape;924;p23"/>
            <p:cNvSpPr/>
            <p:nvPr/>
          </p:nvSpPr>
          <p:spPr>
            <a:xfrm>
              <a:off x="1554708" y="2927049"/>
              <a:ext cx="617676" cy="56483"/>
            </a:xfrm>
            <a:custGeom>
              <a:rect b="b" l="l" r="r" t="t"/>
              <a:pathLst>
                <a:path extrusionOk="0" h="31" w="339">
                  <a:moveTo>
                    <a:pt x="339" y="0"/>
                  </a:moveTo>
                  <a:cubicBezTo>
                    <a:pt x="339" y="0"/>
                    <a:pt x="320" y="6"/>
                    <a:pt x="290" y="13"/>
                  </a:cubicBezTo>
                  <a:cubicBezTo>
                    <a:pt x="275" y="16"/>
                    <a:pt x="257" y="20"/>
                    <a:pt x="237" y="23"/>
                  </a:cubicBezTo>
                  <a:cubicBezTo>
                    <a:pt x="216" y="26"/>
                    <a:pt x="194" y="29"/>
                    <a:pt x="170" y="30"/>
                  </a:cubicBezTo>
                  <a:cubicBezTo>
                    <a:pt x="147" y="31"/>
                    <a:pt x="124" y="32"/>
                    <a:pt x="104" y="31"/>
                  </a:cubicBezTo>
                  <a:cubicBezTo>
                    <a:pt x="83" y="30"/>
                    <a:pt x="65" y="29"/>
                    <a:pt x="49" y="27"/>
                  </a:cubicBezTo>
                  <a:cubicBezTo>
                    <a:pt x="18" y="24"/>
                    <a:pt x="0" y="20"/>
                    <a:pt x="0" y="20"/>
                  </a:cubicBezTo>
                  <a:cubicBezTo>
                    <a:pt x="0" y="20"/>
                    <a:pt x="1" y="21"/>
                    <a:pt x="3" y="21"/>
                  </a:cubicBezTo>
                  <a:cubicBezTo>
                    <a:pt x="6" y="21"/>
                    <a:pt x="9" y="22"/>
                    <a:pt x="13" y="22"/>
                  </a:cubicBezTo>
                  <a:cubicBezTo>
                    <a:pt x="21" y="23"/>
                    <a:pt x="34" y="25"/>
                    <a:pt x="49" y="26"/>
                  </a:cubicBezTo>
                  <a:cubicBezTo>
                    <a:pt x="65" y="28"/>
                    <a:pt x="83" y="29"/>
                    <a:pt x="104" y="30"/>
                  </a:cubicBezTo>
                  <a:cubicBezTo>
                    <a:pt x="124" y="30"/>
                    <a:pt x="147" y="30"/>
                    <a:pt x="170" y="29"/>
                  </a:cubicBezTo>
                  <a:cubicBezTo>
                    <a:pt x="194" y="27"/>
                    <a:pt x="216" y="25"/>
                    <a:pt x="237" y="22"/>
                  </a:cubicBezTo>
                  <a:cubicBezTo>
                    <a:pt x="257" y="19"/>
                    <a:pt x="275" y="15"/>
                    <a:pt x="290" y="12"/>
                  </a:cubicBezTo>
                  <a:cubicBezTo>
                    <a:pt x="305" y="8"/>
                    <a:pt x="317" y="6"/>
                    <a:pt x="326" y="3"/>
                  </a:cubicBezTo>
                  <a:cubicBezTo>
                    <a:pt x="330" y="2"/>
                    <a:pt x="333" y="1"/>
                    <a:pt x="335" y="1"/>
                  </a:cubicBezTo>
                  <a:cubicBezTo>
                    <a:pt x="338" y="0"/>
                    <a:pt x="339" y="0"/>
                    <a:pt x="339"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5" name="Google Shape;925;p23"/>
            <p:cNvSpPr/>
            <p:nvPr/>
          </p:nvSpPr>
          <p:spPr>
            <a:xfrm>
              <a:off x="1571107" y="2992643"/>
              <a:ext cx="624964" cy="127543"/>
            </a:xfrm>
            <a:custGeom>
              <a:rect b="b" l="l" r="r" t="t"/>
              <a:pathLst>
                <a:path extrusionOk="0" h="70" w="343">
                  <a:moveTo>
                    <a:pt x="343" y="0"/>
                  </a:moveTo>
                  <a:cubicBezTo>
                    <a:pt x="343" y="0"/>
                    <a:pt x="342" y="0"/>
                    <a:pt x="340" y="1"/>
                  </a:cubicBezTo>
                  <a:cubicBezTo>
                    <a:pt x="337" y="2"/>
                    <a:pt x="334" y="3"/>
                    <a:pt x="330" y="5"/>
                  </a:cubicBezTo>
                  <a:cubicBezTo>
                    <a:pt x="322" y="8"/>
                    <a:pt x="310" y="13"/>
                    <a:pt x="295" y="19"/>
                  </a:cubicBezTo>
                  <a:cubicBezTo>
                    <a:pt x="280" y="26"/>
                    <a:pt x="263" y="34"/>
                    <a:pt x="243" y="42"/>
                  </a:cubicBezTo>
                  <a:cubicBezTo>
                    <a:pt x="224" y="50"/>
                    <a:pt x="201" y="58"/>
                    <a:pt x="177" y="62"/>
                  </a:cubicBezTo>
                  <a:cubicBezTo>
                    <a:pt x="129" y="71"/>
                    <a:pt x="84" y="70"/>
                    <a:pt x="52" y="69"/>
                  </a:cubicBezTo>
                  <a:cubicBezTo>
                    <a:pt x="36" y="68"/>
                    <a:pt x="23" y="67"/>
                    <a:pt x="14" y="67"/>
                  </a:cubicBezTo>
                  <a:cubicBezTo>
                    <a:pt x="10" y="67"/>
                    <a:pt x="6" y="66"/>
                    <a:pt x="4" y="66"/>
                  </a:cubicBezTo>
                  <a:cubicBezTo>
                    <a:pt x="1" y="66"/>
                    <a:pt x="0" y="66"/>
                    <a:pt x="0" y="66"/>
                  </a:cubicBezTo>
                  <a:cubicBezTo>
                    <a:pt x="0" y="66"/>
                    <a:pt x="1" y="66"/>
                    <a:pt x="4" y="66"/>
                  </a:cubicBezTo>
                  <a:cubicBezTo>
                    <a:pt x="6" y="66"/>
                    <a:pt x="10" y="66"/>
                    <a:pt x="14" y="66"/>
                  </a:cubicBezTo>
                  <a:cubicBezTo>
                    <a:pt x="23" y="67"/>
                    <a:pt x="36" y="67"/>
                    <a:pt x="52" y="68"/>
                  </a:cubicBezTo>
                  <a:cubicBezTo>
                    <a:pt x="84" y="69"/>
                    <a:pt x="129" y="70"/>
                    <a:pt x="177" y="61"/>
                  </a:cubicBezTo>
                  <a:cubicBezTo>
                    <a:pt x="201" y="56"/>
                    <a:pt x="223" y="49"/>
                    <a:pt x="243" y="41"/>
                  </a:cubicBezTo>
                  <a:cubicBezTo>
                    <a:pt x="263" y="33"/>
                    <a:pt x="280" y="25"/>
                    <a:pt x="295" y="18"/>
                  </a:cubicBezTo>
                  <a:cubicBezTo>
                    <a:pt x="309" y="12"/>
                    <a:pt x="322" y="7"/>
                    <a:pt x="330" y="4"/>
                  </a:cubicBezTo>
                  <a:cubicBezTo>
                    <a:pt x="339" y="1"/>
                    <a:pt x="343" y="0"/>
                    <a:pt x="343"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6" name="Google Shape;926;p23"/>
            <p:cNvSpPr/>
            <p:nvPr/>
          </p:nvSpPr>
          <p:spPr>
            <a:xfrm>
              <a:off x="1551064" y="3187602"/>
              <a:ext cx="683270" cy="85636"/>
            </a:xfrm>
            <a:custGeom>
              <a:rect b="b" l="l" r="r" t="t"/>
              <a:pathLst>
                <a:path extrusionOk="0" h="47" w="375">
                  <a:moveTo>
                    <a:pt x="375" y="0"/>
                  </a:moveTo>
                  <a:cubicBezTo>
                    <a:pt x="375" y="0"/>
                    <a:pt x="370" y="3"/>
                    <a:pt x="362" y="8"/>
                  </a:cubicBezTo>
                  <a:cubicBezTo>
                    <a:pt x="353" y="13"/>
                    <a:pt x="341" y="19"/>
                    <a:pt x="324" y="25"/>
                  </a:cubicBezTo>
                  <a:cubicBezTo>
                    <a:pt x="292" y="37"/>
                    <a:pt x="244" y="46"/>
                    <a:pt x="191" y="47"/>
                  </a:cubicBezTo>
                  <a:cubicBezTo>
                    <a:pt x="138" y="48"/>
                    <a:pt x="90" y="44"/>
                    <a:pt x="56" y="43"/>
                  </a:cubicBezTo>
                  <a:cubicBezTo>
                    <a:pt x="39" y="42"/>
                    <a:pt x="25" y="41"/>
                    <a:pt x="15" y="41"/>
                  </a:cubicBezTo>
                  <a:cubicBezTo>
                    <a:pt x="10" y="41"/>
                    <a:pt x="7" y="41"/>
                    <a:pt x="4" y="41"/>
                  </a:cubicBezTo>
                  <a:cubicBezTo>
                    <a:pt x="1" y="41"/>
                    <a:pt x="0" y="41"/>
                    <a:pt x="0" y="41"/>
                  </a:cubicBezTo>
                  <a:cubicBezTo>
                    <a:pt x="0" y="41"/>
                    <a:pt x="1" y="41"/>
                    <a:pt x="4" y="41"/>
                  </a:cubicBezTo>
                  <a:cubicBezTo>
                    <a:pt x="7" y="41"/>
                    <a:pt x="10" y="41"/>
                    <a:pt x="15" y="41"/>
                  </a:cubicBezTo>
                  <a:cubicBezTo>
                    <a:pt x="25" y="41"/>
                    <a:pt x="39" y="41"/>
                    <a:pt x="56" y="42"/>
                  </a:cubicBezTo>
                  <a:cubicBezTo>
                    <a:pt x="91" y="43"/>
                    <a:pt x="138" y="47"/>
                    <a:pt x="191" y="46"/>
                  </a:cubicBezTo>
                  <a:cubicBezTo>
                    <a:pt x="244" y="45"/>
                    <a:pt x="292" y="36"/>
                    <a:pt x="324" y="24"/>
                  </a:cubicBezTo>
                  <a:cubicBezTo>
                    <a:pt x="340" y="18"/>
                    <a:pt x="353" y="12"/>
                    <a:pt x="362" y="7"/>
                  </a:cubicBezTo>
                  <a:cubicBezTo>
                    <a:pt x="366" y="5"/>
                    <a:pt x="369" y="3"/>
                    <a:pt x="371" y="2"/>
                  </a:cubicBezTo>
                  <a:cubicBezTo>
                    <a:pt x="373" y="1"/>
                    <a:pt x="375" y="0"/>
                    <a:pt x="375"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7" name="Google Shape;927;p23"/>
            <p:cNvSpPr/>
            <p:nvPr/>
          </p:nvSpPr>
          <p:spPr>
            <a:xfrm>
              <a:off x="2338190" y="2176366"/>
              <a:ext cx="27331" cy="291527"/>
            </a:xfrm>
            <a:custGeom>
              <a:rect b="b" l="l" r="r" t="t"/>
              <a:pathLst>
                <a:path extrusionOk="0" h="160" w="15">
                  <a:moveTo>
                    <a:pt x="3" y="160"/>
                  </a:moveTo>
                  <a:cubicBezTo>
                    <a:pt x="3" y="160"/>
                    <a:pt x="3" y="159"/>
                    <a:pt x="3" y="158"/>
                  </a:cubicBezTo>
                  <a:cubicBezTo>
                    <a:pt x="4" y="157"/>
                    <a:pt x="4" y="156"/>
                    <a:pt x="4" y="154"/>
                  </a:cubicBezTo>
                  <a:cubicBezTo>
                    <a:pt x="6" y="150"/>
                    <a:pt x="7" y="144"/>
                    <a:pt x="8" y="137"/>
                  </a:cubicBezTo>
                  <a:cubicBezTo>
                    <a:pt x="12" y="122"/>
                    <a:pt x="14" y="102"/>
                    <a:pt x="14" y="80"/>
                  </a:cubicBezTo>
                  <a:cubicBezTo>
                    <a:pt x="14" y="57"/>
                    <a:pt x="10" y="37"/>
                    <a:pt x="7" y="23"/>
                  </a:cubicBezTo>
                  <a:cubicBezTo>
                    <a:pt x="5" y="16"/>
                    <a:pt x="3" y="10"/>
                    <a:pt x="2" y="6"/>
                  </a:cubicBezTo>
                  <a:cubicBezTo>
                    <a:pt x="2" y="4"/>
                    <a:pt x="1" y="3"/>
                    <a:pt x="1" y="1"/>
                  </a:cubicBezTo>
                  <a:cubicBezTo>
                    <a:pt x="0" y="0"/>
                    <a:pt x="0" y="0"/>
                    <a:pt x="0" y="0"/>
                  </a:cubicBezTo>
                  <a:cubicBezTo>
                    <a:pt x="0" y="0"/>
                    <a:pt x="1" y="0"/>
                    <a:pt x="1" y="1"/>
                  </a:cubicBezTo>
                  <a:cubicBezTo>
                    <a:pt x="2" y="3"/>
                    <a:pt x="2" y="4"/>
                    <a:pt x="3" y="6"/>
                  </a:cubicBezTo>
                  <a:cubicBezTo>
                    <a:pt x="4" y="10"/>
                    <a:pt x="6" y="15"/>
                    <a:pt x="8" y="23"/>
                  </a:cubicBezTo>
                  <a:cubicBezTo>
                    <a:pt x="11" y="37"/>
                    <a:pt x="14" y="57"/>
                    <a:pt x="15" y="80"/>
                  </a:cubicBezTo>
                  <a:cubicBezTo>
                    <a:pt x="15" y="102"/>
                    <a:pt x="13" y="123"/>
                    <a:pt x="9" y="137"/>
                  </a:cubicBezTo>
                  <a:cubicBezTo>
                    <a:pt x="8" y="144"/>
                    <a:pt x="6" y="150"/>
                    <a:pt x="5" y="154"/>
                  </a:cubicBezTo>
                  <a:cubicBezTo>
                    <a:pt x="4" y="156"/>
                    <a:pt x="4" y="157"/>
                    <a:pt x="3" y="159"/>
                  </a:cubicBezTo>
                  <a:cubicBezTo>
                    <a:pt x="3" y="160"/>
                    <a:pt x="3" y="160"/>
                    <a:pt x="3" y="160"/>
                  </a:cubicBezTo>
                  <a:close/>
                </a:path>
              </a:pathLst>
            </a:custGeom>
            <a:solidFill>
              <a:schemeClr val="lt1"/>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8" name="Google Shape;928;p23"/>
            <p:cNvSpPr/>
            <p:nvPr/>
          </p:nvSpPr>
          <p:spPr>
            <a:xfrm>
              <a:off x="2460267" y="2172722"/>
              <a:ext cx="60128" cy="253264"/>
            </a:xfrm>
            <a:custGeom>
              <a:rect b="b" l="l" r="r" t="t"/>
              <a:pathLst>
                <a:path extrusionOk="0" h="139" w="33">
                  <a:moveTo>
                    <a:pt x="32" y="139"/>
                  </a:moveTo>
                  <a:cubicBezTo>
                    <a:pt x="32" y="139"/>
                    <a:pt x="32" y="138"/>
                    <a:pt x="32" y="137"/>
                  </a:cubicBezTo>
                  <a:cubicBezTo>
                    <a:pt x="32" y="136"/>
                    <a:pt x="32" y="135"/>
                    <a:pt x="32" y="133"/>
                  </a:cubicBezTo>
                  <a:cubicBezTo>
                    <a:pt x="32" y="129"/>
                    <a:pt x="32" y="124"/>
                    <a:pt x="32" y="118"/>
                  </a:cubicBezTo>
                  <a:cubicBezTo>
                    <a:pt x="32" y="104"/>
                    <a:pt x="30" y="86"/>
                    <a:pt x="26" y="67"/>
                  </a:cubicBezTo>
                  <a:cubicBezTo>
                    <a:pt x="21" y="47"/>
                    <a:pt x="15" y="30"/>
                    <a:pt x="9" y="18"/>
                  </a:cubicBezTo>
                  <a:cubicBezTo>
                    <a:pt x="7" y="13"/>
                    <a:pt x="4" y="8"/>
                    <a:pt x="3" y="5"/>
                  </a:cubicBezTo>
                  <a:cubicBezTo>
                    <a:pt x="2" y="3"/>
                    <a:pt x="1" y="2"/>
                    <a:pt x="1" y="1"/>
                  </a:cubicBezTo>
                  <a:cubicBezTo>
                    <a:pt x="0" y="0"/>
                    <a:pt x="0" y="0"/>
                    <a:pt x="0" y="0"/>
                  </a:cubicBezTo>
                  <a:lnTo>
                    <a:pt x="1" y="1"/>
                  </a:lnTo>
                  <a:lnTo>
                    <a:pt x="3" y="4"/>
                  </a:lnTo>
                  <a:cubicBezTo>
                    <a:pt x="5" y="8"/>
                    <a:pt x="7" y="12"/>
                    <a:pt x="10" y="18"/>
                  </a:cubicBezTo>
                  <a:cubicBezTo>
                    <a:pt x="16" y="30"/>
                    <a:pt x="22" y="46"/>
                    <a:pt x="27" y="66"/>
                  </a:cubicBezTo>
                  <a:cubicBezTo>
                    <a:pt x="31" y="85"/>
                    <a:pt x="33" y="104"/>
                    <a:pt x="33" y="118"/>
                  </a:cubicBezTo>
                  <a:cubicBezTo>
                    <a:pt x="33" y="124"/>
                    <a:pt x="33" y="129"/>
                    <a:pt x="32" y="133"/>
                  </a:cubicBezTo>
                  <a:lnTo>
                    <a:pt x="32" y="137"/>
                  </a:lnTo>
                  <a:cubicBezTo>
                    <a:pt x="32" y="138"/>
                    <a:pt x="32" y="139"/>
                    <a:pt x="32" y="139"/>
                  </a:cubicBezTo>
                  <a:close/>
                </a:path>
              </a:pathLst>
            </a:custGeom>
            <a:solidFill>
              <a:schemeClr val="lt1"/>
            </a:solidFill>
            <a:ln>
              <a:noFill/>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9" name="Google Shape;929;p23"/>
            <p:cNvSpPr/>
            <p:nvPr/>
          </p:nvSpPr>
          <p:spPr>
            <a:xfrm>
              <a:off x="2498531" y="2161789"/>
              <a:ext cx="255087" cy="182204"/>
            </a:xfrm>
            <a:custGeom>
              <a:rect b="b" l="l" r="r" t="t"/>
              <a:pathLst>
                <a:path extrusionOk="0" h="100" w="140">
                  <a:moveTo>
                    <a:pt x="140" y="100"/>
                  </a:moveTo>
                  <a:cubicBezTo>
                    <a:pt x="140" y="100"/>
                    <a:pt x="140" y="99"/>
                    <a:pt x="139" y="98"/>
                  </a:cubicBezTo>
                  <a:cubicBezTo>
                    <a:pt x="138" y="97"/>
                    <a:pt x="137" y="96"/>
                    <a:pt x="135" y="95"/>
                  </a:cubicBezTo>
                  <a:cubicBezTo>
                    <a:pt x="133" y="91"/>
                    <a:pt x="128" y="86"/>
                    <a:pt x="123" y="81"/>
                  </a:cubicBezTo>
                  <a:cubicBezTo>
                    <a:pt x="112" y="69"/>
                    <a:pt x="97" y="54"/>
                    <a:pt x="77" y="40"/>
                  </a:cubicBezTo>
                  <a:cubicBezTo>
                    <a:pt x="57" y="26"/>
                    <a:pt x="38" y="16"/>
                    <a:pt x="24" y="10"/>
                  </a:cubicBezTo>
                  <a:cubicBezTo>
                    <a:pt x="17" y="6"/>
                    <a:pt x="11" y="4"/>
                    <a:pt x="7" y="2"/>
                  </a:cubicBezTo>
                  <a:cubicBezTo>
                    <a:pt x="5" y="2"/>
                    <a:pt x="3" y="1"/>
                    <a:pt x="2" y="1"/>
                  </a:cubicBezTo>
                  <a:cubicBezTo>
                    <a:pt x="1" y="0"/>
                    <a:pt x="0" y="0"/>
                    <a:pt x="0" y="0"/>
                  </a:cubicBezTo>
                  <a:cubicBezTo>
                    <a:pt x="0" y="0"/>
                    <a:pt x="1" y="0"/>
                    <a:pt x="2" y="0"/>
                  </a:cubicBezTo>
                  <a:cubicBezTo>
                    <a:pt x="4" y="1"/>
                    <a:pt x="5" y="1"/>
                    <a:pt x="7" y="2"/>
                  </a:cubicBezTo>
                  <a:cubicBezTo>
                    <a:pt x="11" y="3"/>
                    <a:pt x="17" y="6"/>
                    <a:pt x="24" y="9"/>
                  </a:cubicBezTo>
                  <a:cubicBezTo>
                    <a:pt x="39" y="15"/>
                    <a:pt x="58" y="25"/>
                    <a:pt x="78" y="39"/>
                  </a:cubicBezTo>
                  <a:cubicBezTo>
                    <a:pt x="97" y="53"/>
                    <a:pt x="113" y="68"/>
                    <a:pt x="124" y="80"/>
                  </a:cubicBezTo>
                  <a:cubicBezTo>
                    <a:pt x="129" y="86"/>
                    <a:pt x="133" y="91"/>
                    <a:pt x="136" y="94"/>
                  </a:cubicBezTo>
                  <a:cubicBezTo>
                    <a:pt x="137" y="96"/>
                    <a:pt x="138" y="97"/>
                    <a:pt x="139" y="98"/>
                  </a:cubicBezTo>
                  <a:cubicBezTo>
                    <a:pt x="140" y="99"/>
                    <a:pt x="140" y="100"/>
                    <a:pt x="140" y="10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0" name="Google Shape;930;p23"/>
            <p:cNvSpPr/>
            <p:nvPr/>
          </p:nvSpPr>
          <p:spPr>
            <a:xfrm>
              <a:off x="2509463" y="2006915"/>
              <a:ext cx="191316" cy="5466"/>
            </a:xfrm>
            <a:custGeom>
              <a:rect b="b" l="l" r="r" t="t"/>
              <a:pathLst>
                <a:path extrusionOk="0" h="3" w="105">
                  <a:moveTo>
                    <a:pt x="105" y="2"/>
                  </a:moveTo>
                  <a:cubicBezTo>
                    <a:pt x="105" y="2"/>
                    <a:pt x="103" y="2"/>
                    <a:pt x="100" y="2"/>
                  </a:cubicBezTo>
                  <a:cubicBezTo>
                    <a:pt x="97" y="2"/>
                    <a:pt x="93" y="1"/>
                    <a:pt x="89" y="1"/>
                  </a:cubicBezTo>
                  <a:cubicBezTo>
                    <a:pt x="80" y="1"/>
                    <a:pt x="67" y="1"/>
                    <a:pt x="52" y="1"/>
                  </a:cubicBezTo>
                  <a:cubicBezTo>
                    <a:pt x="38" y="2"/>
                    <a:pt x="25" y="2"/>
                    <a:pt x="15" y="3"/>
                  </a:cubicBezTo>
                  <a:cubicBezTo>
                    <a:pt x="11" y="3"/>
                    <a:pt x="8" y="3"/>
                    <a:pt x="4" y="3"/>
                  </a:cubicBezTo>
                  <a:cubicBezTo>
                    <a:pt x="2" y="3"/>
                    <a:pt x="0" y="3"/>
                    <a:pt x="0" y="3"/>
                  </a:cubicBezTo>
                  <a:cubicBezTo>
                    <a:pt x="0" y="3"/>
                    <a:pt x="2" y="3"/>
                    <a:pt x="4" y="3"/>
                  </a:cubicBezTo>
                  <a:cubicBezTo>
                    <a:pt x="7" y="2"/>
                    <a:pt x="11" y="2"/>
                    <a:pt x="15" y="2"/>
                  </a:cubicBezTo>
                  <a:cubicBezTo>
                    <a:pt x="25" y="1"/>
                    <a:pt x="38" y="0"/>
                    <a:pt x="52" y="0"/>
                  </a:cubicBezTo>
                  <a:cubicBezTo>
                    <a:pt x="67" y="0"/>
                    <a:pt x="80" y="0"/>
                    <a:pt x="89" y="1"/>
                  </a:cubicBezTo>
                  <a:cubicBezTo>
                    <a:pt x="94" y="1"/>
                    <a:pt x="98" y="1"/>
                    <a:pt x="100" y="1"/>
                  </a:cubicBezTo>
                  <a:cubicBezTo>
                    <a:pt x="103" y="1"/>
                    <a:pt x="105" y="1"/>
                    <a:pt x="105"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1" name="Google Shape;931;p23"/>
            <p:cNvSpPr/>
            <p:nvPr/>
          </p:nvSpPr>
          <p:spPr>
            <a:xfrm>
              <a:off x="1365215" y="2477004"/>
              <a:ext cx="131188" cy="96568"/>
            </a:xfrm>
            <a:custGeom>
              <a:rect b="b" l="l" r="r" t="t"/>
              <a:pathLst>
                <a:path extrusionOk="0" h="53" w="72">
                  <a:moveTo>
                    <a:pt x="0" y="0"/>
                  </a:moveTo>
                  <a:cubicBezTo>
                    <a:pt x="0" y="0"/>
                    <a:pt x="1" y="1"/>
                    <a:pt x="3" y="3"/>
                  </a:cubicBezTo>
                  <a:cubicBezTo>
                    <a:pt x="4" y="5"/>
                    <a:pt x="6" y="7"/>
                    <a:pt x="9" y="10"/>
                  </a:cubicBezTo>
                  <a:cubicBezTo>
                    <a:pt x="15" y="15"/>
                    <a:pt x="23" y="23"/>
                    <a:pt x="33" y="30"/>
                  </a:cubicBezTo>
                  <a:cubicBezTo>
                    <a:pt x="44" y="37"/>
                    <a:pt x="53" y="42"/>
                    <a:pt x="60" y="46"/>
                  </a:cubicBezTo>
                  <a:cubicBezTo>
                    <a:pt x="63" y="48"/>
                    <a:pt x="66" y="49"/>
                    <a:pt x="69" y="51"/>
                  </a:cubicBezTo>
                  <a:cubicBezTo>
                    <a:pt x="71" y="52"/>
                    <a:pt x="72" y="53"/>
                    <a:pt x="72" y="53"/>
                  </a:cubicBezTo>
                  <a:cubicBezTo>
                    <a:pt x="72" y="53"/>
                    <a:pt x="71" y="52"/>
                    <a:pt x="69" y="51"/>
                  </a:cubicBezTo>
                  <a:cubicBezTo>
                    <a:pt x="67" y="50"/>
                    <a:pt x="64" y="49"/>
                    <a:pt x="60" y="47"/>
                  </a:cubicBezTo>
                  <a:cubicBezTo>
                    <a:pt x="53" y="43"/>
                    <a:pt x="43" y="38"/>
                    <a:pt x="33" y="31"/>
                  </a:cubicBezTo>
                  <a:cubicBezTo>
                    <a:pt x="22" y="24"/>
                    <a:pt x="14" y="16"/>
                    <a:pt x="8" y="10"/>
                  </a:cubicBezTo>
                  <a:cubicBezTo>
                    <a:pt x="6" y="7"/>
                    <a:pt x="4" y="5"/>
                    <a:pt x="2" y="3"/>
                  </a:cubicBezTo>
                  <a:cubicBezTo>
                    <a:pt x="1" y="1"/>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2" name="Google Shape;932;p23"/>
            <p:cNvSpPr/>
            <p:nvPr/>
          </p:nvSpPr>
          <p:spPr>
            <a:xfrm>
              <a:off x="1414410" y="2382257"/>
              <a:ext cx="69238" cy="51017"/>
            </a:xfrm>
            <a:custGeom>
              <a:rect b="b" l="l" r="r" t="t"/>
              <a:pathLst>
                <a:path extrusionOk="0" h="28" w="38">
                  <a:moveTo>
                    <a:pt x="0" y="0"/>
                  </a:moveTo>
                  <a:cubicBezTo>
                    <a:pt x="0" y="0"/>
                    <a:pt x="2" y="3"/>
                    <a:pt x="5" y="6"/>
                  </a:cubicBezTo>
                  <a:cubicBezTo>
                    <a:pt x="8" y="9"/>
                    <a:pt x="13" y="12"/>
                    <a:pt x="18" y="16"/>
                  </a:cubicBezTo>
                  <a:cubicBezTo>
                    <a:pt x="23" y="20"/>
                    <a:pt x="29" y="23"/>
                    <a:pt x="32" y="25"/>
                  </a:cubicBezTo>
                  <a:cubicBezTo>
                    <a:pt x="36" y="27"/>
                    <a:pt x="39" y="28"/>
                    <a:pt x="38" y="28"/>
                  </a:cubicBezTo>
                  <a:cubicBezTo>
                    <a:pt x="38" y="28"/>
                    <a:pt x="28" y="25"/>
                    <a:pt x="17" y="17"/>
                  </a:cubicBezTo>
                  <a:cubicBezTo>
                    <a:pt x="12" y="13"/>
                    <a:pt x="7" y="9"/>
                    <a:pt x="4" y="6"/>
                  </a:cubicBezTo>
                  <a:cubicBezTo>
                    <a:pt x="1" y="3"/>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3" name="Google Shape;933;p23"/>
            <p:cNvSpPr/>
            <p:nvPr/>
          </p:nvSpPr>
          <p:spPr>
            <a:xfrm>
              <a:off x="1301443" y="2595437"/>
              <a:ext cx="196782" cy="189493"/>
            </a:xfrm>
            <a:custGeom>
              <a:rect b="b" l="l" r="r" t="t"/>
              <a:pathLst>
                <a:path extrusionOk="0" h="104" w="108">
                  <a:moveTo>
                    <a:pt x="108" y="104"/>
                  </a:moveTo>
                  <a:lnTo>
                    <a:pt x="107" y="103"/>
                  </a:lnTo>
                  <a:cubicBezTo>
                    <a:pt x="106" y="103"/>
                    <a:pt x="104" y="102"/>
                    <a:pt x="103" y="101"/>
                  </a:cubicBezTo>
                  <a:cubicBezTo>
                    <a:pt x="100" y="100"/>
                    <a:pt x="95" y="97"/>
                    <a:pt x="89" y="93"/>
                  </a:cubicBezTo>
                  <a:cubicBezTo>
                    <a:pt x="77" y="86"/>
                    <a:pt x="62" y="74"/>
                    <a:pt x="47" y="60"/>
                  </a:cubicBezTo>
                  <a:cubicBezTo>
                    <a:pt x="32" y="45"/>
                    <a:pt x="20" y="30"/>
                    <a:pt x="12" y="19"/>
                  </a:cubicBezTo>
                  <a:cubicBezTo>
                    <a:pt x="8" y="13"/>
                    <a:pt x="5" y="8"/>
                    <a:pt x="3" y="5"/>
                  </a:cubicBezTo>
                  <a:cubicBezTo>
                    <a:pt x="2" y="4"/>
                    <a:pt x="2" y="2"/>
                    <a:pt x="1" y="1"/>
                  </a:cubicBezTo>
                  <a:cubicBezTo>
                    <a:pt x="0" y="0"/>
                    <a:pt x="0" y="0"/>
                    <a:pt x="0" y="0"/>
                  </a:cubicBezTo>
                  <a:cubicBezTo>
                    <a:pt x="0" y="0"/>
                    <a:pt x="1" y="0"/>
                    <a:pt x="1" y="1"/>
                  </a:cubicBezTo>
                  <a:cubicBezTo>
                    <a:pt x="2" y="2"/>
                    <a:pt x="3" y="3"/>
                    <a:pt x="4" y="5"/>
                  </a:cubicBezTo>
                  <a:cubicBezTo>
                    <a:pt x="6" y="8"/>
                    <a:pt x="9" y="13"/>
                    <a:pt x="13" y="18"/>
                  </a:cubicBezTo>
                  <a:cubicBezTo>
                    <a:pt x="21" y="30"/>
                    <a:pt x="33" y="44"/>
                    <a:pt x="48" y="59"/>
                  </a:cubicBezTo>
                  <a:cubicBezTo>
                    <a:pt x="63" y="73"/>
                    <a:pt x="78" y="85"/>
                    <a:pt x="90" y="92"/>
                  </a:cubicBezTo>
                  <a:cubicBezTo>
                    <a:pt x="95" y="96"/>
                    <a:pt x="100" y="99"/>
                    <a:pt x="103" y="101"/>
                  </a:cubicBezTo>
                  <a:cubicBezTo>
                    <a:pt x="105" y="102"/>
                    <a:pt x="106" y="102"/>
                    <a:pt x="107" y="103"/>
                  </a:cubicBezTo>
                  <a:cubicBezTo>
                    <a:pt x="108" y="104"/>
                    <a:pt x="108" y="104"/>
                    <a:pt x="108" y="10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4" name="Google Shape;934;p23"/>
            <p:cNvSpPr/>
            <p:nvPr/>
          </p:nvSpPr>
          <p:spPr>
            <a:xfrm>
              <a:off x="1168433" y="2595437"/>
              <a:ext cx="133010" cy="311570"/>
            </a:xfrm>
            <a:custGeom>
              <a:rect b="b" l="l" r="r" t="t"/>
              <a:pathLst>
                <a:path extrusionOk="0" h="171" w="73">
                  <a:moveTo>
                    <a:pt x="2" y="171"/>
                  </a:moveTo>
                  <a:cubicBezTo>
                    <a:pt x="2" y="171"/>
                    <a:pt x="1" y="168"/>
                    <a:pt x="1" y="164"/>
                  </a:cubicBezTo>
                  <a:cubicBezTo>
                    <a:pt x="0" y="159"/>
                    <a:pt x="0" y="152"/>
                    <a:pt x="0" y="143"/>
                  </a:cubicBezTo>
                  <a:cubicBezTo>
                    <a:pt x="1" y="126"/>
                    <a:pt x="7" y="102"/>
                    <a:pt x="22" y="79"/>
                  </a:cubicBezTo>
                  <a:cubicBezTo>
                    <a:pt x="36" y="57"/>
                    <a:pt x="48" y="37"/>
                    <a:pt x="58" y="23"/>
                  </a:cubicBezTo>
                  <a:cubicBezTo>
                    <a:pt x="62" y="16"/>
                    <a:pt x="66" y="10"/>
                    <a:pt x="69" y="6"/>
                  </a:cubicBezTo>
                  <a:cubicBezTo>
                    <a:pt x="72" y="2"/>
                    <a:pt x="73" y="0"/>
                    <a:pt x="73" y="0"/>
                  </a:cubicBezTo>
                  <a:cubicBezTo>
                    <a:pt x="74" y="0"/>
                    <a:pt x="72" y="2"/>
                    <a:pt x="70" y="6"/>
                  </a:cubicBezTo>
                  <a:cubicBezTo>
                    <a:pt x="67" y="11"/>
                    <a:pt x="64" y="17"/>
                    <a:pt x="60" y="24"/>
                  </a:cubicBezTo>
                  <a:cubicBezTo>
                    <a:pt x="51" y="39"/>
                    <a:pt x="38" y="59"/>
                    <a:pt x="24" y="81"/>
                  </a:cubicBezTo>
                  <a:cubicBezTo>
                    <a:pt x="10" y="103"/>
                    <a:pt x="4" y="126"/>
                    <a:pt x="2" y="143"/>
                  </a:cubicBezTo>
                  <a:cubicBezTo>
                    <a:pt x="1" y="160"/>
                    <a:pt x="2" y="171"/>
                    <a:pt x="2" y="171"/>
                  </a:cubicBezTo>
                  <a:close/>
                </a:path>
              </a:pathLst>
            </a:custGeom>
            <a:solidFill>
              <a:schemeClr val="dk1"/>
            </a:solidFill>
            <a:ln>
              <a:noFill/>
            </a:ln>
          </p:spPr>
          <p:txBody>
            <a:bodyPr anchorCtr="1" anchor="ctr" bIns="16550" lIns="90000" spcFirstLastPara="1" rIns="90000" wrap="square" tIns="165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35" name="Google Shape;935;p23"/>
            <p:cNvSpPr/>
            <p:nvPr/>
          </p:nvSpPr>
          <p:spPr>
            <a:xfrm>
              <a:off x="1195764" y="2772175"/>
              <a:ext cx="182205" cy="182205"/>
            </a:xfrm>
            <a:custGeom>
              <a:rect b="b" l="l" r="r" t="t"/>
              <a:pathLst>
                <a:path extrusionOk="0" h="100" w="100">
                  <a:moveTo>
                    <a:pt x="100" y="100"/>
                  </a:moveTo>
                  <a:cubicBezTo>
                    <a:pt x="100" y="100"/>
                    <a:pt x="91" y="100"/>
                    <a:pt x="78" y="97"/>
                  </a:cubicBezTo>
                  <a:cubicBezTo>
                    <a:pt x="64" y="93"/>
                    <a:pt x="46" y="85"/>
                    <a:pt x="31" y="70"/>
                  </a:cubicBezTo>
                  <a:cubicBezTo>
                    <a:pt x="15" y="54"/>
                    <a:pt x="7" y="36"/>
                    <a:pt x="4" y="23"/>
                  </a:cubicBezTo>
                  <a:cubicBezTo>
                    <a:pt x="0" y="9"/>
                    <a:pt x="0" y="0"/>
                    <a:pt x="0" y="0"/>
                  </a:cubicBezTo>
                  <a:cubicBezTo>
                    <a:pt x="0" y="0"/>
                    <a:pt x="0" y="1"/>
                    <a:pt x="1" y="2"/>
                  </a:cubicBezTo>
                  <a:cubicBezTo>
                    <a:pt x="1" y="3"/>
                    <a:pt x="1" y="4"/>
                    <a:pt x="1" y="6"/>
                  </a:cubicBezTo>
                  <a:cubicBezTo>
                    <a:pt x="2" y="10"/>
                    <a:pt x="3" y="16"/>
                    <a:pt x="5" y="22"/>
                  </a:cubicBezTo>
                  <a:cubicBezTo>
                    <a:pt x="8" y="36"/>
                    <a:pt x="17" y="54"/>
                    <a:pt x="32" y="69"/>
                  </a:cubicBezTo>
                  <a:cubicBezTo>
                    <a:pt x="47" y="84"/>
                    <a:pt x="65" y="92"/>
                    <a:pt x="78" y="96"/>
                  </a:cubicBezTo>
                  <a:cubicBezTo>
                    <a:pt x="85" y="98"/>
                    <a:pt x="90" y="99"/>
                    <a:pt x="94" y="99"/>
                  </a:cubicBezTo>
                  <a:cubicBezTo>
                    <a:pt x="96" y="100"/>
                    <a:pt x="97" y="100"/>
                    <a:pt x="98" y="100"/>
                  </a:cubicBezTo>
                  <a:cubicBezTo>
                    <a:pt x="100" y="100"/>
                    <a:pt x="100" y="100"/>
                    <a:pt x="100" y="10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6" name="Google Shape;936;p23"/>
            <p:cNvSpPr/>
            <p:nvPr/>
          </p:nvSpPr>
          <p:spPr>
            <a:xfrm>
              <a:off x="1110128" y="2551707"/>
              <a:ext cx="149408" cy="187671"/>
            </a:xfrm>
            <a:custGeom>
              <a:rect b="b" l="l" r="r" t="t"/>
              <a:pathLst>
                <a:path extrusionOk="0" h="103" w="82">
                  <a:moveTo>
                    <a:pt x="82" y="0"/>
                  </a:moveTo>
                  <a:cubicBezTo>
                    <a:pt x="82" y="0"/>
                    <a:pt x="82" y="1"/>
                    <a:pt x="81" y="1"/>
                  </a:cubicBezTo>
                  <a:cubicBezTo>
                    <a:pt x="80" y="2"/>
                    <a:pt x="79" y="2"/>
                    <a:pt x="78" y="3"/>
                  </a:cubicBezTo>
                  <a:cubicBezTo>
                    <a:pt x="75" y="5"/>
                    <a:pt x="70" y="8"/>
                    <a:pt x="65" y="11"/>
                  </a:cubicBezTo>
                  <a:cubicBezTo>
                    <a:pt x="55" y="18"/>
                    <a:pt x="43" y="29"/>
                    <a:pt x="31" y="44"/>
                  </a:cubicBezTo>
                  <a:cubicBezTo>
                    <a:pt x="19" y="58"/>
                    <a:pt x="11" y="73"/>
                    <a:pt x="7" y="85"/>
                  </a:cubicBezTo>
                  <a:cubicBezTo>
                    <a:pt x="4" y="90"/>
                    <a:pt x="3" y="95"/>
                    <a:pt x="2" y="98"/>
                  </a:cubicBezTo>
                  <a:cubicBezTo>
                    <a:pt x="1" y="99"/>
                    <a:pt x="1" y="101"/>
                    <a:pt x="0" y="102"/>
                  </a:cubicBezTo>
                  <a:cubicBezTo>
                    <a:pt x="0" y="103"/>
                    <a:pt x="0" y="103"/>
                    <a:pt x="0" y="103"/>
                  </a:cubicBezTo>
                  <a:lnTo>
                    <a:pt x="0" y="102"/>
                  </a:lnTo>
                  <a:cubicBezTo>
                    <a:pt x="1" y="101"/>
                    <a:pt x="1" y="99"/>
                    <a:pt x="1" y="98"/>
                  </a:cubicBezTo>
                  <a:cubicBezTo>
                    <a:pt x="2" y="95"/>
                    <a:pt x="4" y="90"/>
                    <a:pt x="6" y="84"/>
                  </a:cubicBezTo>
                  <a:cubicBezTo>
                    <a:pt x="10" y="73"/>
                    <a:pt x="18" y="58"/>
                    <a:pt x="30" y="43"/>
                  </a:cubicBezTo>
                  <a:cubicBezTo>
                    <a:pt x="42" y="28"/>
                    <a:pt x="55" y="17"/>
                    <a:pt x="65" y="10"/>
                  </a:cubicBezTo>
                  <a:cubicBezTo>
                    <a:pt x="70" y="7"/>
                    <a:pt x="74" y="4"/>
                    <a:pt x="77" y="3"/>
                  </a:cubicBezTo>
                  <a:cubicBezTo>
                    <a:pt x="79" y="2"/>
                    <a:pt x="80" y="1"/>
                    <a:pt x="81" y="1"/>
                  </a:cubicBezTo>
                  <a:cubicBezTo>
                    <a:pt x="82" y="0"/>
                    <a:pt x="82" y="0"/>
                    <a:pt x="82"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7" name="Google Shape;937;p23"/>
            <p:cNvSpPr/>
            <p:nvPr/>
          </p:nvSpPr>
          <p:spPr>
            <a:xfrm>
              <a:off x="1053644" y="2464249"/>
              <a:ext cx="140298" cy="109323"/>
            </a:xfrm>
            <a:custGeom>
              <a:rect b="b" l="l" r="r" t="t"/>
              <a:pathLst>
                <a:path extrusionOk="0" h="60" w="77">
                  <a:moveTo>
                    <a:pt x="77" y="0"/>
                  </a:moveTo>
                  <a:cubicBezTo>
                    <a:pt x="77" y="0"/>
                    <a:pt x="75" y="1"/>
                    <a:pt x="73" y="2"/>
                  </a:cubicBezTo>
                  <a:cubicBezTo>
                    <a:pt x="71" y="2"/>
                    <a:pt x="67" y="4"/>
                    <a:pt x="63" y="5"/>
                  </a:cubicBezTo>
                  <a:cubicBezTo>
                    <a:pt x="55" y="9"/>
                    <a:pt x="43" y="14"/>
                    <a:pt x="33" y="23"/>
                  </a:cubicBezTo>
                  <a:cubicBezTo>
                    <a:pt x="22" y="31"/>
                    <a:pt x="15" y="42"/>
                    <a:pt x="9" y="49"/>
                  </a:cubicBezTo>
                  <a:cubicBezTo>
                    <a:pt x="7" y="52"/>
                    <a:pt x="4" y="55"/>
                    <a:pt x="3" y="57"/>
                  </a:cubicBezTo>
                  <a:cubicBezTo>
                    <a:pt x="1" y="59"/>
                    <a:pt x="1" y="60"/>
                    <a:pt x="0" y="60"/>
                  </a:cubicBezTo>
                  <a:cubicBezTo>
                    <a:pt x="0" y="60"/>
                    <a:pt x="0" y="59"/>
                    <a:pt x="2" y="57"/>
                  </a:cubicBezTo>
                  <a:cubicBezTo>
                    <a:pt x="3" y="55"/>
                    <a:pt x="6" y="52"/>
                    <a:pt x="9" y="48"/>
                  </a:cubicBezTo>
                  <a:cubicBezTo>
                    <a:pt x="14" y="41"/>
                    <a:pt x="22" y="31"/>
                    <a:pt x="33" y="22"/>
                  </a:cubicBezTo>
                  <a:cubicBezTo>
                    <a:pt x="43" y="13"/>
                    <a:pt x="54" y="8"/>
                    <a:pt x="63" y="4"/>
                  </a:cubicBezTo>
                  <a:cubicBezTo>
                    <a:pt x="67" y="3"/>
                    <a:pt x="70" y="1"/>
                    <a:pt x="73" y="1"/>
                  </a:cubicBezTo>
                  <a:cubicBezTo>
                    <a:pt x="75" y="0"/>
                    <a:pt x="77" y="0"/>
                    <a:pt x="77"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8" name="Google Shape;938;p23"/>
            <p:cNvSpPr/>
            <p:nvPr/>
          </p:nvSpPr>
          <p:spPr>
            <a:xfrm>
              <a:off x="2369165" y="370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32"/>
          <p:cNvSpPr/>
          <p:nvPr/>
        </p:nvSpPr>
        <p:spPr>
          <a:xfrm>
            <a:off x="8767878" y="463387"/>
            <a:ext cx="131041" cy="144443"/>
          </a:xfrm>
          <a:custGeom>
            <a:rect b="b" l="l" r="r" t="t"/>
            <a:pathLst>
              <a:path extrusionOk="0" h="97" w="88">
                <a:moveTo>
                  <a:pt x="2" y="96"/>
                </a:moveTo>
                <a:lnTo>
                  <a:pt x="29" y="96"/>
                </a:lnTo>
                <a:cubicBezTo>
                  <a:pt x="30" y="96"/>
                  <a:pt x="32" y="95"/>
                  <a:pt x="32" y="93"/>
                </a:cubicBezTo>
                <a:lnTo>
                  <a:pt x="32" y="65"/>
                </a:lnTo>
                <a:cubicBezTo>
                  <a:pt x="32" y="64"/>
                  <a:pt x="33" y="62"/>
                  <a:pt x="34" y="62"/>
                </a:cubicBezTo>
                <a:lnTo>
                  <a:pt x="53" y="62"/>
                </a:lnTo>
                <a:cubicBezTo>
                  <a:pt x="55" y="62"/>
                  <a:pt x="56" y="64"/>
                  <a:pt x="56" y="65"/>
                </a:cubicBezTo>
                <a:lnTo>
                  <a:pt x="56" y="94"/>
                </a:lnTo>
                <a:cubicBezTo>
                  <a:pt x="56" y="95"/>
                  <a:pt x="57" y="97"/>
                  <a:pt x="59" y="97"/>
                </a:cubicBezTo>
                <a:lnTo>
                  <a:pt x="85" y="97"/>
                </a:lnTo>
                <a:cubicBezTo>
                  <a:pt x="87" y="97"/>
                  <a:pt x="88" y="95"/>
                  <a:pt x="88" y="94"/>
                </a:cubicBezTo>
                <a:lnTo>
                  <a:pt x="88" y="43"/>
                </a:lnTo>
                <a:cubicBezTo>
                  <a:pt x="88" y="42"/>
                  <a:pt x="88" y="41"/>
                  <a:pt x="87" y="41"/>
                </a:cubicBezTo>
                <a:lnTo>
                  <a:pt x="46" y="1"/>
                </a:lnTo>
                <a:cubicBezTo>
                  <a:pt x="45" y="0"/>
                  <a:pt x="43" y="0"/>
                  <a:pt x="42" y="1"/>
                </a:cubicBezTo>
                <a:lnTo>
                  <a:pt x="0" y="40"/>
                </a:lnTo>
                <a:cubicBezTo>
                  <a:pt x="0" y="40"/>
                  <a:pt x="0" y="41"/>
                  <a:pt x="0" y="42"/>
                </a:cubicBezTo>
                <a:lnTo>
                  <a:pt x="0" y="93"/>
                </a:lnTo>
                <a:cubicBezTo>
                  <a:pt x="0" y="95"/>
                  <a:pt x="1" y="96"/>
                  <a:pt x="2"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339" name="Google Shape;1339;p32"/>
          <p:cNvPicPr preferRelativeResize="0"/>
          <p:nvPr/>
        </p:nvPicPr>
        <p:blipFill>
          <a:blip r:embed="rId3">
            <a:alphaModFix/>
          </a:blip>
          <a:stretch>
            <a:fillRect/>
          </a:stretch>
        </p:blipFill>
        <p:spPr>
          <a:xfrm>
            <a:off x="5438775" y="152400"/>
            <a:ext cx="2413200" cy="4679375"/>
          </a:xfrm>
          <a:prstGeom prst="rect">
            <a:avLst/>
          </a:prstGeom>
          <a:noFill/>
          <a:ln>
            <a:noFill/>
          </a:ln>
        </p:spPr>
      </p:pic>
      <p:pic>
        <p:nvPicPr>
          <p:cNvPr id="1340" name="Google Shape;1340;p32"/>
          <p:cNvPicPr preferRelativeResize="0"/>
          <p:nvPr/>
        </p:nvPicPr>
        <p:blipFill>
          <a:blip r:embed="rId4">
            <a:alphaModFix/>
          </a:blip>
          <a:stretch>
            <a:fillRect/>
          </a:stretch>
        </p:blipFill>
        <p:spPr>
          <a:xfrm>
            <a:off x="1152525" y="243325"/>
            <a:ext cx="2319425" cy="4497525"/>
          </a:xfrm>
          <a:prstGeom prst="rect">
            <a:avLst/>
          </a:prstGeom>
          <a:noFill/>
          <a:ln>
            <a:noFill/>
          </a:ln>
        </p:spPr>
      </p:pic>
      <p:sp>
        <p:nvSpPr>
          <p:cNvPr id="1341" name="Google Shape;1341;p32"/>
          <p:cNvSpPr/>
          <p:nvPr/>
        </p:nvSpPr>
        <p:spPr>
          <a:xfrm>
            <a:off x="3909800" y="2422350"/>
            <a:ext cx="1091100" cy="298800"/>
          </a:xfrm>
          <a:prstGeom prst="rightArrow">
            <a:avLst>
              <a:gd fmla="val 50000" name="adj1"/>
              <a:gd fmla="val 50000" name="adj2"/>
            </a:avLst>
          </a:prstGeom>
          <a:solidFill>
            <a:srgbClr val="1C458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33"/>
          <p:cNvSpPr txBox="1"/>
          <p:nvPr>
            <p:ph type="title"/>
          </p:nvPr>
        </p:nvSpPr>
        <p:spPr>
          <a:xfrm>
            <a:off x="3989375" y="2571975"/>
            <a:ext cx="4383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Tools &amp; Technology</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347" name="Google Shape;1347;p33"/>
          <p:cNvSpPr txBox="1"/>
          <p:nvPr>
            <p:ph idx="2" type="title"/>
          </p:nvPr>
        </p:nvSpPr>
        <p:spPr>
          <a:xfrm>
            <a:off x="5642675" y="1454775"/>
            <a:ext cx="1077000" cy="9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348" name="Google Shape;1348;p33"/>
          <p:cNvGrpSpPr/>
          <p:nvPr/>
        </p:nvGrpSpPr>
        <p:grpSpPr>
          <a:xfrm>
            <a:off x="418555" y="2815949"/>
            <a:ext cx="3225743" cy="2405363"/>
            <a:chOff x="418555" y="2815949"/>
            <a:chExt cx="3225743" cy="2405363"/>
          </a:xfrm>
        </p:grpSpPr>
        <p:grpSp>
          <p:nvGrpSpPr>
            <p:cNvPr id="1349" name="Google Shape;1349;p33"/>
            <p:cNvGrpSpPr/>
            <p:nvPr/>
          </p:nvGrpSpPr>
          <p:grpSpPr>
            <a:xfrm>
              <a:off x="418555" y="2815949"/>
              <a:ext cx="2661006" cy="2405363"/>
              <a:chOff x="418555" y="2815949"/>
              <a:chExt cx="2661006" cy="2405363"/>
            </a:xfrm>
          </p:grpSpPr>
          <p:sp>
            <p:nvSpPr>
              <p:cNvPr id="1350" name="Google Shape;1350;p33"/>
              <p:cNvSpPr/>
              <p:nvPr/>
            </p:nvSpPr>
            <p:spPr>
              <a:xfrm>
                <a:off x="1417886" y="4361425"/>
                <a:ext cx="1661675" cy="859888"/>
              </a:xfrm>
              <a:custGeom>
                <a:rect b="b" l="l" r="r" t="t"/>
                <a:pathLst>
                  <a:path extrusionOk="0" h="518" w="1001">
                    <a:moveTo>
                      <a:pt x="281" y="434"/>
                    </a:moveTo>
                    <a:cubicBezTo>
                      <a:pt x="302" y="359"/>
                      <a:pt x="377" y="94"/>
                      <a:pt x="398" y="19"/>
                    </a:cubicBezTo>
                    <a:cubicBezTo>
                      <a:pt x="401" y="8"/>
                      <a:pt x="412" y="0"/>
                      <a:pt x="424" y="0"/>
                    </a:cubicBezTo>
                    <a:lnTo>
                      <a:pt x="975" y="0"/>
                    </a:lnTo>
                    <a:cubicBezTo>
                      <a:pt x="993" y="0"/>
                      <a:pt x="1005" y="17"/>
                      <a:pt x="1001" y="34"/>
                    </a:cubicBezTo>
                    <a:lnTo>
                      <a:pt x="868" y="499"/>
                    </a:lnTo>
                    <a:cubicBezTo>
                      <a:pt x="865" y="510"/>
                      <a:pt x="854" y="518"/>
                      <a:pt x="842" y="518"/>
                    </a:cubicBezTo>
                    <a:lnTo>
                      <a:pt x="27" y="518"/>
                    </a:lnTo>
                    <a:cubicBezTo>
                      <a:pt x="-5" y="518"/>
                      <a:pt x="-11" y="472"/>
                      <a:pt x="21" y="465"/>
                    </a:cubicBezTo>
                    <a:cubicBezTo>
                      <a:pt x="21" y="465"/>
                      <a:pt x="22" y="465"/>
                      <a:pt x="23" y="465"/>
                    </a:cubicBezTo>
                    <a:cubicBezTo>
                      <a:pt x="72" y="455"/>
                      <a:pt x="204" y="454"/>
                      <a:pt x="255" y="454"/>
                    </a:cubicBezTo>
                    <a:cubicBezTo>
                      <a:pt x="267" y="454"/>
                      <a:pt x="278" y="446"/>
                      <a:pt x="281" y="4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51" name="Google Shape;1351;p33"/>
              <p:cNvSpPr/>
              <p:nvPr/>
            </p:nvSpPr>
            <p:spPr>
              <a:xfrm>
                <a:off x="1924191" y="4419525"/>
                <a:ext cx="1082330" cy="697206"/>
              </a:xfrm>
              <a:custGeom>
                <a:rect b="b" l="l" r="r" t="t"/>
                <a:pathLst>
                  <a:path extrusionOk="0" h="420" w="652">
                    <a:moveTo>
                      <a:pt x="652" y="0"/>
                    </a:moveTo>
                    <a:lnTo>
                      <a:pt x="530" y="417"/>
                    </a:lnTo>
                    <a:lnTo>
                      <a:pt x="0" y="420"/>
                    </a:lnTo>
                    <a:lnTo>
                      <a:pt x="118" y="0"/>
                    </a:lnTo>
                    <a:lnTo>
                      <a:pt x="65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2" name="Google Shape;1352;p33"/>
              <p:cNvSpPr/>
              <p:nvPr/>
            </p:nvSpPr>
            <p:spPr>
              <a:xfrm>
                <a:off x="2631359" y="4665208"/>
                <a:ext cx="217462" cy="4980"/>
              </a:xfrm>
              <a:custGeom>
                <a:rect b="b" l="l" r="r" t="t"/>
                <a:pathLst>
                  <a:path extrusionOk="0" h="3" w="131">
                    <a:moveTo>
                      <a:pt x="0" y="1"/>
                    </a:moveTo>
                    <a:cubicBezTo>
                      <a:pt x="0" y="2"/>
                      <a:pt x="28" y="3"/>
                      <a:pt x="65" y="3"/>
                    </a:cubicBezTo>
                    <a:cubicBezTo>
                      <a:pt x="101" y="3"/>
                      <a:pt x="131" y="2"/>
                      <a:pt x="131" y="1"/>
                    </a:cubicBezTo>
                    <a:cubicBezTo>
                      <a:pt x="131" y="0"/>
                      <a:pt x="101" y="0"/>
                      <a:pt x="65" y="0"/>
                    </a:cubicBezTo>
                    <a:cubicBezTo>
                      <a:pt x="28"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3" name="Google Shape;1353;p33"/>
              <p:cNvSpPr/>
              <p:nvPr/>
            </p:nvSpPr>
            <p:spPr>
              <a:xfrm>
                <a:off x="2677839" y="4764809"/>
                <a:ext cx="142761" cy="4980"/>
              </a:xfrm>
              <a:custGeom>
                <a:rect b="b" l="l" r="r" t="t"/>
                <a:pathLst>
                  <a:path extrusionOk="0" h="3" w="86">
                    <a:moveTo>
                      <a:pt x="0" y="2"/>
                    </a:moveTo>
                    <a:cubicBezTo>
                      <a:pt x="0" y="2"/>
                      <a:pt x="19" y="3"/>
                      <a:pt x="43" y="3"/>
                    </a:cubicBezTo>
                    <a:cubicBezTo>
                      <a:pt x="67" y="3"/>
                      <a:pt x="86" y="2"/>
                      <a:pt x="86" y="2"/>
                    </a:cubicBezTo>
                    <a:cubicBezTo>
                      <a:pt x="86" y="1"/>
                      <a:pt x="67" y="0"/>
                      <a:pt x="43" y="0"/>
                    </a:cubicBezTo>
                    <a:cubicBezTo>
                      <a:pt x="19"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4" name="Google Shape;1354;p33"/>
              <p:cNvSpPr/>
              <p:nvPr/>
            </p:nvSpPr>
            <p:spPr>
              <a:xfrm>
                <a:off x="2382356" y="4764809"/>
                <a:ext cx="258962" cy="4980"/>
              </a:xfrm>
              <a:custGeom>
                <a:rect b="b" l="l" r="r" t="t"/>
                <a:pathLst>
                  <a:path extrusionOk="0" h="3" w="156">
                    <a:moveTo>
                      <a:pt x="0" y="2"/>
                    </a:moveTo>
                    <a:cubicBezTo>
                      <a:pt x="0" y="2"/>
                      <a:pt x="35" y="3"/>
                      <a:pt x="78" y="3"/>
                    </a:cubicBezTo>
                    <a:cubicBezTo>
                      <a:pt x="121" y="3"/>
                      <a:pt x="156" y="2"/>
                      <a:pt x="156" y="2"/>
                    </a:cubicBezTo>
                    <a:cubicBezTo>
                      <a:pt x="156" y="1"/>
                      <a:pt x="121" y="0"/>
                      <a:pt x="78" y="0"/>
                    </a:cubicBezTo>
                    <a:cubicBezTo>
                      <a:pt x="35"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5" name="Google Shape;1355;p33"/>
              <p:cNvSpPr/>
              <p:nvPr/>
            </p:nvSpPr>
            <p:spPr>
              <a:xfrm>
                <a:off x="2847161" y="4549007"/>
                <a:ext cx="38180" cy="49800"/>
              </a:xfrm>
              <a:custGeom>
                <a:rect b="b" l="l" r="r" t="t"/>
                <a:pathLst>
                  <a:path extrusionOk="0" h="30" w="23">
                    <a:moveTo>
                      <a:pt x="0" y="30"/>
                    </a:moveTo>
                    <a:cubicBezTo>
                      <a:pt x="0" y="31"/>
                      <a:pt x="10" y="26"/>
                      <a:pt x="22" y="19"/>
                    </a:cubicBezTo>
                    <a:lnTo>
                      <a:pt x="23" y="18"/>
                    </a:lnTo>
                    <a:lnTo>
                      <a:pt x="22" y="17"/>
                    </a:lnTo>
                    <a:lnTo>
                      <a:pt x="21" y="16"/>
                    </a:lnTo>
                    <a:cubicBezTo>
                      <a:pt x="11" y="7"/>
                      <a:pt x="2" y="0"/>
                      <a:pt x="1" y="0"/>
                    </a:cubicBezTo>
                    <a:cubicBezTo>
                      <a:pt x="1" y="1"/>
                      <a:pt x="9" y="9"/>
                      <a:pt x="20" y="18"/>
                    </a:cubicBezTo>
                    <a:lnTo>
                      <a:pt x="20" y="19"/>
                    </a:lnTo>
                    <a:lnTo>
                      <a:pt x="20" y="17"/>
                    </a:lnTo>
                    <a:cubicBezTo>
                      <a:pt x="9" y="23"/>
                      <a:pt x="-1" y="30"/>
                      <a:pt x="0" y="3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6" name="Google Shape;1356;p33"/>
              <p:cNvSpPr/>
              <p:nvPr/>
            </p:nvSpPr>
            <p:spPr>
              <a:xfrm>
                <a:off x="2754200" y="4549007"/>
                <a:ext cx="39840" cy="53120"/>
              </a:xfrm>
              <a:custGeom>
                <a:rect b="b" l="l" r="r" t="t"/>
                <a:pathLst>
                  <a:path extrusionOk="0" h="32" w="24">
                    <a:moveTo>
                      <a:pt x="24" y="0"/>
                    </a:moveTo>
                    <a:cubicBezTo>
                      <a:pt x="24" y="0"/>
                      <a:pt x="14" y="5"/>
                      <a:pt x="2" y="12"/>
                    </a:cubicBezTo>
                    <a:lnTo>
                      <a:pt x="0" y="13"/>
                    </a:lnTo>
                    <a:lnTo>
                      <a:pt x="1" y="14"/>
                    </a:lnTo>
                    <a:lnTo>
                      <a:pt x="2" y="14"/>
                    </a:lnTo>
                    <a:cubicBezTo>
                      <a:pt x="11" y="25"/>
                      <a:pt x="19" y="33"/>
                      <a:pt x="20" y="32"/>
                    </a:cubicBezTo>
                    <a:cubicBezTo>
                      <a:pt x="20" y="32"/>
                      <a:pt x="13" y="23"/>
                      <a:pt x="4" y="13"/>
                    </a:cubicBezTo>
                    <a:lnTo>
                      <a:pt x="3" y="12"/>
                    </a:lnTo>
                    <a:lnTo>
                      <a:pt x="3" y="14"/>
                    </a:lnTo>
                    <a:cubicBezTo>
                      <a:pt x="15" y="7"/>
                      <a:pt x="24" y="1"/>
                      <a:pt x="24"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7" name="Google Shape;1357;p33"/>
              <p:cNvSpPr/>
              <p:nvPr/>
            </p:nvSpPr>
            <p:spPr>
              <a:xfrm>
                <a:off x="2802341" y="4535727"/>
                <a:ext cx="31540" cy="87981"/>
              </a:xfrm>
              <a:custGeom>
                <a:rect b="b" l="l" r="r" t="t"/>
                <a:pathLst>
                  <a:path extrusionOk="0" h="53" w="19">
                    <a:moveTo>
                      <a:pt x="0" y="0"/>
                    </a:moveTo>
                    <a:cubicBezTo>
                      <a:pt x="0" y="0"/>
                      <a:pt x="2" y="12"/>
                      <a:pt x="8" y="27"/>
                    </a:cubicBezTo>
                    <a:cubicBezTo>
                      <a:pt x="13" y="42"/>
                      <a:pt x="18" y="54"/>
                      <a:pt x="19" y="53"/>
                    </a:cubicBezTo>
                    <a:cubicBezTo>
                      <a:pt x="19" y="52"/>
                      <a:pt x="16" y="41"/>
                      <a:pt x="11" y="26"/>
                    </a:cubicBezTo>
                    <a:cubicBezTo>
                      <a:pt x="6" y="11"/>
                      <a:pt x="1"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8" name="Google Shape;1358;p33"/>
              <p:cNvSpPr/>
              <p:nvPr/>
            </p:nvSpPr>
            <p:spPr>
              <a:xfrm>
                <a:off x="2120073" y="4655248"/>
                <a:ext cx="448204" cy="4980"/>
              </a:xfrm>
              <a:custGeom>
                <a:rect b="b" l="l" r="r" t="t"/>
                <a:pathLst>
                  <a:path extrusionOk="0" h="3" w="270">
                    <a:moveTo>
                      <a:pt x="0" y="2"/>
                    </a:moveTo>
                    <a:cubicBezTo>
                      <a:pt x="0" y="2"/>
                      <a:pt x="61" y="3"/>
                      <a:pt x="135" y="3"/>
                    </a:cubicBezTo>
                    <a:cubicBezTo>
                      <a:pt x="210" y="3"/>
                      <a:pt x="270" y="2"/>
                      <a:pt x="270" y="2"/>
                    </a:cubicBezTo>
                    <a:cubicBezTo>
                      <a:pt x="270" y="1"/>
                      <a:pt x="210" y="0"/>
                      <a:pt x="135" y="0"/>
                    </a:cubicBezTo>
                    <a:cubicBezTo>
                      <a:pt x="61"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59" name="Google Shape;1359;p33"/>
              <p:cNvSpPr/>
              <p:nvPr/>
            </p:nvSpPr>
            <p:spPr>
              <a:xfrm>
                <a:off x="2143314" y="4710028"/>
                <a:ext cx="698866" cy="4980"/>
              </a:xfrm>
              <a:custGeom>
                <a:rect b="b" l="l" r="r" t="t"/>
                <a:pathLst>
                  <a:path extrusionOk="0" h="3" w="421">
                    <a:moveTo>
                      <a:pt x="0" y="2"/>
                    </a:moveTo>
                    <a:cubicBezTo>
                      <a:pt x="0" y="3"/>
                      <a:pt x="94" y="3"/>
                      <a:pt x="210" y="3"/>
                    </a:cubicBezTo>
                    <a:cubicBezTo>
                      <a:pt x="326" y="3"/>
                      <a:pt x="421" y="3"/>
                      <a:pt x="421" y="2"/>
                    </a:cubicBezTo>
                    <a:cubicBezTo>
                      <a:pt x="421" y="1"/>
                      <a:pt x="326" y="0"/>
                      <a:pt x="210" y="0"/>
                    </a:cubicBezTo>
                    <a:cubicBezTo>
                      <a:pt x="94"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60" name="Google Shape;1360;p33"/>
              <p:cNvSpPr/>
              <p:nvPr/>
            </p:nvSpPr>
            <p:spPr>
              <a:xfrm>
                <a:off x="2559978" y="4851130"/>
                <a:ext cx="219122" cy="4980"/>
              </a:xfrm>
              <a:custGeom>
                <a:rect b="b" l="l" r="r" t="t"/>
                <a:pathLst>
                  <a:path extrusionOk="0" h="3" w="132">
                    <a:moveTo>
                      <a:pt x="0" y="1"/>
                    </a:moveTo>
                    <a:cubicBezTo>
                      <a:pt x="0" y="2"/>
                      <a:pt x="29" y="3"/>
                      <a:pt x="66" y="3"/>
                    </a:cubicBezTo>
                    <a:cubicBezTo>
                      <a:pt x="102" y="3"/>
                      <a:pt x="132" y="2"/>
                      <a:pt x="132" y="1"/>
                    </a:cubicBezTo>
                    <a:cubicBezTo>
                      <a:pt x="132" y="1"/>
                      <a:pt x="102" y="0"/>
                      <a:pt x="66" y="0"/>
                    </a:cubicBezTo>
                    <a:cubicBezTo>
                      <a:pt x="29" y="0"/>
                      <a:pt x="0" y="1"/>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1" name="Google Shape;1361;p33"/>
              <p:cNvSpPr/>
              <p:nvPr/>
            </p:nvSpPr>
            <p:spPr>
              <a:xfrm>
                <a:off x="2608118" y="4952391"/>
                <a:ext cx="142761" cy="3320"/>
              </a:xfrm>
              <a:custGeom>
                <a:rect b="b" l="l" r="r" t="t"/>
                <a:pathLst>
                  <a:path extrusionOk="0" h="2" w="86">
                    <a:moveTo>
                      <a:pt x="0" y="1"/>
                    </a:moveTo>
                    <a:cubicBezTo>
                      <a:pt x="0" y="2"/>
                      <a:pt x="19" y="2"/>
                      <a:pt x="43" y="2"/>
                    </a:cubicBezTo>
                    <a:cubicBezTo>
                      <a:pt x="67" y="2"/>
                      <a:pt x="86" y="2"/>
                      <a:pt x="86" y="1"/>
                    </a:cubicBezTo>
                    <a:cubicBezTo>
                      <a:pt x="86" y="0"/>
                      <a:pt x="67" y="0"/>
                      <a:pt x="43" y="0"/>
                    </a:cubicBezTo>
                    <a:cubicBezTo>
                      <a:pt x="19"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2" name="Google Shape;1362;p33"/>
              <p:cNvSpPr/>
              <p:nvPr/>
            </p:nvSpPr>
            <p:spPr>
              <a:xfrm>
                <a:off x="2312635" y="4952391"/>
                <a:ext cx="258962" cy="3320"/>
              </a:xfrm>
              <a:custGeom>
                <a:rect b="b" l="l" r="r" t="t"/>
                <a:pathLst>
                  <a:path extrusionOk="0" h="2" w="156">
                    <a:moveTo>
                      <a:pt x="0" y="1"/>
                    </a:moveTo>
                    <a:cubicBezTo>
                      <a:pt x="0" y="2"/>
                      <a:pt x="35" y="2"/>
                      <a:pt x="78" y="2"/>
                    </a:cubicBezTo>
                    <a:cubicBezTo>
                      <a:pt x="121" y="2"/>
                      <a:pt x="156" y="2"/>
                      <a:pt x="156" y="1"/>
                    </a:cubicBezTo>
                    <a:cubicBezTo>
                      <a:pt x="156" y="0"/>
                      <a:pt x="121" y="0"/>
                      <a:pt x="78" y="0"/>
                    </a:cubicBezTo>
                    <a:cubicBezTo>
                      <a:pt x="35"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3" name="Google Shape;1363;p33"/>
              <p:cNvSpPr/>
              <p:nvPr/>
            </p:nvSpPr>
            <p:spPr>
              <a:xfrm>
                <a:off x="2071933" y="4897610"/>
                <a:ext cx="700526" cy="3320"/>
              </a:xfrm>
              <a:custGeom>
                <a:rect b="b" l="l" r="r" t="t"/>
                <a:pathLst>
                  <a:path extrusionOk="0" h="2" w="422">
                    <a:moveTo>
                      <a:pt x="0" y="1"/>
                    </a:moveTo>
                    <a:cubicBezTo>
                      <a:pt x="0" y="2"/>
                      <a:pt x="95" y="2"/>
                      <a:pt x="211" y="2"/>
                    </a:cubicBezTo>
                    <a:cubicBezTo>
                      <a:pt x="327" y="2"/>
                      <a:pt x="422" y="2"/>
                      <a:pt x="422" y="1"/>
                    </a:cubicBezTo>
                    <a:cubicBezTo>
                      <a:pt x="422" y="0"/>
                      <a:pt x="327" y="0"/>
                      <a:pt x="211" y="0"/>
                    </a:cubicBezTo>
                    <a:cubicBezTo>
                      <a:pt x="95"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64" name="Google Shape;1364;p33"/>
              <p:cNvSpPr/>
              <p:nvPr/>
            </p:nvSpPr>
            <p:spPr>
              <a:xfrm>
                <a:off x="2815621" y="4371385"/>
                <a:ext cx="242362" cy="849928"/>
              </a:xfrm>
              <a:custGeom>
                <a:rect b="b" l="l" r="r" t="t"/>
                <a:pathLst>
                  <a:path extrusionOk="0" h="512" w="146">
                    <a:moveTo>
                      <a:pt x="0" y="512"/>
                    </a:moveTo>
                    <a:cubicBezTo>
                      <a:pt x="1" y="512"/>
                      <a:pt x="34" y="398"/>
                      <a:pt x="75" y="257"/>
                    </a:cubicBezTo>
                    <a:cubicBezTo>
                      <a:pt x="115" y="115"/>
                      <a:pt x="147" y="0"/>
                      <a:pt x="146" y="0"/>
                    </a:cubicBezTo>
                    <a:cubicBezTo>
                      <a:pt x="145" y="0"/>
                      <a:pt x="112" y="114"/>
                      <a:pt x="72" y="256"/>
                    </a:cubicBezTo>
                    <a:cubicBezTo>
                      <a:pt x="32" y="397"/>
                      <a:pt x="0" y="512"/>
                      <a:pt x="0" y="51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5" name="Google Shape;1365;p33"/>
              <p:cNvSpPr/>
              <p:nvPr/>
            </p:nvSpPr>
            <p:spPr>
              <a:xfrm>
                <a:off x="2143314" y="4578887"/>
                <a:ext cx="436584" cy="385123"/>
              </a:xfrm>
              <a:custGeom>
                <a:rect b="b" l="l" r="r" t="t"/>
                <a:pathLst>
                  <a:path extrusionOk="0" h="232" w="263">
                    <a:moveTo>
                      <a:pt x="261" y="6"/>
                    </a:moveTo>
                    <a:cubicBezTo>
                      <a:pt x="261" y="6"/>
                      <a:pt x="216" y="-8"/>
                      <a:pt x="185" y="6"/>
                    </a:cubicBezTo>
                    <a:cubicBezTo>
                      <a:pt x="154" y="21"/>
                      <a:pt x="0" y="140"/>
                      <a:pt x="0" y="140"/>
                    </a:cubicBezTo>
                    <a:lnTo>
                      <a:pt x="25" y="232"/>
                    </a:lnTo>
                    <a:lnTo>
                      <a:pt x="61" y="203"/>
                    </a:lnTo>
                    <a:cubicBezTo>
                      <a:pt x="61" y="203"/>
                      <a:pt x="119" y="211"/>
                      <a:pt x="142" y="189"/>
                    </a:cubicBezTo>
                    <a:cubicBezTo>
                      <a:pt x="164" y="166"/>
                      <a:pt x="190" y="145"/>
                      <a:pt x="190" y="145"/>
                    </a:cubicBezTo>
                    <a:cubicBezTo>
                      <a:pt x="190" y="145"/>
                      <a:pt x="213" y="182"/>
                      <a:pt x="226" y="180"/>
                    </a:cubicBezTo>
                    <a:cubicBezTo>
                      <a:pt x="235" y="178"/>
                      <a:pt x="240" y="149"/>
                      <a:pt x="240" y="149"/>
                    </a:cubicBezTo>
                    <a:cubicBezTo>
                      <a:pt x="240" y="149"/>
                      <a:pt x="268" y="156"/>
                      <a:pt x="261" y="129"/>
                    </a:cubicBezTo>
                    <a:lnTo>
                      <a:pt x="245" y="75"/>
                    </a:lnTo>
                    <a:cubicBezTo>
                      <a:pt x="242" y="66"/>
                      <a:pt x="233" y="59"/>
                      <a:pt x="223" y="58"/>
                    </a:cubicBezTo>
                    <a:lnTo>
                      <a:pt x="175" y="53"/>
                    </a:lnTo>
                    <a:lnTo>
                      <a:pt x="201" y="32"/>
                    </a:lnTo>
                    <a:cubicBezTo>
                      <a:pt x="201" y="32"/>
                      <a:pt x="229" y="34"/>
                      <a:pt x="253" y="29"/>
                    </a:cubicBezTo>
                    <a:cubicBezTo>
                      <a:pt x="261" y="27"/>
                      <a:pt x="267" y="11"/>
                      <a:pt x="261" y="6"/>
                    </a:cubicBezTo>
                    <a:close/>
                  </a:path>
                </a:pathLst>
              </a:custGeom>
              <a:solidFill>
                <a:srgbClr val="9E6753"/>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6" name="Google Shape;1366;p33"/>
              <p:cNvSpPr/>
              <p:nvPr/>
            </p:nvSpPr>
            <p:spPr>
              <a:xfrm>
                <a:off x="2408916" y="4733269"/>
                <a:ext cx="122841" cy="91301"/>
              </a:xfrm>
              <a:custGeom>
                <a:rect b="b" l="l" r="r" t="t"/>
                <a:pathLst>
                  <a:path extrusionOk="0" h="55" w="74">
                    <a:moveTo>
                      <a:pt x="0" y="12"/>
                    </a:moveTo>
                    <a:cubicBezTo>
                      <a:pt x="1" y="12"/>
                      <a:pt x="6" y="9"/>
                      <a:pt x="15" y="6"/>
                    </a:cubicBezTo>
                    <a:cubicBezTo>
                      <a:pt x="19" y="4"/>
                      <a:pt x="25" y="2"/>
                      <a:pt x="31" y="3"/>
                    </a:cubicBezTo>
                    <a:cubicBezTo>
                      <a:pt x="37" y="3"/>
                      <a:pt x="43" y="5"/>
                      <a:pt x="49" y="10"/>
                    </a:cubicBezTo>
                    <a:cubicBezTo>
                      <a:pt x="61" y="19"/>
                      <a:pt x="66" y="31"/>
                      <a:pt x="69" y="40"/>
                    </a:cubicBezTo>
                    <a:cubicBezTo>
                      <a:pt x="72" y="49"/>
                      <a:pt x="74" y="55"/>
                      <a:pt x="74" y="55"/>
                    </a:cubicBezTo>
                    <a:cubicBezTo>
                      <a:pt x="75" y="55"/>
                      <a:pt x="74" y="49"/>
                      <a:pt x="71" y="40"/>
                    </a:cubicBezTo>
                    <a:cubicBezTo>
                      <a:pt x="69" y="35"/>
                      <a:pt x="67" y="30"/>
                      <a:pt x="64" y="24"/>
                    </a:cubicBezTo>
                    <a:cubicBezTo>
                      <a:pt x="61" y="18"/>
                      <a:pt x="57" y="12"/>
                      <a:pt x="51" y="8"/>
                    </a:cubicBezTo>
                    <a:cubicBezTo>
                      <a:pt x="45" y="3"/>
                      <a:pt x="38" y="0"/>
                      <a:pt x="31" y="0"/>
                    </a:cubicBezTo>
                    <a:cubicBezTo>
                      <a:pt x="24" y="0"/>
                      <a:pt x="18" y="2"/>
                      <a:pt x="14" y="4"/>
                    </a:cubicBezTo>
                    <a:cubicBezTo>
                      <a:pt x="10" y="6"/>
                      <a:pt x="6" y="8"/>
                      <a:pt x="4" y="9"/>
                    </a:cubicBezTo>
                    <a:cubicBezTo>
                      <a:pt x="2" y="11"/>
                      <a:pt x="0" y="12"/>
                      <a:pt x="1" y="12"/>
                    </a:cubicBezTo>
                    <a:lnTo>
                      <a:pt x="0" y="1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7" name="Google Shape;1367;p33"/>
              <p:cNvSpPr/>
              <p:nvPr/>
            </p:nvSpPr>
            <p:spPr>
              <a:xfrm>
                <a:off x="2388996" y="4663548"/>
                <a:ext cx="48140" cy="11620"/>
              </a:xfrm>
              <a:custGeom>
                <a:rect b="b" l="l" r="r" t="t"/>
                <a:pathLst>
                  <a:path extrusionOk="0" h="7" w="29">
                    <a:moveTo>
                      <a:pt x="0" y="7"/>
                    </a:moveTo>
                    <a:cubicBezTo>
                      <a:pt x="0" y="8"/>
                      <a:pt x="6" y="4"/>
                      <a:pt x="14" y="3"/>
                    </a:cubicBezTo>
                    <a:cubicBezTo>
                      <a:pt x="22" y="2"/>
                      <a:pt x="28" y="5"/>
                      <a:pt x="29" y="4"/>
                    </a:cubicBezTo>
                    <a:cubicBezTo>
                      <a:pt x="29" y="4"/>
                      <a:pt x="28" y="2"/>
                      <a:pt x="25" y="1"/>
                    </a:cubicBezTo>
                    <a:cubicBezTo>
                      <a:pt x="22" y="0"/>
                      <a:pt x="18" y="0"/>
                      <a:pt x="14" y="0"/>
                    </a:cubicBezTo>
                    <a:cubicBezTo>
                      <a:pt x="9" y="1"/>
                      <a:pt x="5" y="2"/>
                      <a:pt x="3" y="4"/>
                    </a:cubicBezTo>
                    <a:cubicBezTo>
                      <a:pt x="1" y="6"/>
                      <a:pt x="0" y="7"/>
                      <a:pt x="0"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8" name="Google Shape;1368;p33"/>
              <p:cNvSpPr/>
              <p:nvPr/>
            </p:nvSpPr>
            <p:spPr>
              <a:xfrm>
                <a:off x="1831230" y="3820259"/>
                <a:ext cx="202522" cy="134461"/>
              </a:xfrm>
              <a:custGeom>
                <a:rect b="b" l="l" r="r" t="t"/>
                <a:pathLst>
                  <a:path extrusionOk="0" h="81" w="122">
                    <a:moveTo>
                      <a:pt x="94" y="8"/>
                    </a:moveTo>
                    <a:lnTo>
                      <a:pt x="110" y="9"/>
                    </a:lnTo>
                    <a:cubicBezTo>
                      <a:pt x="119" y="9"/>
                      <a:pt x="126" y="19"/>
                      <a:pt x="120" y="27"/>
                    </a:cubicBezTo>
                    <a:cubicBezTo>
                      <a:pt x="119" y="29"/>
                      <a:pt x="118" y="30"/>
                      <a:pt x="116" y="31"/>
                    </a:cubicBezTo>
                    <a:cubicBezTo>
                      <a:pt x="107" y="34"/>
                      <a:pt x="48" y="44"/>
                      <a:pt x="48" y="44"/>
                    </a:cubicBezTo>
                    <a:lnTo>
                      <a:pt x="21" y="81"/>
                    </a:lnTo>
                    <a:lnTo>
                      <a:pt x="0" y="69"/>
                    </a:lnTo>
                    <a:cubicBezTo>
                      <a:pt x="0" y="69"/>
                      <a:pt x="26" y="-2"/>
                      <a:pt x="24" y="0"/>
                    </a:cubicBezTo>
                    <a:cubicBezTo>
                      <a:pt x="22" y="2"/>
                      <a:pt x="94" y="8"/>
                      <a:pt x="94" y="8"/>
                    </a:cubicBezTo>
                    <a:close/>
                  </a:path>
                </a:pathLst>
              </a:custGeom>
              <a:solidFill>
                <a:srgbClr val="8A594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9" name="Google Shape;1369;p33"/>
              <p:cNvSpPr/>
              <p:nvPr/>
            </p:nvSpPr>
            <p:spPr>
              <a:xfrm>
                <a:off x="1645308" y="3803659"/>
                <a:ext cx="358563" cy="418324"/>
              </a:xfrm>
              <a:custGeom>
                <a:rect b="b" l="l" r="r" t="t"/>
                <a:pathLst>
                  <a:path extrusionOk="0" h="252" w="216">
                    <a:moveTo>
                      <a:pt x="0" y="206"/>
                    </a:moveTo>
                    <a:lnTo>
                      <a:pt x="120" y="12"/>
                    </a:lnTo>
                    <a:cubicBezTo>
                      <a:pt x="124" y="6"/>
                      <a:pt x="129" y="3"/>
                      <a:pt x="136" y="3"/>
                    </a:cubicBezTo>
                    <a:lnTo>
                      <a:pt x="202" y="0"/>
                    </a:lnTo>
                    <a:cubicBezTo>
                      <a:pt x="212" y="0"/>
                      <a:pt x="220" y="11"/>
                      <a:pt x="214" y="20"/>
                    </a:cubicBezTo>
                    <a:cubicBezTo>
                      <a:pt x="213" y="23"/>
                      <a:pt x="210" y="25"/>
                      <a:pt x="206" y="26"/>
                    </a:cubicBezTo>
                    <a:cubicBezTo>
                      <a:pt x="190" y="29"/>
                      <a:pt x="148" y="31"/>
                      <a:pt x="148" y="31"/>
                    </a:cubicBezTo>
                    <a:lnTo>
                      <a:pt x="121" y="85"/>
                    </a:lnTo>
                    <a:lnTo>
                      <a:pt x="187" y="60"/>
                    </a:lnTo>
                    <a:cubicBezTo>
                      <a:pt x="194" y="57"/>
                      <a:pt x="201" y="61"/>
                      <a:pt x="202" y="68"/>
                    </a:cubicBezTo>
                    <a:cubicBezTo>
                      <a:pt x="203" y="74"/>
                      <a:pt x="202" y="81"/>
                      <a:pt x="197" y="85"/>
                    </a:cubicBezTo>
                    <a:cubicBezTo>
                      <a:pt x="186" y="93"/>
                      <a:pt x="149" y="122"/>
                      <a:pt x="149" y="122"/>
                    </a:cubicBezTo>
                    <a:cubicBezTo>
                      <a:pt x="149" y="122"/>
                      <a:pt x="144" y="171"/>
                      <a:pt x="126" y="196"/>
                    </a:cubicBezTo>
                    <a:cubicBezTo>
                      <a:pt x="107" y="221"/>
                      <a:pt x="78" y="252"/>
                      <a:pt x="78" y="252"/>
                    </a:cubicBezTo>
                    <a:lnTo>
                      <a:pt x="0" y="206"/>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0" name="Google Shape;1370;p33"/>
              <p:cNvSpPr/>
              <p:nvPr/>
            </p:nvSpPr>
            <p:spPr>
              <a:xfrm>
                <a:off x="1758189" y="3943101"/>
                <a:ext cx="96281" cy="89641"/>
              </a:xfrm>
              <a:custGeom>
                <a:rect b="b" l="l" r="r" t="t"/>
                <a:pathLst>
                  <a:path extrusionOk="0" h="54" w="58">
                    <a:moveTo>
                      <a:pt x="0" y="54"/>
                    </a:moveTo>
                    <a:cubicBezTo>
                      <a:pt x="1" y="54"/>
                      <a:pt x="12" y="41"/>
                      <a:pt x="28" y="26"/>
                    </a:cubicBezTo>
                    <a:cubicBezTo>
                      <a:pt x="44" y="11"/>
                      <a:pt x="58" y="0"/>
                      <a:pt x="58" y="0"/>
                    </a:cubicBezTo>
                    <a:cubicBezTo>
                      <a:pt x="57" y="-1"/>
                      <a:pt x="54" y="2"/>
                      <a:pt x="48" y="6"/>
                    </a:cubicBezTo>
                    <a:cubicBezTo>
                      <a:pt x="42" y="10"/>
                      <a:pt x="34" y="16"/>
                      <a:pt x="26" y="24"/>
                    </a:cubicBezTo>
                    <a:cubicBezTo>
                      <a:pt x="18" y="31"/>
                      <a:pt x="11" y="39"/>
                      <a:pt x="7" y="44"/>
                    </a:cubicBezTo>
                    <a:cubicBezTo>
                      <a:pt x="2" y="50"/>
                      <a:pt x="0" y="54"/>
                      <a:pt x="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1" name="Google Shape;1371;p33"/>
              <p:cNvSpPr/>
              <p:nvPr/>
            </p:nvSpPr>
            <p:spPr>
              <a:xfrm>
                <a:off x="657598" y="2815949"/>
                <a:ext cx="1171971" cy="587645"/>
              </a:xfrm>
              <a:custGeom>
                <a:rect b="b" l="l" r="r" t="t"/>
                <a:pathLst>
                  <a:path extrusionOk="0" h="354" w="706">
                    <a:moveTo>
                      <a:pt x="15" y="354"/>
                    </a:moveTo>
                    <a:cubicBezTo>
                      <a:pt x="4" y="350"/>
                      <a:pt x="1" y="332"/>
                      <a:pt x="11" y="326"/>
                    </a:cubicBezTo>
                    <a:cubicBezTo>
                      <a:pt x="3" y="320"/>
                      <a:pt x="6" y="307"/>
                      <a:pt x="14" y="301"/>
                    </a:cubicBezTo>
                    <a:cubicBezTo>
                      <a:pt x="21" y="295"/>
                      <a:pt x="31" y="292"/>
                      <a:pt x="37" y="284"/>
                    </a:cubicBezTo>
                    <a:cubicBezTo>
                      <a:pt x="26" y="286"/>
                      <a:pt x="15" y="276"/>
                      <a:pt x="16" y="265"/>
                    </a:cubicBezTo>
                    <a:cubicBezTo>
                      <a:pt x="9" y="265"/>
                      <a:pt x="2" y="259"/>
                      <a:pt x="1" y="252"/>
                    </a:cubicBezTo>
                    <a:cubicBezTo>
                      <a:pt x="-1" y="246"/>
                      <a:pt x="3" y="238"/>
                      <a:pt x="9" y="235"/>
                    </a:cubicBezTo>
                    <a:cubicBezTo>
                      <a:pt x="0" y="233"/>
                      <a:pt x="2" y="218"/>
                      <a:pt x="10" y="214"/>
                    </a:cubicBezTo>
                    <a:cubicBezTo>
                      <a:pt x="18" y="210"/>
                      <a:pt x="28" y="211"/>
                      <a:pt x="37" y="208"/>
                    </a:cubicBezTo>
                    <a:cubicBezTo>
                      <a:pt x="53" y="194"/>
                      <a:pt x="74" y="184"/>
                      <a:pt x="96" y="182"/>
                    </a:cubicBezTo>
                    <a:cubicBezTo>
                      <a:pt x="85" y="172"/>
                      <a:pt x="74" y="161"/>
                      <a:pt x="62" y="151"/>
                    </a:cubicBezTo>
                    <a:cubicBezTo>
                      <a:pt x="60" y="148"/>
                      <a:pt x="57" y="146"/>
                      <a:pt x="56" y="142"/>
                    </a:cubicBezTo>
                    <a:cubicBezTo>
                      <a:pt x="54" y="135"/>
                      <a:pt x="60" y="127"/>
                      <a:pt x="67" y="123"/>
                    </a:cubicBezTo>
                    <a:cubicBezTo>
                      <a:pt x="81" y="113"/>
                      <a:pt x="97" y="108"/>
                      <a:pt x="114" y="108"/>
                    </a:cubicBezTo>
                    <a:cubicBezTo>
                      <a:pt x="120" y="108"/>
                      <a:pt x="126" y="109"/>
                      <a:pt x="127" y="115"/>
                    </a:cubicBezTo>
                    <a:cubicBezTo>
                      <a:pt x="139" y="111"/>
                      <a:pt x="152" y="113"/>
                      <a:pt x="165" y="115"/>
                    </a:cubicBezTo>
                    <a:cubicBezTo>
                      <a:pt x="172" y="116"/>
                      <a:pt x="179" y="117"/>
                      <a:pt x="184" y="123"/>
                    </a:cubicBezTo>
                    <a:cubicBezTo>
                      <a:pt x="182" y="116"/>
                      <a:pt x="177" y="111"/>
                      <a:pt x="173" y="105"/>
                    </a:cubicBezTo>
                    <a:cubicBezTo>
                      <a:pt x="168" y="99"/>
                      <a:pt x="165" y="93"/>
                      <a:pt x="166" y="86"/>
                    </a:cubicBezTo>
                    <a:cubicBezTo>
                      <a:pt x="168" y="79"/>
                      <a:pt x="177" y="74"/>
                      <a:pt x="182" y="78"/>
                    </a:cubicBezTo>
                    <a:cubicBezTo>
                      <a:pt x="176" y="75"/>
                      <a:pt x="178" y="64"/>
                      <a:pt x="184" y="60"/>
                    </a:cubicBezTo>
                    <a:cubicBezTo>
                      <a:pt x="190" y="56"/>
                      <a:pt x="198" y="57"/>
                      <a:pt x="205" y="57"/>
                    </a:cubicBezTo>
                    <a:cubicBezTo>
                      <a:pt x="210" y="58"/>
                      <a:pt x="216" y="59"/>
                      <a:pt x="217" y="64"/>
                    </a:cubicBezTo>
                    <a:cubicBezTo>
                      <a:pt x="220" y="53"/>
                      <a:pt x="240" y="54"/>
                      <a:pt x="243" y="65"/>
                    </a:cubicBezTo>
                    <a:cubicBezTo>
                      <a:pt x="250" y="59"/>
                      <a:pt x="262" y="62"/>
                      <a:pt x="267" y="70"/>
                    </a:cubicBezTo>
                    <a:cubicBezTo>
                      <a:pt x="279" y="64"/>
                      <a:pt x="295" y="72"/>
                      <a:pt x="297" y="85"/>
                    </a:cubicBezTo>
                    <a:cubicBezTo>
                      <a:pt x="292" y="73"/>
                      <a:pt x="287" y="62"/>
                      <a:pt x="281" y="50"/>
                    </a:cubicBezTo>
                    <a:cubicBezTo>
                      <a:pt x="278" y="44"/>
                      <a:pt x="279" y="32"/>
                      <a:pt x="286" y="34"/>
                    </a:cubicBezTo>
                    <a:cubicBezTo>
                      <a:pt x="276" y="33"/>
                      <a:pt x="272" y="19"/>
                      <a:pt x="278" y="10"/>
                    </a:cubicBezTo>
                    <a:cubicBezTo>
                      <a:pt x="283" y="2"/>
                      <a:pt x="295" y="-1"/>
                      <a:pt x="305" y="1"/>
                    </a:cubicBezTo>
                    <a:cubicBezTo>
                      <a:pt x="308" y="6"/>
                      <a:pt x="310" y="11"/>
                      <a:pt x="313" y="15"/>
                    </a:cubicBezTo>
                    <a:cubicBezTo>
                      <a:pt x="320" y="11"/>
                      <a:pt x="330" y="12"/>
                      <a:pt x="336" y="18"/>
                    </a:cubicBezTo>
                    <a:cubicBezTo>
                      <a:pt x="342" y="24"/>
                      <a:pt x="344" y="33"/>
                      <a:pt x="341" y="41"/>
                    </a:cubicBezTo>
                    <a:cubicBezTo>
                      <a:pt x="346" y="37"/>
                      <a:pt x="353" y="40"/>
                      <a:pt x="356" y="46"/>
                    </a:cubicBezTo>
                    <a:cubicBezTo>
                      <a:pt x="359" y="51"/>
                      <a:pt x="358" y="58"/>
                      <a:pt x="357" y="64"/>
                    </a:cubicBezTo>
                    <a:cubicBezTo>
                      <a:pt x="368" y="56"/>
                      <a:pt x="385" y="68"/>
                      <a:pt x="382" y="81"/>
                    </a:cubicBezTo>
                    <a:cubicBezTo>
                      <a:pt x="392" y="77"/>
                      <a:pt x="402" y="76"/>
                      <a:pt x="412" y="78"/>
                    </a:cubicBezTo>
                    <a:cubicBezTo>
                      <a:pt x="408" y="70"/>
                      <a:pt x="410" y="60"/>
                      <a:pt x="417" y="54"/>
                    </a:cubicBezTo>
                    <a:cubicBezTo>
                      <a:pt x="423" y="49"/>
                      <a:pt x="434" y="48"/>
                      <a:pt x="441" y="53"/>
                    </a:cubicBezTo>
                    <a:cubicBezTo>
                      <a:pt x="443" y="41"/>
                      <a:pt x="458" y="34"/>
                      <a:pt x="468" y="39"/>
                    </a:cubicBezTo>
                    <a:cubicBezTo>
                      <a:pt x="472" y="28"/>
                      <a:pt x="489" y="21"/>
                      <a:pt x="497" y="30"/>
                    </a:cubicBezTo>
                    <a:cubicBezTo>
                      <a:pt x="506" y="39"/>
                      <a:pt x="499" y="54"/>
                      <a:pt x="492" y="64"/>
                    </a:cubicBezTo>
                    <a:cubicBezTo>
                      <a:pt x="484" y="76"/>
                      <a:pt x="477" y="87"/>
                      <a:pt x="469" y="98"/>
                    </a:cubicBezTo>
                    <a:cubicBezTo>
                      <a:pt x="491" y="90"/>
                      <a:pt x="513" y="80"/>
                      <a:pt x="536" y="71"/>
                    </a:cubicBezTo>
                    <a:cubicBezTo>
                      <a:pt x="538" y="71"/>
                      <a:pt x="540" y="70"/>
                      <a:pt x="542" y="70"/>
                    </a:cubicBezTo>
                    <a:cubicBezTo>
                      <a:pt x="545" y="71"/>
                      <a:pt x="547" y="74"/>
                      <a:pt x="550" y="76"/>
                    </a:cubicBezTo>
                    <a:cubicBezTo>
                      <a:pt x="553" y="78"/>
                      <a:pt x="558" y="78"/>
                      <a:pt x="562" y="79"/>
                    </a:cubicBezTo>
                    <a:cubicBezTo>
                      <a:pt x="573" y="84"/>
                      <a:pt x="571" y="101"/>
                      <a:pt x="562" y="109"/>
                    </a:cubicBezTo>
                    <a:cubicBezTo>
                      <a:pt x="554" y="117"/>
                      <a:pt x="541" y="120"/>
                      <a:pt x="532" y="127"/>
                    </a:cubicBezTo>
                    <a:cubicBezTo>
                      <a:pt x="541" y="130"/>
                      <a:pt x="550" y="132"/>
                      <a:pt x="559" y="135"/>
                    </a:cubicBezTo>
                    <a:cubicBezTo>
                      <a:pt x="565" y="120"/>
                      <a:pt x="585" y="112"/>
                      <a:pt x="599" y="120"/>
                    </a:cubicBezTo>
                    <a:cubicBezTo>
                      <a:pt x="604" y="110"/>
                      <a:pt x="618" y="110"/>
                      <a:pt x="629" y="112"/>
                    </a:cubicBezTo>
                    <a:cubicBezTo>
                      <a:pt x="638" y="113"/>
                      <a:pt x="649" y="115"/>
                      <a:pt x="655" y="123"/>
                    </a:cubicBezTo>
                    <a:cubicBezTo>
                      <a:pt x="663" y="133"/>
                      <a:pt x="659" y="149"/>
                      <a:pt x="651" y="158"/>
                    </a:cubicBezTo>
                    <a:cubicBezTo>
                      <a:pt x="642" y="168"/>
                      <a:pt x="630" y="172"/>
                      <a:pt x="618" y="176"/>
                    </a:cubicBezTo>
                    <a:cubicBezTo>
                      <a:pt x="619" y="185"/>
                      <a:pt x="630" y="189"/>
                      <a:pt x="639" y="188"/>
                    </a:cubicBezTo>
                    <a:cubicBezTo>
                      <a:pt x="647" y="188"/>
                      <a:pt x="657" y="186"/>
                      <a:pt x="664" y="189"/>
                    </a:cubicBezTo>
                    <a:cubicBezTo>
                      <a:pt x="675" y="195"/>
                      <a:pt x="678" y="209"/>
                      <a:pt x="688" y="215"/>
                    </a:cubicBezTo>
                    <a:cubicBezTo>
                      <a:pt x="692" y="216"/>
                      <a:pt x="695" y="217"/>
                      <a:pt x="698" y="219"/>
                    </a:cubicBezTo>
                    <a:cubicBezTo>
                      <a:pt x="702" y="222"/>
                      <a:pt x="703" y="228"/>
                      <a:pt x="704" y="233"/>
                    </a:cubicBezTo>
                    <a:cubicBezTo>
                      <a:pt x="704" y="239"/>
                      <a:pt x="705" y="245"/>
                      <a:pt x="706" y="252"/>
                    </a:cubicBezTo>
                    <a:cubicBezTo>
                      <a:pt x="706" y="255"/>
                      <a:pt x="706" y="258"/>
                      <a:pt x="705" y="261"/>
                    </a:cubicBezTo>
                    <a:cubicBezTo>
                      <a:pt x="702" y="271"/>
                      <a:pt x="688" y="271"/>
                      <a:pt x="679" y="266"/>
                    </a:cubicBezTo>
                    <a:cubicBezTo>
                      <a:pt x="670" y="262"/>
                      <a:pt x="663" y="253"/>
                      <a:pt x="653" y="251"/>
                    </a:cubicBezTo>
                    <a:cubicBezTo>
                      <a:pt x="666" y="259"/>
                      <a:pt x="679" y="268"/>
                      <a:pt x="685" y="281"/>
                    </a:cubicBezTo>
                    <a:cubicBezTo>
                      <a:pt x="691" y="295"/>
                      <a:pt x="686" y="314"/>
                      <a:pt x="671" y="318"/>
                    </a:cubicBezTo>
                    <a:cubicBezTo>
                      <a:pt x="657" y="321"/>
                      <a:pt x="644" y="308"/>
                      <a:pt x="635" y="296"/>
                    </a:cubicBezTo>
                    <a:cubicBezTo>
                      <a:pt x="626" y="284"/>
                      <a:pt x="613" y="270"/>
                      <a:pt x="598" y="275"/>
                    </a:cubicBezTo>
                    <a:lnTo>
                      <a:pt x="15" y="354"/>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72" name="Google Shape;1372;p33"/>
              <p:cNvSpPr/>
              <p:nvPr/>
            </p:nvSpPr>
            <p:spPr>
              <a:xfrm>
                <a:off x="616097" y="3141313"/>
                <a:ext cx="1200191" cy="723767"/>
              </a:xfrm>
              <a:custGeom>
                <a:rect b="b" l="l" r="r" t="t"/>
                <a:pathLst>
                  <a:path extrusionOk="0" h="436" w="723">
                    <a:moveTo>
                      <a:pt x="61" y="151"/>
                    </a:moveTo>
                    <a:cubicBezTo>
                      <a:pt x="51" y="142"/>
                      <a:pt x="32" y="151"/>
                      <a:pt x="32" y="164"/>
                    </a:cubicBezTo>
                    <a:cubicBezTo>
                      <a:pt x="19" y="166"/>
                      <a:pt x="7" y="176"/>
                      <a:pt x="2" y="189"/>
                    </a:cubicBezTo>
                    <a:cubicBezTo>
                      <a:pt x="-2" y="202"/>
                      <a:pt x="1" y="218"/>
                      <a:pt x="11" y="227"/>
                    </a:cubicBezTo>
                    <a:cubicBezTo>
                      <a:pt x="18" y="235"/>
                      <a:pt x="35" y="237"/>
                      <a:pt x="38" y="227"/>
                    </a:cubicBezTo>
                    <a:cubicBezTo>
                      <a:pt x="40" y="236"/>
                      <a:pt x="47" y="244"/>
                      <a:pt x="57" y="247"/>
                    </a:cubicBezTo>
                    <a:cubicBezTo>
                      <a:pt x="46" y="259"/>
                      <a:pt x="50" y="281"/>
                      <a:pt x="64" y="289"/>
                    </a:cubicBezTo>
                    <a:cubicBezTo>
                      <a:pt x="45" y="298"/>
                      <a:pt x="45" y="330"/>
                      <a:pt x="63" y="339"/>
                    </a:cubicBezTo>
                    <a:cubicBezTo>
                      <a:pt x="57" y="350"/>
                      <a:pt x="61" y="365"/>
                      <a:pt x="72" y="371"/>
                    </a:cubicBezTo>
                    <a:cubicBezTo>
                      <a:pt x="82" y="377"/>
                      <a:pt x="98" y="373"/>
                      <a:pt x="104" y="363"/>
                    </a:cubicBezTo>
                    <a:cubicBezTo>
                      <a:pt x="106" y="372"/>
                      <a:pt x="109" y="382"/>
                      <a:pt x="117" y="388"/>
                    </a:cubicBezTo>
                    <a:cubicBezTo>
                      <a:pt x="124" y="394"/>
                      <a:pt x="137" y="394"/>
                      <a:pt x="142" y="386"/>
                    </a:cubicBezTo>
                    <a:cubicBezTo>
                      <a:pt x="144" y="405"/>
                      <a:pt x="167" y="418"/>
                      <a:pt x="185" y="410"/>
                    </a:cubicBezTo>
                    <a:cubicBezTo>
                      <a:pt x="183" y="420"/>
                      <a:pt x="189" y="432"/>
                      <a:pt x="199" y="435"/>
                    </a:cubicBezTo>
                    <a:cubicBezTo>
                      <a:pt x="209" y="438"/>
                      <a:pt x="221" y="432"/>
                      <a:pt x="225" y="422"/>
                    </a:cubicBezTo>
                    <a:cubicBezTo>
                      <a:pt x="242" y="425"/>
                      <a:pt x="260" y="428"/>
                      <a:pt x="277" y="432"/>
                    </a:cubicBezTo>
                    <a:cubicBezTo>
                      <a:pt x="289" y="434"/>
                      <a:pt x="300" y="436"/>
                      <a:pt x="312" y="436"/>
                    </a:cubicBezTo>
                    <a:cubicBezTo>
                      <a:pt x="327" y="436"/>
                      <a:pt x="342" y="432"/>
                      <a:pt x="356" y="425"/>
                    </a:cubicBezTo>
                    <a:cubicBezTo>
                      <a:pt x="360" y="423"/>
                      <a:pt x="365" y="420"/>
                      <a:pt x="369" y="420"/>
                    </a:cubicBezTo>
                    <a:cubicBezTo>
                      <a:pt x="375" y="420"/>
                      <a:pt x="380" y="423"/>
                      <a:pt x="385" y="426"/>
                    </a:cubicBezTo>
                    <a:cubicBezTo>
                      <a:pt x="411" y="440"/>
                      <a:pt x="444" y="438"/>
                      <a:pt x="469" y="423"/>
                    </a:cubicBezTo>
                    <a:cubicBezTo>
                      <a:pt x="473" y="420"/>
                      <a:pt x="477" y="418"/>
                      <a:pt x="482" y="416"/>
                    </a:cubicBezTo>
                    <a:cubicBezTo>
                      <a:pt x="487" y="415"/>
                      <a:pt x="492" y="416"/>
                      <a:pt x="498" y="417"/>
                    </a:cubicBezTo>
                    <a:cubicBezTo>
                      <a:pt x="511" y="420"/>
                      <a:pt x="524" y="420"/>
                      <a:pt x="537" y="419"/>
                    </a:cubicBezTo>
                    <a:cubicBezTo>
                      <a:pt x="548" y="418"/>
                      <a:pt x="560" y="416"/>
                      <a:pt x="567" y="407"/>
                    </a:cubicBezTo>
                    <a:cubicBezTo>
                      <a:pt x="574" y="398"/>
                      <a:pt x="571" y="382"/>
                      <a:pt x="560" y="380"/>
                    </a:cubicBezTo>
                    <a:cubicBezTo>
                      <a:pt x="561" y="372"/>
                      <a:pt x="564" y="365"/>
                      <a:pt x="570" y="361"/>
                    </a:cubicBezTo>
                    <a:cubicBezTo>
                      <a:pt x="576" y="357"/>
                      <a:pt x="585" y="358"/>
                      <a:pt x="590" y="364"/>
                    </a:cubicBezTo>
                    <a:cubicBezTo>
                      <a:pt x="594" y="370"/>
                      <a:pt x="589" y="380"/>
                      <a:pt x="581" y="380"/>
                    </a:cubicBezTo>
                    <a:cubicBezTo>
                      <a:pt x="592" y="390"/>
                      <a:pt x="612" y="383"/>
                      <a:pt x="616" y="368"/>
                    </a:cubicBezTo>
                    <a:cubicBezTo>
                      <a:pt x="619" y="354"/>
                      <a:pt x="607" y="339"/>
                      <a:pt x="592" y="336"/>
                    </a:cubicBezTo>
                    <a:cubicBezTo>
                      <a:pt x="597" y="326"/>
                      <a:pt x="600" y="315"/>
                      <a:pt x="599" y="305"/>
                    </a:cubicBezTo>
                    <a:cubicBezTo>
                      <a:pt x="605" y="315"/>
                      <a:pt x="620" y="320"/>
                      <a:pt x="630" y="314"/>
                    </a:cubicBezTo>
                    <a:cubicBezTo>
                      <a:pt x="635" y="325"/>
                      <a:pt x="642" y="334"/>
                      <a:pt x="653" y="338"/>
                    </a:cubicBezTo>
                    <a:cubicBezTo>
                      <a:pt x="663" y="342"/>
                      <a:pt x="677" y="339"/>
                      <a:pt x="682" y="329"/>
                    </a:cubicBezTo>
                    <a:cubicBezTo>
                      <a:pt x="688" y="319"/>
                      <a:pt x="681" y="304"/>
                      <a:pt x="670" y="303"/>
                    </a:cubicBezTo>
                    <a:cubicBezTo>
                      <a:pt x="680" y="293"/>
                      <a:pt x="672" y="271"/>
                      <a:pt x="658" y="270"/>
                    </a:cubicBezTo>
                    <a:cubicBezTo>
                      <a:pt x="663" y="256"/>
                      <a:pt x="657" y="239"/>
                      <a:pt x="645" y="232"/>
                    </a:cubicBezTo>
                    <a:cubicBezTo>
                      <a:pt x="652" y="239"/>
                      <a:pt x="666" y="236"/>
                      <a:pt x="671" y="227"/>
                    </a:cubicBezTo>
                    <a:cubicBezTo>
                      <a:pt x="675" y="239"/>
                      <a:pt x="692" y="239"/>
                      <a:pt x="704" y="235"/>
                    </a:cubicBezTo>
                    <a:cubicBezTo>
                      <a:pt x="714" y="232"/>
                      <a:pt x="723" y="227"/>
                      <a:pt x="723" y="213"/>
                    </a:cubicBezTo>
                    <a:cubicBezTo>
                      <a:pt x="723" y="207"/>
                      <a:pt x="721" y="201"/>
                      <a:pt x="717" y="197"/>
                    </a:cubicBezTo>
                    <a:cubicBezTo>
                      <a:pt x="707" y="185"/>
                      <a:pt x="693" y="182"/>
                      <a:pt x="679" y="179"/>
                    </a:cubicBezTo>
                    <a:cubicBezTo>
                      <a:pt x="674" y="161"/>
                      <a:pt x="672" y="142"/>
                      <a:pt x="673" y="124"/>
                    </a:cubicBezTo>
                    <a:cubicBezTo>
                      <a:pt x="689" y="127"/>
                      <a:pt x="706" y="119"/>
                      <a:pt x="711" y="104"/>
                    </a:cubicBezTo>
                    <a:lnTo>
                      <a:pt x="640" y="48"/>
                    </a:lnTo>
                    <a:cubicBezTo>
                      <a:pt x="640" y="48"/>
                      <a:pt x="465" y="1"/>
                      <a:pt x="459" y="0"/>
                    </a:cubicBezTo>
                    <a:cubicBezTo>
                      <a:pt x="452" y="0"/>
                      <a:pt x="60" y="151"/>
                      <a:pt x="60" y="151"/>
                    </a:cubicBezTo>
                    <a:cubicBezTo>
                      <a:pt x="50" y="159"/>
                      <a:pt x="34" y="153"/>
                      <a:pt x="29" y="141"/>
                    </a:cubicBezTo>
                    <a:cubicBezTo>
                      <a:pt x="24" y="130"/>
                      <a:pt x="28" y="116"/>
                      <a:pt x="36" y="106"/>
                    </a:cubicBezTo>
                    <a:cubicBezTo>
                      <a:pt x="44" y="97"/>
                      <a:pt x="55" y="90"/>
                      <a:pt x="66" y="84"/>
                    </a:cubicBezTo>
                    <a:cubicBezTo>
                      <a:pt x="54" y="82"/>
                      <a:pt x="41" y="79"/>
                      <a:pt x="34" y="70"/>
                    </a:cubicBezTo>
                    <a:cubicBezTo>
                      <a:pt x="29" y="64"/>
                      <a:pt x="27" y="55"/>
                      <a:pt x="31" y="49"/>
                    </a:cubicBezTo>
                    <a:cubicBezTo>
                      <a:pt x="36" y="39"/>
                      <a:pt x="48" y="41"/>
                      <a:pt x="56" y="36"/>
                    </a:cubicBezTo>
                    <a:cubicBezTo>
                      <a:pt x="61" y="33"/>
                      <a:pt x="64" y="28"/>
                      <a:pt x="67" y="23"/>
                    </a:cubicBezTo>
                    <a:lnTo>
                      <a:pt x="61" y="151"/>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73" name="Google Shape;1373;p33"/>
              <p:cNvSpPr/>
              <p:nvPr/>
            </p:nvSpPr>
            <p:spPr>
              <a:xfrm>
                <a:off x="951421" y="3172853"/>
                <a:ext cx="600925" cy="893088"/>
              </a:xfrm>
              <a:custGeom>
                <a:rect b="b" l="l" r="r" t="t"/>
                <a:pathLst>
                  <a:path extrusionOk="0" h="538" w="362">
                    <a:moveTo>
                      <a:pt x="26" y="64"/>
                    </a:moveTo>
                    <a:cubicBezTo>
                      <a:pt x="28" y="45"/>
                      <a:pt x="44" y="30"/>
                      <a:pt x="63" y="30"/>
                    </a:cubicBezTo>
                    <a:lnTo>
                      <a:pt x="266" y="0"/>
                    </a:lnTo>
                    <a:cubicBezTo>
                      <a:pt x="330" y="0"/>
                      <a:pt x="364" y="82"/>
                      <a:pt x="362" y="146"/>
                    </a:cubicBezTo>
                    <a:cubicBezTo>
                      <a:pt x="359" y="217"/>
                      <a:pt x="353" y="303"/>
                      <a:pt x="339" y="355"/>
                    </a:cubicBezTo>
                    <a:cubicBezTo>
                      <a:pt x="312" y="459"/>
                      <a:pt x="229" y="465"/>
                      <a:pt x="229" y="465"/>
                    </a:cubicBezTo>
                    <a:cubicBezTo>
                      <a:pt x="229" y="464"/>
                      <a:pt x="225" y="500"/>
                      <a:pt x="221" y="538"/>
                    </a:cubicBezTo>
                    <a:lnTo>
                      <a:pt x="0" y="492"/>
                    </a:lnTo>
                    <a:lnTo>
                      <a:pt x="26" y="64"/>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4" name="Google Shape;1374;p33"/>
              <p:cNvSpPr/>
              <p:nvPr/>
            </p:nvSpPr>
            <p:spPr>
              <a:xfrm>
                <a:off x="1442786" y="3534737"/>
                <a:ext cx="44820" cy="43160"/>
              </a:xfrm>
              <a:custGeom>
                <a:rect b="b" l="l" r="r" t="t"/>
                <a:pathLst>
                  <a:path extrusionOk="0" h="26" w="27">
                    <a:moveTo>
                      <a:pt x="27" y="13"/>
                    </a:moveTo>
                    <a:cubicBezTo>
                      <a:pt x="27" y="21"/>
                      <a:pt x="20" y="27"/>
                      <a:pt x="13" y="26"/>
                    </a:cubicBezTo>
                    <a:cubicBezTo>
                      <a:pt x="5" y="26"/>
                      <a:pt x="0" y="19"/>
                      <a:pt x="0" y="12"/>
                    </a:cubicBezTo>
                    <a:cubicBezTo>
                      <a:pt x="1" y="5"/>
                      <a:pt x="7" y="0"/>
                      <a:pt x="15" y="0"/>
                    </a:cubicBezTo>
                    <a:cubicBezTo>
                      <a:pt x="22" y="1"/>
                      <a:pt x="28" y="6"/>
                      <a:pt x="27"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75" name="Google Shape;1375;p33"/>
              <p:cNvSpPr/>
              <p:nvPr/>
            </p:nvSpPr>
            <p:spPr>
              <a:xfrm>
                <a:off x="1233624" y="3519796"/>
                <a:ext cx="46480" cy="43160"/>
              </a:xfrm>
              <a:custGeom>
                <a:rect b="b" l="l" r="r" t="t"/>
                <a:pathLst>
                  <a:path extrusionOk="0" h="26" w="28">
                    <a:moveTo>
                      <a:pt x="28" y="13"/>
                    </a:moveTo>
                    <a:cubicBezTo>
                      <a:pt x="27" y="21"/>
                      <a:pt x="20" y="27"/>
                      <a:pt x="13" y="26"/>
                    </a:cubicBezTo>
                    <a:cubicBezTo>
                      <a:pt x="5" y="26"/>
                      <a:pt x="0" y="19"/>
                      <a:pt x="0" y="12"/>
                    </a:cubicBezTo>
                    <a:cubicBezTo>
                      <a:pt x="1" y="5"/>
                      <a:pt x="7" y="0"/>
                      <a:pt x="15" y="0"/>
                    </a:cubicBezTo>
                    <a:cubicBezTo>
                      <a:pt x="22" y="1"/>
                      <a:pt x="28" y="6"/>
                      <a:pt x="28"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76" name="Google Shape;1376;p33"/>
              <p:cNvSpPr/>
              <p:nvPr/>
            </p:nvSpPr>
            <p:spPr>
              <a:xfrm>
                <a:off x="1419546" y="3458376"/>
                <a:ext cx="89641" cy="28220"/>
              </a:xfrm>
              <a:custGeom>
                <a:rect b="b" l="l" r="r" t="t"/>
                <a:pathLst>
                  <a:path extrusionOk="0" h="17" w="54">
                    <a:moveTo>
                      <a:pt x="54" y="17"/>
                    </a:moveTo>
                    <a:cubicBezTo>
                      <a:pt x="53" y="18"/>
                      <a:pt x="43" y="10"/>
                      <a:pt x="28" y="8"/>
                    </a:cubicBezTo>
                    <a:cubicBezTo>
                      <a:pt x="14" y="7"/>
                      <a:pt x="2" y="13"/>
                      <a:pt x="1" y="11"/>
                    </a:cubicBezTo>
                    <a:cubicBezTo>
                      <a:pt x="0" y="10"/>
                      <a:pt x="2" y="7"/>
                      <a:pt x="7" y="4"/>
                    </a:cubicBezTo>
                    <a:cubicBezTo>
                      <a:pt x="12" y="1"/>
                      <a:pt x="20" y="-1"/>
                      <a:pt x="30" y="0"/>
                    </a:cubicBezTo>
                    <a:cubicBezTo>
                      <a:pt x="39" y="1"/>
                      <a:pt x="46" y="5"/>
                      <a:pt x="50"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77" name="Google Shape;1377;p33"/>
              <p:cNvSpPr/>
              <p:nvPr/>
            </p:nvSpPr>
            <p:spPr>
              <a:xfrm>
                <a:off x="1193783" y="3443436"/>
                <a:ext cx="89641" cy="28220"/>
              </a:xfrm>
              <a:custGeom>
                <a:rect b="b" l="l" r="r" t="t"/>
                <a:pathLst>
                  <a:path extrusionOk="0" h="17" w="54">
                    <a:moveTo>
                      <a:pt x="54" y="17"/>
                    </a:moveTo>
                    <a:cubicBezTo>
                      <a:pt x="52" y="19"/>
                      <a:pt x="43" y="10"/>
                      <a:pt x="28" y="9"/>
                    </a:cubicBezTo>
                    <a:cubicBezTo>
                      <a:pt x="13" y="7"/>
                      <a:pt x="2" y="13"/>
                      <a:pt x="0" y="11"/>
                    </a:cubicBezTo>
                    <a:cubicBezTo>
                      <a:pt x="0" y="10"/>
                      <a:pt x="2" y="7"/>
                      <a:pt x="7" y="5"/>
                    </a:cubicBezTo>
                    <a:cubicBezTo>
                      <a:pt x="12" y="2"/>
                      <a:pt x="20" y="-1"/>
                      <a:pt x="29" y="0"/>
                    </a:cubicBezTo>
                    <a:cubicBezTo>
                      <a:pt x="38" y="1"/>
                      <a:pt x="45" y="5"/>
                      <a:pt x="49"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78" name="Google Shape;1378;p33"/>
              <p:cNvSpPr/>
              <p:nvPr/>
            </p:nvSpPr>
            <p:spPr>
              <a:xfrm>
                <a:off x="1339865" y="3451736"/>
                <a:ext cx="64741" cy="207502"/>
              </a:xfrm>
              <a:custGeom>
                <a:rect b="b" l="l" r="r" t="t"/>
                <a:pathLst>
                  <a:path extrusionOk="0" h="125" w="39">
                    <a:moveTo>
                      <a:pt x="0" y="123"/>
                    </a:moveTo>
                    <a:cubicBezTo>
                      <a:pt x="0" y="122"/>
                      <a:pt x="10" y="121"/>
                      <a:pt x="25" y="121"/>
                    </a:cubicBezTo>
                    <a:cubicBezTo>
                      <a:pt x="28" y="121"/>
                      <a:pt x="32" y="120"/>
                      <a:pt x="33" y="118"/>
                    </a:cubicBezTo>
                    <a:cubicBezTo>
                      <a:pt x="34" y="115"/>
                      <a:pt x="33" y="111"/>
                      <a:pt x="32" y="107"/>
                    </a:cubicBezTo>
                    <a:cubicBezTo>
                      <a:pt x="29" y="97"/>
                      <a:pt x="26" y="87"/>
                      <a:pt x="23" y="77"/>
                    </a:cubicBezTo>
                    <a:cubicBezTo>
                      <a:pt x="12" y="35"/>
                      <a:pt x="5" y="1"/>
                      <a:pt x="6" y="0"/>
                    </a:cubicBezTo>
                    <a:cubicBezTo>
                      <a:pt x="8" y="0"/>
                      <a:pt x="18" y="33"/>
                      <a:pt x="30" y="75"/>
                    </a:cubicBezTo>
                    <a:cubicBezTo>
                      <a:pt x="32" y="86"/>
                      <a:pt x="35" y="96"/>
                      <a:pt x="37" y="105"/>
                    </a:cubicBezTo>
                    <a:cubicBezTo>
                      <a:pt x="38" y="110"/>
                      <a:pt x="40" y="115"/>
                      <a:pt x="38" y="120"/>
                    </a:cubicBezTo>
                    <a:cubicBezTo>
                      <a:pt x="36" y="123"/>
                      <a:pt x="33" y="124"/>
                      <a:pt x="31" y="125"/>
                    </a:cubicBezTo>
                    <a:cubicBezTo>
                      <a:pt x="28" y="125"/>
                      <a:pt x="26" y="125"/>
                      <a:pt x="25" y="125"/>
                    </a:cubicBezTo>
                    <a:cubicBezTo>
                      <a:pt x="10" y="124"/>
                      <a:pt x="0" y="123"/>
                      <a:pt x="0" y="12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79" name="Google Shape;1379;p33"/>
              <p:cNvSpPr/>
              <p:nvPr/>
            </p:nvSpPr>
            <p:spPr>
              <a:xfrm>
                <a:off x="1104142" y="3856780"/>
                <a:ext cx="229082" cy="131141"/>
              </a:xfrm>
              <a:custGeom>
                <a:rect b="b" l="l" r="r" t="t"/>
                <a:pathLst>
                  <a:path extrusionOk="0" h="79" w="138">
                    <a:moveTo>
                      <a:pt x="138" y="53"/>
                    </a:moveTo>
                    <a:cubicBezTo>
                      <a:pt x="138" y="53"/>
                      <a:pt x="66" y="50"/>
                      <a:pt x="0" y="0"/>
                    </a:cubicBezTo>
                    <a:cubicBezTo>
                      <a:pt x="0" y="0"/>
                      <a:pt x="28" y="78"/>
                      <a:pt x="135" y="79"/>
                    </a:cubicBezTo>
                    <a:lnTo>
                      <a:pt x="138" y="53"/>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0" name="Google Shape;1380;p33"/>
              <p:cNvSpPr/>
              <p:nvPr/>
            </p:nvSpPr>
            <p:spPr>
              <a:xfrm>
                <a:off x="1243584" y="3677498"/>
                <a:ext cx="91301" cy="87981"/>
              </a:xfrm>
              <a:custGeom>
                <a:rect b="b" l="l" r="r" t="t"/>
                <a:pathLst>
                  <a:path extrusionOk="0" h="53" w="55">
                    <a:moveTo>
                      <a:pt x="54" y="24"/>
                    </a:moveTo>
                    <a:cubicBezTo>
                      <a:pt x="46" y="15"/>
                      <a:pt x="24" y="2"/>
                      <a:pt x="16" y="0"/>
                    </a:cubicBezTo>
                    <a:cubicBezTo>
                      <a:pt x="9" y="-2"/>
                      <a:pt x="10" y="7"/>
                      <a:pt x="5" y="13"/>
                    </a:cubicBezTo>
                    <a:cubicBezTo>
                      <a:pt x="0" y="20"/>
                      <a:pt x="-1" y="30"/>
                      <a:pt x="3" y="38"/>
                    </a:cubicBezTo>
                    <a:cubicBezTo>
                      <a:pt x="8" y="47"/>
                      <a:pt x="17" y="54"/>
                      <a:pt x="26" y="53"/>
                    </a:cubicBezTo>
                    <a:cubicBezTo>
                      <a:pt x="34" y="52"/>
                      <a:pt x="42" y="43"/>
                      <a:pt x="50" y="38"/>
                    </a:cubicBezTo>
                    <a:cubicBezTo>
                      <a:pt x="51" y="36"/>
                      <a:pt x="54" y="35"/>
                      <a:pt x="55" y="33"/>
                    </a:cubicBezTo>
                    <a:cubicBezTo>
                      <a:pt x="56" y="30"/>
                      <a:pt x="56" y="27"/>
                      <a:pt x="55" y="25"/>
                    </a:cubicBezTo>
                    <a:lnTo>
                      <a:pt x="54" y="24"/>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1" name="Google Shape;1381;p33"/>
              <p:cNvSpPr/>
              <p:nvPr/>
            </p:nvSpPr>
            <p:spPr>
              <a:xfrm>
                <a:off x="1172203" y="3370395"/>
                <a:ext cx="111221" cy="26560"/>
              </a:xfrm>
              <a:custGeom>
                <a:rect b="b" l="l" r="r" t="t"/>
                <a:pathLst>
                  <a:path extrusionOk="0" h="16" w="67">
                    <a:moveTo>
                      <a:pt x="67" y="14"/>
                    </a:moveTo>
                    <a:cubicBezTo>
                      <a:pt x="65" y="18"/>
                      <a:pt x="51" y="15"/>
                      <a:pt x="33" y="15"/>
                    </a:cubicBezTo>
                    <a:cubicBezTo>
                      <a:pt x="16" y="15"/>
                      <a:pt x="2" y="18"/>
                      <a:pt x="0" y="15"/>
                    </a:cubicBezTo>
                    <a:cubicBezTo>
                      <a:pt x="-1" y="13"/>
                      <a:pt x="2" y="9"/>
                      <a:pt x="8" y="6"/>
                    </a:cubicBezTo>
                    <a:cubicBezTo>
                      <a:pt x="14" y="3"/>
                      <a:pt x="23" y="0"/>
                      <a:pt x="33" y="0"/>
                    </a:cubicBezTo>
                    <a:cubicBezTo>
                      <a:pt x="44" y="0"/>
                      <a:pt x="53" y="2"/>
                      <a:pt x="59" y="6"/>
                    </a:cubicBezTo>
                    <a:cubicBezTo>
                      <a:pt x="65" y="9"/>
                      <a:pt x="68" y="12"/>
                      <a:pt x="67"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82" name="Google Shape;1382;p33"/>
              <p:cNvSpPr/>
              <p:nvPr/>
            </p:nvSpPr>
            <p:spPr>
              <a:xfrm>
                <a:off x="1424526" y="3385335"/>
                <a:ext cx="84661" cy="31540"/>
              </a:xfrm>
              <a:custGeom>
                <a:rect b="b" l="l" r="r" t="t"/>
                <a:pathLst>
                  <a:path extrusionOk="0" h="19" w="51">
                    <a:moveTo>
                      <a:pt x="50" y="18"/>
                    </a:moveTo>
                    <a:cubicBezTo>
                      <a:pt x="47" y="21"/>
                      <a:pt x="38" y="17"/>
                      <a:pt x="26" y="15"/>
                    </a:cubicBezTo>
                    <a:cubicBezTo>
                      <a:pt x="14" y="13"/>
                      <a:pt x="3" y="15"/>
                      <a:pt x="1" y="11"/>
                    </a:cubicBezTo>
                    <a:cubicBezTo>
                      <a:pt x="0" y="10"/>
                      <a:pt x="2" y="6"/>
                      <a:pt x="7" y="4"/>
                    </a:cubicBezTo>
                    <a:cubicBezTo>
                      <a:pt x="12" y="1"/>
                      <a:pt x="19" y="-1"/>
                      <a:pt x="28" y="0"/>
                    </a:cubicBezTo>
                    <a:cubicBezTo>
                      <a:pt x="36" y="1"/>
                      <a:pt x="43" y="5"/>
                      <a:pt x="47" y="9"/>
                    </a:cubicBezTo>
                    <a:cubicBezTo>
                      <a:pt x="51" y="13"/>
                      <a:pt x="52" y="17"/>
                      <a:pt x="5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83" name="Google Shape;1383;p33"/>
              <p:cNvSpPr/>
              <p:nvPr/>
            </p:nvSpPr>
            <p:spPr>
              <a:xfrm>
                <a:off x="853480" y="3051672"/>
                <a:ext cx="753647" cy="466464"/>
              </a:xfrm>
              <a:custGeom>
                <a:rect b="b" l="l" r="r" t="t"/>
                <a:pathLst>
                  <a:path extrusionOk="0" h="281" w="454">
                    <a:moveTo>
                      <a:pt x="71" y="246"/>
                    </a:moveTo>
                    <a:cubicBezTo>
                      <a:pt x="67" y="252"/>
                      <a:pt x="69" y="262"/>
                      <a:pt x="74" y="266"/>
                    </a:cubicBezTo>
                    <a:cubicBezTo>
                      <a:pt x="79" y="271"/>
                      <a:pt x="87" y="269"/>
                      <a:pt x="92" y="263"/>
                    </a:cubicBezTo>
                    <a:cubicBezTo>
                      <a:pt x="96" y="270"/>
                      <a:pt x="107" y="265"/>
                      <a:pt x="106" y="257"/>
                    </a:cubicBezTo>
                    <a:cubicBezTo>
                      <a:pt x="112" y="261"/>
                      <a:pt x="120" y="254"/>
                      <a:pt x="119" y="246"/>
                    </a:cubicBezTo>
                    <a:cubicBezTo>
                      <a:pt x="125" y="250"/>
                      <a:pt x="130" y="239"/>
                      <a:pt x="135" y="232"/>
                    </a:cubicBezTo>
                    <a:cubicBezTo>
                      <a:pt x="137" y="229"/>
                      <a:pt x="140" y="226"/>
                      <a:pt x="143" y="222"/>
                    </a:cubicBezTo>
                    <a:cubicBezTo>
                      <a:pt x="151" y="212"/>
                      <a:pt x="157" y="198"/>
                      <a:pt x="158" y="184"/>
                    </a:cubicBezTo>
                    <a:cubicBezTo>
                      <a:pt x="168" y="175"/>
                      <a:pt x="172" y="160"/>
                      <a:pt x="175" y="146"/>
                    </a:cubicBezTo>
                    <a:cubicBezTo>
                      <a:pt x="177" y="137"/>
                      <a:pt x="179" y="129"/>
                      <a:pt x="181" y="120"/>
                    </a:cubicBezTo>
                    <a:cubicBezTo>
                      <a:pt x="183" y="118"/>
                      <a:pt x="185" y="116"/>
                      <a:pt x="187" y="114"/>
                    </a:cubicBezTo>
                    <a:cubicBezTo>
                      <a:pt x="186" y="121"/>
                      <a:pt x="190" y="127"/>
                      <a:pt x="195" y="129"/>
                    </a:cubicBezTo>
                    <a:cubicBezTo>
                      <a:pt x="200" y="131"/>
                      <a:pt x="205" y="132"/>
                      <a:pt x="211" y="131"/>
                    </a:cubicBezTo>
                    <a:cubicBezTo>
                      <a:pt x="216" y="131"/>
                      <a:pt x="221" y="130"/>
                      <a:pt x="227" y="129"/>
                    </a:cubicBezTo>
                    <a:cubicBezTo>
                      <a:pt x="230" y="131"/>
                      <a:pt x="233" y="132"/>
                      <a:pt x="236" y="133"/>
                    </a:cubicBezTo>
                    <a:cubicBezTo>
                      <a:pt x="232" y="141"/>
                      <a:pt x="234" y="151"/>
                      <a:pt x="236" y="159"/>
                    </a:cubicBezTo>
                    <a:cubicBezTo>
                      <a:pt x="238" y="165"/>
                      <a:pt x="239" y="172"/>
                      <a:pt x="244" y="175"/>
                    </a:cubicBezTo>
                    <a:cubicBezTo>
                      <a:pt x="248" y="178"/>
                      <a:pt x="256" y="174"/>
                      <a:pt x="255" y="168"/>
                    </a:cubicBezTo>
                    <a:cubicBezTo>
                      <a:pt x="258" y="172"/>
                      <a:pt x="264" y="171"/>
                      <a:pt x="268" y="167"/>
                    </a:cubicBezTo>
                    <a:cubicBezTo>
                      <a:pt x="271" y="163"/>
                      <a:pt x="273" y="157"/>
                      <a:pt x="273" y="151"/>
                    </a:cubicBezTo>
                    <a:cubicBezTo>
                      <a:pt x="274" y="137"/>
                      <a:pt x="271" y="123"/>
                      <a:pt x="265" y="112"/>
                    </a:cubicBezTo>
                    <a:cubicBezTo>
                      <a:pt x="273" y="121"/>
                      <a:pt x="281" y="131"/>
                      <a:pt x="289" y="140"/>
                    </a:cubicBezTo>
                    <a:cubicBezTo>
                      <a:pt x="291" y="143"/>
                      <a:pt x="293" y="145"/>
                      <a:pt x="296" y="145"/>
                    </a:cubicBezTo>
                    <a:cubicBezTo>
                      <a:pt x="294" y="150"/>
                      <a:pt x="298" y="154"/>
                      <a:pt x="302" y="154"/>
                    </a:cubicBezTo>
                    <a:cubicBezTo>
                      <a:pt x="306" y="154"/>
                      <a:pt x="310" y="151"/>
                      <a:pt x="313" y="148"/>
                    </a:cubicBezTo>
                    <a:cubicBezTo>
                      <a:pt x="321" y="142"/>
                      <a:pt x="329" y="131"/>
                      <a:pt x="324" y="123"/>
                    </a:cubicBezTo>
                    <a:cubicBezTo>
                      <a:pt x="327" y="122"/>
                      <a:pt x="329" y="117"/>
                      <a:pt x="328" y="114"/>
                    </a:cubicBezTo>
                    <a:cubicBezTo>
                      <a:pt x="337" y="123"/>
                      <a:pt x="347" y="132"/>
                      <a:pt x="356" y="141"/>
                    </a:cubicBezTo>
                    <a:cubicBezTo>
                      <a:pt x="353" y="139"/>
                      <a:pt x="349" y="144"/>
                      <a:pt x="349" y="148"/>
                    </a:cubicBezTo>
                    <a:cubicBezTo>
                      <a:pt x="350" y="152"/>
                      <a:pt x="352" y="155"/>
                      <a:pt x="355" y="158"/>
                    </a:cubicBezTo>
                    <a:cubicBezTo>
                      <a:pt x="352" y="162"/>
                      <a:pt x="350" y="167"/>
                      <a:pt x="350" y="172"/>
                    </a:cubicBezTo>
                    <a:cubicBezTo>
                      <a:pt x="345" y="166"/>
                      <a:pt x="335" y="175"/>
                      <a:pt x="336" y="183"/>
                    </a:cubicBezTo>
                    <a:cubicBezTo>
                      <a:pt x="337" y="191"/>
                      <a:pt x="344" y="196"/>
                      <a:pt x="351" y="198"/>
                    </a:cubicBezTo>
                    <a:cubicBezTo>
                      <a:pt x="357" y="199"/>
                      <a:pt x="364" y="197"/>
                      <a:pt x="366" y="190"/>
                    </a:cubicBezTo>
                    <a:cubicBezTo>
                      <a:pt x="373" y="192"/>
                      <a:pt x="380" y="184"/>
                      <a:pt x="379" y="176"/>
                    </a:cubicBezTo>
                    <a:cubicBezTo>
                      <a:pt x="383" y="180"/>
                      <a:pt x="389" y="171"/>
                      <a:pt x="390" y="165"/>
                    </a:cubicBezTo>
                    <a:cubicBezTo>
                      <a:pt x="391" y="152"/>
                      <a:pt x="391" y="140"/>
                      <a:pt x="388" y="128"/>
                    </a:cubicBezTo>
                    <a:cubicBezTo>
                      <a:pt x="388" y="130"/>
                      <a:pt x="390" y="131"/>
                      <a:pt x="391" y="130"/>
                    </a:cubicBezTo>
                    <a:cubicBezTo>
                      <a:pt x="392" y="130"/>
                      <a:pt x="392" y="127"/>
                      <a:pt x="391" y="126"/>
                    </a:cubicBezTo>
                    <a:cubicBezTo>
                      <a:pt x="395" y="141"/>
                      <a:pt x="399" y="156"/>
                      <a:pt x="404" y="171"/>
                    </a:cubicBezTo>
                    <a:cubicBezTo>
                      <a:pt x="407" y="183"/>
                      <a:pt x="410" y="195"/>
                      <a:pt x="409" y="208"/>
                    </a:cubicBezTo>
                    <a:cubicBezTo>
                      <a:pt x="409" y="213"/>
                      <a:pt x="408" y="220"/>
                      <a:pt x="413" y="221"/>
                    </a:cubicBezTo>
                    <a:cubicBezTo>
                      <a:pt x="414" y="221"/>
                      <a:pt x="415" y="221"/>
                      <a:pt x="416" y="220"/>
                    </a:cubicBezTo>
                    <a:cubicBezTo>
                      <a:pt x="429" y="216"/>
                      <a:pt x="440" y="204"/>
                      <a:pt x="448" y="191"/>
                    </a:cubicBezTo>
                    <a:cubicBezTo>
                      <a:pt x="450" y="186"/>
                      <a:pt x="453" y="182"/>
                      <a:pt x="454" y="176"/>
                    </a:cubicBezTo>
                    <a:cubicBezTo>
                      <a:pt x="456" y="166"/>
                      <a:pt x="453" y="155"/>
                      <a:pt x="453" y="143"/>
                    </a:cubicBezTo>
                    <a:cubicBezTo>
                      <a:pt x="453" y="139"/>
                      <a:pt x="454" y="134"/>
                      <a:pt x="454" y="129"/>
                    </a:cubicBezTo>
                    <a:cubicBezTo>
                      <a:pt x="453" y="121"/>
                      <a:pt x="449" y="115"/>
                      <a:pt x="445" y="109"/>
                    </a:cubicBezTo>
                    <a:cubicBezTo>
                      <a:pt x="430" y="88"/>
                      <a:pt x="415" y="66"/>
                      <a:pt x="393" y="55"/>
                    </a:cubicBezTo>
                    <a:cubicBezTo>
                      <a:pt x="380" y="49"/>
                      <a:pt x="365" y="47"/>
                      <a:pt x="352" y="41"/>
                    </a:cubicBezTo>
                    <a:cubicBezTo>
                      <a:pt x="344" y="37"/>
                      <a:pt x="337" y="32"/>
                      <a:pt x="329" y="27"/>
                    </a:cubicBezTo>
                    <a:cubicBezTo>
                      <a:pt x="297" y="7"/>
                      <a:pt x="260" y="1"/>
                      <a:pt x="223" y="0"/>
                    </a:cubicBezTo>
                    <a:cubicBezTo>
                      <a:pt x="203" y="0"/>
                      <a:pt x="182" y="1"/>
                      <a:pt x="162" y="8"/>
                    </a:cubicBezTo>
                    <a:cubicBezTo>
                      <a:pt x="140" y="15"/>
                      <a:pt x="120" y="29"/>
                      <a:pt x="101" y="44"/>
                    </a:cubicBezTo>
                    <a:cubicBezTo>
                      <a:pt x="73" y="67"/>
                      <a:pt x="46" y="93"/>
                      <a:pt x="26" y="125"/>
                    </a:cubicBezTo>
                    <a:cubicBezTo>
                      <a:pt x="10" y="151"/>
                      <a:pt x="-1" y="181"/>
                      <a:pt x="0" y="211"/>
                    </a:cubicBezTo>
                    <a:cubicBezTo>
                      <a:pt x="1" y="241"/>
                      <a:pt x="17" y="272"/>
                      <a:pt x="41" y="281"/>
                    </a:cubicBezTo>
                    <a:cubicBezTo>
                      <a:pt x="45" y="277"/>
                      <a:pt x="49" y="274"/>
                      <a:pt x="52" y="270"/>
                    </a:cubicBezTo>
                    <a:lnTo>
                      <a:pt x="71" y="246"/>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84" name="Google Shape;1384;p33"/>
              <p:cNvSpPr/>
              <p:nvPr/>
            </p:nvSpPr>
            <p:spPr>
              <a:xfrm>
                <a:off x="909920" y="3488256"/>
                <a:ext cx="106241" cy="152721"/>
              </a:xfrm>
              <a:custGeom>
                <a:rect b="b" l="l" r="r" t="t"/>
                <a:pathLst>
                  <a:path extrusionOk="0" h="92" w="64">
                    <a:moveTo>
                      <a:pt x="64" y="6"/>
                    </a:moveTo>
                    <a:cubicBezTo>
                      <a:pt x="62" y="5"/>
                      <a:pt x="7" y="-19"/>
                      <a:pt x="1" y="40"/>
                    </a:cubicBezTo>
                    <a:cubicBezTo>
                      <a:pt x="-5" y="99"/>
                      <a:pt x="55" y="93"/>
                      <a:pt x="56" y="91"/>
                    </a:cubicBezTo>
                    <a:cubicBezTo>
                      <a:pt x="56" y="89"/>
                      <a:pt x="64" y="6"/>
                      <a:pt x="64" y="6"/>
                    </a:cubicBezTo>
                    <a:close/>
                  </a:path>
                </a:pathLst>
              </a:custGeom>
              <a:solidFill>
                <a:srgbClr val="9E675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5" name="Google Shape;1385;p33"/>
              <p:cNvSpPr/>
              <p:nvPr/>
            </p:nvSpPr>
            <p:spPr>
              <a:xfrm>
                <a:off x="936481" y="3519796"/>
                <a:ext cx="39840" cy="86321"/>
              </a:xfrm>
              <a:custGeom>
                <a:rect b="b" l="l" r="r" t="t"/>
                <a:pathLst>
                  <a:path extrusionOk="0" h="52" w="24">
                    <a:moveTo>
                      <a:pt x="24" y="48"/>
                    </a:moveTo>
                    <a:cubicBezTo>
                      <a:pt x="24" y="48"/>
                      <a:pt x="23" y="48"/>
                      <a:pt x="21" y="49"/>
                    </a:cubicBezTo>
                    <a:cubicBezTo>
                      <a:pt x="19" y="50"/>
                      <a:pt x="16" y="50"/>
                      <a:pt x="13" y="48"/>
                    </a:cubicBezTo>
                    <a:cubicBezTo>
                      <a:pt x="7" y="45"/>
                      <a:pt x="3" y="35"/>
                      <a:pt x="4" y="24"/>
                    </a:cubicBezTo>
                    <a:cubicBezTo>
                      <a:pt x="4" y="19"/>
                      <a:pt x="6" y="14"/>
                      <a:pt x="8" y="10"/>
                    </a:cubicBezTo>
                    <a:cubicBezTo>
                      <a:pt x="10" y="6"/>
                      <a:pt x="14" y="3"/>
                      <a:pt x="17" y="3"/>
                    </a:cubicBezTo>
                    <a:cubicBezTo>
                      <a:pt x="20" y="2"/>
                      <a:pt x="22" y="4"/>
                      <a:pt x="23" y="6"/>
                    </a:cubicBezTo>
                    <a:cubicBezTo>
                      <a:pt x="23" y="8"/>
                      <a:pt x="23" y="9"/>
                      <a:pt x="23" y="9"/>
                    </a:cubicBezTo>
                    <a:cubicBezTo>
                      <a:pt x="23" y="9"/>
                      <a:pt x="24" y="8"/>
                      <a:pt x="24" y="6"/>
                    </a:cubicBezTo>
                    <a:cubicBezTo>
                      <a:pt x="24" y="5"/>
                      <a:pt x="23" y="3"/>
                      <a:pt x="22" y="2"/>
                    </a:cubicBezTo>
                    <a:cubicBezTo>
                      <a:pt x="21" y="1"/>
                      <a:pt x="19" y="0"/>
                      <a:pt x="17" y="0"/>
                    </a:cubicBezTo>
                    <a:cubicBezTo>
                      <a:pt x="12" y="0"/>
                      <a:pt x="8" y="3"/>
                      <a:pt x="5" y="8"/>
                    </a:cubicBezTo>
                    <a:cubicBezTo>
                      <a:pt x="2" y="12"/>
                      <a:pt x="0" y="18"/>
                      <a:pt x="0" y="24"/>
                    </a:cubicBezTo>
                    <a:cubicBezTo>
                      <a:pt x="-1" y="36"/>
                      <a:pt x="4" y="48"/>
                      <a:pt x="12" y="51"/>
                    </a:cubicBezTo>
                    <a:cubicBezTo>
                      <a:pt x="16" y="52"/>
                      <a:pt x="20" y="52"/>
                      <a:pt x="22" y="50"/>
                    </a:cubicBezTo>
                    <a:cubicBezTo>
                      <a:pt x="24" y="49"/>
                      <a:pt x="24" y="48"/>
                      <a:pt x="24" y="4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6" name="Google Shape;1386;p33"/>
              <p:cNvSpPr/>
              <p:nvPr/>
            </p:nvSpPr>
            <p:spPr>
              <a:xfrm>
                <a:off x="1251884" y="3121392"/>
                <a:ext cx="146081" cy="102921"/>
              </a:xfrm>
              <a:custGeom>
                <a:rect b="b" l="l" r="r" t="t"/>
                <a:pathLst>
                  <a:path extrusionOk="0" h="62" w="88">
                    <a:moveTo>
                      <a:pt x="81" y="62"/>
                    </a:moveTo>
                    <a:cubicBezTo>
                      <a:pt x="81" y="62"/>
                      <a:pt x="85" y="60"/>
                      <a:pt x="86" y="54"/>
                    </a:cubicBezTo>
                    <a:cubicBezTo>
                      <a:pt x="87" y="52"/>
                      <a:pt x="87" y="48"/>
                      <a:pt x="84" y="45"/>
                    </a:cubicBezTo>
                    <a:cubicBezTo>
                      <a:pt x="82" y="42"/>
                      <a:pt x="78" y="40"/>
                      <a:pt x="73" y="41"/>
                    </a:cubicBezTo>
                    <a:lnTo>
                      <a:pt x="71" y="42"/>
                    </a:lnTo>
                    <a:lnTo>
                      <a:pt x="72" y="39"/>
                    </a:lnTo>
                    <a:cubicBezTo>
                      <a:pt x="74" y="36"/>
                      <a:pt x="74" y="30"/>
                      <a:pt x="71" y="26"/>
                    </a:cubicBezTo>
                    <a:cubicBezTo>
                      <a:pt x="67" y="22"/>
                      <a:pt x="60" y="21"/>
                      <a:pt x="56" y="25"/>
                    </a:cubicBezTo>
                    <a:lnTo>
                      <a:pt x="54" y="23"/>
                    </a:lnTo>
                    <a:cubicBezTo>
                      <a:pt x="54" y="22"/>
                      <a:pt x="55" y="22"/>
                      <a:pt x="55" y="21"/>
                    </a:cubicBezTo>
                    <a:cubicBezTo>
                      <a:pt x="56" y="20"/>
                      <a:pt x="56" y="17"/>
                      <a:pt x="55" y="16"/>
                    </a:cubicBezTo>
                    <a:cubicBezTo>
                      <a:pt x="54" y="14"/>
                      <a:pt x="52" y="13"/>
                      <a:pt x="50" y="12"/>
                    </a:cubicBezTo>
                    <a:cubicBezTo>
                      <a:pt x="48" y="11"/>
                      <a:pt x="46" y="11"/>
                      <a:pt x="44" y="12"/>
                    </a:cubicBezTo>
                    <a:cubicBezTo>
                      <a:pt x="42" y="12"/>
                      <a:pt x="40" y="13"/>
                      <a:pt x="37" y="12"/>
                    </a:cubicBezTo>
                    <a:cubicBezTo>
                      <a:pt x="35" y="12"/>
                      <a:pt x="34" y="9"/>
                      <a:pt x="32" y="8"/>
                    </a:cubicBezTo>
                    <a:cubicBezTo>
                      <a:pt x="31" y="7"/>
                      <a:pt x="30" y="6"/>
                      <a:pt x="28" y="5"/>
                    </a:cubicBezTo>
                    <a:cubicBezTo>
                      <a:pt x="25" y="3"/>
                      <a:pt x="22" y="2"/>
                      <a:pt x="19" y="2"/>
                    </a:cubicBezTo>
                    <a:cubicBezTo>
                      <a:pt x="13" y="1"/>
                      <a:pt x="8" y="2"/>
                      <a:pt x="5" y="4"/>
                    </a:cubicBezTo>
                    <a:cubicBezTo>
                      <a:pt x="2" y="5"/>
                      <a:pt x="0" y="6"/>
                      <a:pt x="0" y="6"/>
                    </a:cubicBezTo>
                    <a:cubicBezTo>
                      <a:pt x="0" y="6"/>
                      <a:pt x="1" y="4"/>
                      <a:pt x="4" y="3"/>
                    </a:cubicBezTo>
                    <a:cubicBezTo>
                      <a:pt x="7" y="1"/>
                      <a:pt x="13" y="-1"/>
                      <a:pt x="19" y="0"/>
                    </a:cubicBezTo>
                    <a:cubicBezTo>
                      <a:pt x="22" y="0"/>
                      <a:pt x="26" y="1"/>
                      <a:pt x="29" y="3"/>
                    </a:cubicBezTo>
                    <a:cubicBezTo>
                      <a:pt x="31" y="4"/>
                      <a:pt x="33" y="5"/>
                      <a:pt x="34" y="7"/>
                    </a:cubicBezTo>
                    <a:cubicBezTo>
                      <a:pt x="36" y="8"/>
                      <a:pt x="37" y="10"/>
                      <a:pt x="38" y="10"/>
                    </a:cubicBezTo>
                    <a:cubicBezTo>
                      <a:pt x="40" y="10"/>
                      <a:pt x="42" y="10"/>
                      <a:pt x="44" y="9"/>
                    </a:cubicBezTo>
                    <a:cubicBezTo>
                      <a:pt x="46" y="9"/>
                      <a:pt x="49" y="9"/>
                      <a:pt x="51" y="9"/>
                    </a:cubicBezTo>
                    <a:cubicBezTo>
                      <a:pt x="53" y="10"/>
                      <a:pt x="56" y="12"/>
                      <a:pt x="57" y="14"/>
                    </a:cubicBezTo>
                    <a:cubicBezTo>
                      <a:pt x="58" y="17"/>
                      <a:pt x="59" y="20"/>
                      <a:pt x="58" y="22"/>
                    </a:cubicBezTo>
                    <a:cubicBezTo>
                      <a:pt x="57" y="23"/>
                      <a:pt x="57" y="24"/>
                      <a:pt x="56" y="25"/>
                    </a:cubicBezTo>
                    <a:lnTo>
                      <a:pt x="54" y="22"/>
                    </a:lnTo>
                    <a:cubicBezTo>
                      <a:pt x="60" y="18"/>
                      <a:pt x="68" y="19"/>
                      <a:pt x="72" y="24"/>
                    </a:cubicBezTo>
                    <a:cubicBezTo>
                      <a:pt x="77" y="29"/>
                      <a:pt x="77" y="36"/>
                      <a:pt x="74" y="40"/>
                    </a:cubicBezTo>
                    <a:lnTo>
                      <a:pt x="73" y="39"/>
                    </a:lnTo>
                    <a:cubicBezTo>
                      <a:pt x="79" y="38"/>
                      <a:pt x="83" y="40"/>
                      <a:pt x="86" y="44"/>
                    </a:cubicBezTo>
                    <a:cubicBezTo>
                      <a:pt x="89" y="48"/>
                      <a:pt x="88" y="52"/>
                      <a:pt x="87" y="55"/>
                    </a:cubicBezTo>
                    <a:cubicBezTo>
                      <a:pt x="86" y="58"/>
                      <a:pt x="85" y="59"/>
                      <a:pt x="84" y="60"/>
                    </a:cubicBezTo>
                    <a:cubicBezTo>
                      <a:pt x="82" y="61"/>
                      <a:pt x="81" y="61"/>
                      <a:pt x="81" y="61"/>
                    </a:cubicBezTo>
                    <a:lnTo>
                      <a:pt x="81" y="6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7" name="Google Shape;1387;p33"/>
              <p:cNvSpPr/>
              <p:nvPr/>
            </p:nvSpPr>
            <p:spPr>
              <a:xfrm>
                <a:off x="1338205" y="3096492"/>
                <a:ext cx="169322" cy="167662"/>
              </a:xfrm>
              <a:custGeom>
                <a:rect b="b" l="l" r="r" t="t"/>
                <a:pathLst>
                  <a:path extrusionOk="0" h="101" w="102">
                    <a:moveTo>
                      <a:pt x="93" y="101"/>
                    </a:moveTo>
                    <a:cubicBezTo>
                      <a:pt x="93" y="101"/>
                      <a:pt x="97" y="99"/>
                      <a:pt x="99" y="94"/>
                    </a:cubicBezTo>
                    <a:cubicBezTo>
                      <a:pt x="100" y="91"/>
                      <a:pt x="101" y="88"/>
                      <a:pt x="100" y="84"/>
                    </a:cubicBezTo>
                    <a:cubicBezTo>
                      <a:pt x="98" y="80"/>
                      <a:pt x="95" y="76"/>
                      <a:pt x="90" y="75"/>
                    </a:cubicBezTo>
                    <a:lnTo>
                      <a:pt x="88" y="75"/>
                    </a:lnTo>
                    <a:lnTo>
                      <a:pt x="90" y="74"/>
                    </a:lnTo>
                    <a:cubicBezTo>
                      <a:pt x="93" y="70"/>
                      <a:pt x="97" y="65"/>
                      <a:pt x="96" y="60"/>
                    </a:cubicBezTo>
                    <a:cubicBezTo>
                      <a:pt x="95" y="57"/>
                      <a:pt x="94" y="54"/>
                      <a:pt x="91" y="53"/>
                    </a:cubicBezTo>
                    <a:cubicBezTo>
                      <a:pt x="89" y="52"/>
                      <a:pt x="85" y="51"/>
                      <a:pt x="83" y="53"/>
                    </a:cubicBezTo>
                    <a:lnTo>
                      <a:pt x="75" y="60"/>
                    </a:lnTo>
                    <a:lnTo>
                      <a:pt x="81" y="51"/>
                    </a:lnTo>
                    <a:cubicBezTo>
                      <a:pt x="84" y="48"/>
                      <a:pt x="84" y="44"/>
                      <a:pt x="83" y="40"/>
                    </a:cubicBezTo>
                    <a:cubicBezTo>
                      <a:pt x="82" y="36"/>
                      <a:pt x="79" y="33"/>
                      <a:pt x="75" y="31"/>
                    </a:cubicBezTo>
                    <a:cubicBezTo>
                      <a:pt x="72" y="30"/>
                      <a:pt x="69" y="30"/>
                      <a:pt x="66" y="31"/>
                    </a:cubicBezTo>
                    <a:lnTo>
                      <a:pt x="63" y="32"/>
                    </a:lnTo>
                    <a:lnTo>
                      <a:pt x="64" y="29"/>
                    </a:lnTo>
                    <a:cubicBezTo>
                      <a:pt x="67" y="25"/>
                      <a:pt x="63" y="19"/>
                      <a:pt x="58" y="18"/>
                    </a:cubicBezTo>
                    <a:cubicBezTo>
                      <a:pt x="53" y="17"/>
                      <a:pt x="48" y="18"/>
                      <a:pt x="44" y="20"/>
                    </a:cubicBezTo>
                    <a:lnTo>
                      <a:pt x="41" y="21"/>
                    </a:lnTo>
                    <a:lnTo>
                      <a:pt x="42" y="18"/>
                    </a:lnTo>
                    <a:cubicBezTo>
                      <a:pt x="44" y="15"/>
                      <a:pt x="42" y="11"/>
                      <a:pt x="40" y="9"/>
                    </a:cubicBezTo>
                    <a:cubicBezTo>
                      <a:pt x="38" y="6"/>
                      <a:pt x="35" y="5"/>
                      <a:pt x="32" y="4"/>
                    </a:cubicBezTo>
                    <a:cubicBezTo>
                      <a:pt x="25" y="2"/>
                      <a:pt x="19" y="2"/>
                      <a:pt x="15" y="2"/>
                    </a:cubicBezTo>
                    <a:cubicBezTo>
                      <a:pt x="5" y="3"/>
                      <a:pt x="0" y="6"/>
                      <a:pt x="0" y="6"/>
                    </a:cubicBezTo>
                    <a:cubicBezTo>
                      <a:pt x="0" y="6"/>
                      <a:pt x="1" y="5"/>
                      <a:pt x="3" y="4"/>
                    </a:cubicBezTo>
                    <a:cubicBezTo>
                      <a:pt x="6" y="3"/>
                      <a:pt x="9" y="1"/>
                      <a:pt x="14" y="1"/>
                    </a:cubicBezTo>
                    <a:cubicBezTo>
                      <a:pt x="19" y="0"/>
                      <a:pt x="25" y="0"/>
                      <a:pt x="32" y="2"/>
                    </a:cubicBezTo>
                    <a:cubicBezTo>
                      <a:pt x="35" y="3"/>
                      <a:pt x="39" y="4"/>
                      <a:pt x="42" y="7"/>
                    </a:cubicBezTo>
                    <a:cubicBezTo>
                      <a:pt x="44" y="10"/>
                      <a:pt x="46" y="15"/>
                      <a:pt x="45" y="19"/>
                    </a:cubicBezTo>
                    <a:lnTo>
                      <a:pt x="43" y="18"/>
                    </a:lnTo>
                    <a:cubicBezTo>
                      <a:pt x="47" y="16"/>
                      <a:pt x="53" y="14"/>
                      <a:pt x="59" y="16"/>
                    </a:cubicBezTo>
                    <a:cubicBezTo>
                      <a:pt x="62" y="16"/>
                      <a:pt x="64" y="18"/>
                      <a:pt x="66" y="21"/>
                    </a:cubicBezTo>
                    <a:cubicBezTo>
                      <a:pt x="68" y="24"/>
                      <a:pt x="69" y="27"/>
                      <a:pt x="67" y="31"/>
                    </a:cubicBezTo>
                    <a:lnTo>
                      <a:pt x="65" y="29"/>
                    </a:lnTo>
                    <a:cubicBezTo>
                      <a:pt x="69" y="28"/>
                      <a:pt x="73" y="28"/>
                      <a:pt x="76" y="29"/>
                    </a:cubicBezTo>
                    <a:cubicBezTo>
                      <a:pt x="81" y="30"/>
                      <a:pt x="85" y="35"/>
                      <a:pt x="86" y="39"/>
                    </a:cubicBezTo>
                    <a:cubicBezTo>
                      <a:pt x="87" y="44"/>
                      <a:pt x="86" y="49"/>
                      <a:pt x="83" y="53"/>
                    </a:cubicBezTo>
                    <a:lnTo>
                      <a:pt x="82" y="51"/>
                    </a:lnTo>
                    <a:cubicBezTo>
                      <a:pt x="85" y="49"/>
                      <a:pt x="89" y="49"/>
                      <a:pt x="92" y="51"/>
                    </a:cubicBezTo>
                    <a:cubicBezTo>
                      <a:pt x="95" y="53"/>
                      <a:pt x="98" y="56"/>
                      <a:pt x="98" y="59"/>
                    </a:cubicBezTo>
                    <a:cubicBezTo>
                      <a:pt x="99" y="66"/>
                      <a:pt x="95" y="72"/>
                      <a:pt x="91" y="75"/>
                    </a:cubicBezTo>
                    <a:lnTo>
                      <a:pt x="91" y="73"/>
                    </a:lnTo>
                    <a:cubicBezTo>
                      <a:pt x="96" y="75"/>
                      <a:pt x="100" y="79"/>
                      <a:pt x="101" y="84"/>
                    </a:cubicBezTo>
                    <a:cubicBezTo>
                      <a:pt x="103" y="88"/>
                      <a:pt x="102" y="92"/>
                      <a:pt x="100" y="95"/>
                    </a:cubicBezTo>
                    <a:cubicBezTo>
                      <a:pt x="99" y="97"/>
                      <a:pt x="97" y="99"/>
                      <a:pt x="95" y="100"/>
                    </a:cubicBezTo>
                    <a:cubicBezTo>
                      <a:pt x="94" y="101"/>
                      <a:pt x="93" y="101"/>
                      <a:pt x="93" y="101"/>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8" name="Google Shape;1388;p33"/>
              <p:cNvSpPr/>
              <p:nvPr/>
            </p:nvSpPr>
            <p:spPr>
              <a:xfrm>
                <a:off x="1532427" y="3141313"/>
                <a:ext cx="195882" cy="169322"/>
              </a:xfrm>
              <a:custGeom>
                <a:rect b="b" l="l" r="r" t="t"/>
                <a:pathLst>
                  <a:path extrusionOk="0" h="102" w="118">
                    <a:moveTo>
                      <a:pt x="117" y="102"/>
                    </a:moveTo>
                    <a:cubicBezTo>
                      <a:pt x="117" y="102"/>
                      <a:pt x="118" y="98"/>
                      <a:pt x="115" y="94"/>
                    </a:cubicBezTo>
                    <a:cubicBezTo>
                      <a:pt x="113" y="92"/>
                      <a:pt x="110" y="90"/>
                      <a:pt x="106" y="90"/>
                    </a:cubicBezTo>
                    <a:cubicBezTo>
                      <a:pt x="102" y="89"/>
                      <a:pt x="98" y="90"/>
                      <a:pt x="93" y="92"/>
                    </a:cubicBezTo>
                    <a:lnTo>
                      <a:pt x="92" y="92"/>
                    </a:lnTo>
                    <a:lnTo>
                      <a:pt x="92" y="90"/>
                    </a:lnTo>
                    <a:cubicBezTo>
                      <a:pt x="93" y="86"/>
                      <a:pt x="89" y="80"/>
                      <a:pt x="84" y="78"/>
                    </a:cubicBezTo>
                    <a:cubicBezTo>
                      <a:pt x="78" y="76"/>
                      <a:pt x="72" y="77"/>
                      <a:pt x="65" y="79"/>
                    </a:cubicBezTo>
                    <a:lnTo>
                      <a:pt x="56" y="81"/>
                    </a:lnTo>
                    <a:lnTo>
                      <a:pt x="64" y="77"/>
                    </a:lnTo>
                    <a:cubicBezTo>
                      <a:pt x="68" y="74"/>
                      <a:pt x="68" y="67"/>
                      <a:pt x="65" y="63"/>
                    </a:cubicBezTo>
                    <a:cubicBezTo>
                      <a:pt x="61" y="59"/>
                      <a:pt x="55" y="58"/>
                      <a:pt x="49" y="58"/>
                    </a:cubicBezTo>
                    <a:lnTo>
                      <a:pt x="48" y="58"/>
                    </a:lnTo>
                    <a:lnTo>
                      <a:pt x="43" y="58"/>
                    </a:lnTo>
                    <a:lnTo>
                      <a:pt x="47" y="55"/>
                    </a:lnTo>
                    <a:cubicBezTo>
                      <a:pt x="53" y="52"/>
                      <a:pt x="53" y="43"/>
                      <a:pt x="48" y="39"/>
                    </a:cubicBezTo>
                    <a:cubicBezTo>
                      <a:pt x="43" y="35"/>
                      <a:pt x="36" y="36"/>
                      <a:pt x="31" y="39"/>
                    </a:cubicBezTo>
                    <a:lnTo>
                      <a:pt x="25" y="42"/>
                    </a:lnTo>
                    <a:lnTo>
                      <a:pt x="29" y="37"/>
                    </a:lnTo>
                    <a:cubicBezTo>
                      <a:pt x="35" y="30"/>
                      <a:pt x="35" y="20"/>
                      <a:pt x="32" y="14"/>
                    </a:cubicBezTo>
                    <a:cubicBezTo>
                      <a:pt x="28" y="7"/>
                      <a:pt x="22" y="3"/>
                      <a:pt x="17" y="2"/>
                    </a:cubicBezTo>
                    <a:cubicBezTo>
                      <a:pt x="12" y="1"/>
                      <a:pt x="7" y="1"/>
                      <a:pt x="4" y="2"/>
                    </a:cubicBezTo>
                    <a:cubicBezTo>
                      <a:pt x="1" y="3"/>
                      <a:pt x="0" y="4"/>
                      <a:pt x="0" y="4"/>
                    </a:cubicBezTo>
                    <a:cubicBezTo>
                      <a:pt x="0" y="4"/>
                      <a:pt x="0" y="3"/>
                      <a:pt x="1" y="3"/>
                    </a:cubicBezTo>
                    <a:cubicBezTo>
                      <a:pt x="2" y="3"/>
                      <a:pt x="3" y="2"/>
                      <a:pt x="4" y="1"/>
                    </a:cubicBezTo>
                    <a:cubicBezTo>
                      <a:pt x="7" y="0"/>
                      <a:pt x="12" y="-1"/>
                      <a:pt x="17" y="0"/>
                    </a:cubicBezTo>
                    <a:cubicBezTo>
                      <a:pt x="23" y="2"/>
                      <a:pt x="30" y="5"/>
                      <a:pt x="33" y="13"/>
                    </a:cubicBezTo>
                    <a:cubicBezTo>
                      <a:pt x="37" y="20"/>
                      <a:pt x="37" y="30"/>
                      <a:pt x="31" y="38"/>
                    </a:cubicBezTo>
                    <a:lnTo>
                      <a:pt x="29" y="37"/>
                    </a:lnTo>
                    <a:cubicBezTo>
                      <a:pt x="35" y="33"/>
                      <a:pt x="43" y="32"/>
                      <a:pt x="50" y="37"/>
                    </a:cubicBezTo>
                    <a:cubicBezTo>
                      <a:pt x="53" y="39"/>
                      <a:pt x="54" y="43"/>
                      <a:pt x="54" y="47"/>
                    </a:cubicBezTo>
                    <a:cubicBezTo>
                      <a:pt x="54" y="51"/>
                      <a:pt x="52" y="55"/>
                      <a:pt x="48" y="57"/>
                    </a:cubicBezTo>
                    <a:lnTo>
                      <a:pt x="48" y="55"/>
                    </a:lnTo>
                    <a:lnTo>
                      <a:pt x="49" y="55"/>
                    </a:lnTo>
                    <a:cubicBezTo>
                      <a:pt x="55" y="55"/>
                      <a:pt x="62" y="56"/>
                      <a:pt x="67" y="62"/>
                    </a:cubicBezTo>
                    <a:cubicBezTo>
                      <a:pt x="69" y="64"/>
                      <a:pt x="70" y="68"/>
                      <a:pt x="70" y="71"/>
                    </a:cubicBezTo>
                    <a:cubicBezTo>
                      <a:pt x="70" y="74"/>
                      <a:pt x="68" y="77"/>
                      <a:pt x="65" y="79"/>
                    </a:cubicBezTo>
                    <a:lnTo>
                      <a:pt x="64" y="77"/>
                    </a:lnTo>
                    <a:cubicBezTo>
                      <a:pt x="71" y="75"/>
                      <a:pt x="78" y="74"/>
                      <a:pt x="85" y="76"/>
                    </a:cubicBezTo>
                    <a:cubicBezTo>
                      <a:pt x="91" y="79"/>
                      <a:pt x="95" y="85"/>
                      <a:pt x="94" y="91"/>
                    </a:cubicBezTo>
                    <a:lnTo>
                      <a:pt x="93" y="90"/>
                    </a:lnTo>
                    <a:cubicBezTo>
                      <a:pt x="98" y="89"/>
                      <a:pt x="102" y="88"/>
                      <a:pt x="106" y="88"/>
                    </a:cubicBezTo>
                    <a:cubicBezTo>
                      <a:pt x="111" y="89"/>
                      <a:pt x="114" y="91"/>
                      <a:pt x="115" y="93"/>
                    </a:cubicBezTo>
                    <a:cubicBezTo>
                      <a:pt x="117" y="96"/>
                      <a:pt x="118" y="98"/>
                      <a:pt x="118" y="99"/>
                    </a:cubicBezTo>
                    <a:cubicBezTo>
                      <a:pt x="118" y="101"/>
                      <a:pt x="117" y="102"/>
                      <a:pt x="117" y="102"/>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9" name="Google Shape;1389;p33"/>
              <p:cNvSpPr/>
              <p:nvPr/>
            </p:nvSpPr>
            <p:spPr>
              <a:xfrm>
                <a:off x="1427846" y="3066612"/>
                <a:ext cx="200862" cy="36520"/>
              </a:xfrm>
              <a:custGeom>
                <a:rect b="b" l="l" r="r" t="t"/>
                <a:pathLst>
                  <a:path extrusionOk="0" h="22" w="121">
                    <a:moveTo>
                      <a:pt x="121" y="3"/>
                    </a:moveTo>
                    <a:cubicBezTo>
                      <a:pt x="121" y="3"/>
                      <a:pt x="119" y="4"/>
                      <a:pt x="117" y="4"/>
                    </a:cubicBezTo>
                    <a:cubicBezTo>
                      <a:pt x="114" y="4"/>
                      <a:pt x="111" y="4"/>
                      <a:pt x="107" y="3"/>
                    </a:cubicBezTo>
                    <a:cubicBezTo>
                      <a:pt x="102" y="3"/>
                      <a:pt x="97" y="2"/>
                      <a:pt x="91" y="4"/>
                    </a:cubicBezTo>
                    <a:cubicBezTo>
                      <a:pt x="89" y="5"/>
                      <a:pt x="86" y="7"/>
                      <a:pt x="86" y="10"/>
                    </a:cubicBezTo>
                    <a:cubicBezTo>
                      <a:pt x="84" y="13"/>
                      <a:pt x="85" y="16"/>
                      <a:pt x="87" y="18"/>
                    </a:cubicBezTo>
                    <a:lnTo>
                      <a:pt x="85" y="19"/>
                    </a:lnTo>
                    <a:cubicBezTo>
                      <a:pt x="85" y="16"/>
                      <a:pt x="81" y="13"/>
                      <a:pt x="78" y="10"/>
                    </a:cubicBezTo>
                    <a:cubicBezTo>
                      <a:pt x="74" y="8"/>
                      <a:pt x="70" y="5"/>
                      <a:pt x="66" y="4"/>
                    </a:cubicBezTo>
                    <a:cubicBezTo>
                      <a:pt x="61" y="2"/>
                      <a:pt x="57" y="2"/>
                      <a:pt x="53" y="4"/>
                    </a:cubicBezTo>
                    <a:cubicBezTo>
                      <a:pt x="49" y="6"/>
                      <a:pt x="46" y="10"/>
                      <a:pt x="46" y="13"/>
                    </a:cubicBezTo>
                    <a:lnTo>
                      <a:pt x="46" y="17"/>
                    </a:lnTo>
                    <a:lnTo>
                      <a:pt x="44" y="14"/>
                    </a:lnTo>
                    <a:cubicBezTo>
                      <a:pt x="39" y="9"/>
                      <a:pt x="33" y="6"/>
                      <a:pt x="28" y="5"/>
                    </a:cubicBezTo>
                    <a:cubicBezTo>
                      <a:pt x="22" y="4"/>
                      <a:pt x="17" y="5"/>
                      <a:pt x="13" y="6"/>
                    </a:cubicBezTo>
                    <a:cubicBezTo>
                      <a:pt x="4" y="8"/>
                      <a:pt x="1" y="12"/>
                      <a:pt x="0" y="12"/>
                    </a:cubicBezTo>
                    <a:cubicBezTo>
                      <a:pt x="0" y="12"/>
                      <a:pt x="1" y="11"/>
                      <a:pt x="3" y="9"/>
                    </a:cubicBezTo>
                    <a:cubicBezTo>
                      <a:pt x="5" y="8"/>
                      <a:pt x="8" y="6"/>
                      <a:pt x="12" y="4"/>
                    </a:cubicBezTo>
                    <a:cubicBezTo>
                      <a:pt x="16" y="3"/>
                      <a:pt x="22" y="2"/>
                      <a:pt x="28" y="3"/>
                    </a:cubicBezTo>
                    <a:cubicBezTo>
                      <a:pt x="34" y="4"/>
                      <a:pt x="41" y="7"/>
                      <a:pt x="46" y="13"/>
                    </a:cubicBezTo>
                    <a:lnTo>
                      <a:pt x="44" y="14"/>
                    </a:lnTo>
                    <a:cubicBezTo>
                      <a:pt x="44" y="9"/>
                      <a:pt x="47" y="4"/>
                      <a:pt x="52" y="2"/>
                    </a:cubicBezTo>
                    <a:cubicBezTo>
                      <a:pt x="56" y="-1"/>
                      <a:pt x="62" y="-1"/>
                      <a:pt x="67" y="1"/>
                    </a:cubicBezTo>
                    <a:cubicBezTo>
                      <a:pt x="72" y="3"/>
                      <a:pt x="76" y="6"/>
                      <a:pt x="79" y="8"/>
                    </a:cubicBezTo>
                    <a:cubicBezTo>
                      <a:pt x="81" y="10"/>
                      <a:pt x="83" y="12"/>
                      <a:pt x="85" y="13"/>
                    </a:cubicBezTo>
                    <a:cubicBezTo>
                      <a:pt x="86" y="15"/>
                      <a:pt x="88" y="16"/>
                      <a:pt x="88" y="19"/>
                    </a:cubicBezTo>
                    <a:lnTo>
                      <a:pt x="88" y="22"/>
                    </a:lnTo>
                    <a:lnTo>
                      <a:pt x="86" y="20"/>
                    </a:lnTo>
                    <a:cubicBezTo>
                      <a:pt x="82" y="17"/>
                      <a:pt x="82" y="12"/>
                      <a:pt x="83" y="9"/>
                    </a:cubicBezTo>
                    <a:cubicBezTo>
                      <a:pt x="85" y="6"/>
                      <a:pt x="88" y="3"/>
                      <a:pt x="91" y="2"/>
                    </a:cubicBezTo>
                    <a:cubicBezTo>
                      <a:pt x="97" y="0"/>
                      <a:pt x="103" y="1"/>
                      <a:pt x="107" y="2"/>
                    </a:cubicBezTo>
                    <a:cubicBezTo>
                      <a:pt x="111" y="3"/>
                      <a:pt x="115" y="3"/>
                      <a:pt x="117" y="3"/>
                    </a:cubicBezTo>
                    <a:cubicBezTo>
                      <a:pt x="119" y="3"/>
                      <a:pt x="121" y="3"/>
                      <a:pt x="121" y="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0" name="Google Shape;1390;p33"/>
              <p:cNvSpPr/>
              <p:nvPr/>
            </p:nvSpPr>
            <p:spPr>
              <a:xfrm>
                <a:off x="1313305" y="2960371"/>
                <a:ext cx="104581" cy="104581"/>
              </a:xfrm>
              <a:custGeom>
                <a:rect b="b" l="l" r="r" t="t"/>
                <a:pathLst>
                  <a:path extrusionOk="0" h="63" w="63">
                    <a:moveTo>
                      <a:pt x="63" y="2"/>
                    </a:moveTo>
                    <a:cubicBezTo>
                      <a:pt x="63" y="2"/>
                      <a:pt x="60" y="1"/>
                      <a:pt x="56" y="2"/>
                    </a:cubicBezTo>
                    <a:cubicBezTo>
                      <a:pt x="54" y="2"/>
                      <a:pt x="51" y="3"/>
                      <a:pt x="49" y="5"/>
                    </a:cubicBezTo>
                    <a:cubicBezTo>
                      <a:pt x="47" y="7"/>
                      <a:pt x="44" y="10"/>
                      <a:pt x="44" y="14"/>
                    </a:cubicBezTo>
                    <a:lnTo>
                      <a:pt x="43" y="15"/>
                    </a:lnTo>
                    <a:lnTo>
                      <a:pt x="42" y="15"/>
                    </a:lnTo>
                    <a:cubicBezTo>
                      <a:pt x="39" y="13"/>
                      <a:pt x="34" y="15"/>
                      <a:pt x="32" y="19"/>
                    </a:cubicBezTo>
                    <a:cubicBezTo>
                      <a:pt x="29" y="23"/>
                      <a:pt x="29" y="28"/>
                      <a:pt x="30" y="34"/>
                    </a:cubicBezTo>
                    <a:lnTo>
                      <a:pt x="30" y="39"/>
                    </a:lnTo>
                    <a:lnTo>
                      <a:pt x="27" y="34"/>
                    </a:lnTo>
                    <a:lnTo>
                      <a:pt x="27" y="34"/>
                    </a:lnTo>
                    <a:cubicBezTo>
                      <a:pt x="25" y="31"/>
                      <a:pt x="21" y="29"/>
                      <a:pt x="18" y="29"/>
                    </a:cubicBezTo>
                    <a:cubicBezTo>
                      <a:pt x="15" y="28"/>
                      <a:pt x="11" y="30"/>
                      <a:pt x="9" y="32"/>
                    </a:cubicBezTo>
                    <a:cubicBezTo>
                      <a:pt x="4" y="36"/>
                      <a:pt x="2" y="42"/>
                      <a:pt x="2" y="47"/>
                    </a:cubicBezTo>
                    <a:cubicBezTo>
                      <a:pt x="2" y="52"/>
                      <a:pt x="3" y="56"/>
                      <a:pt x="4" y="59"/>
                    </a:cubicBezTo>
                    <a:cubicBezTo>
                      <a:pt x="4" y="61"/>
                      <a:pt x="5" y="63"/>
                      <a:pt x="5" y="63"/>
                    </a:cubicBezTo>
                    <a:cubicBezTo>
                      <a:pt x="5" y="63"/>
                      <a:pt x="4" y="62"/>
                      <a:pt x="2" y="59"/>
                    </a:cubicBezTo>
                    <a:cubicBezTo>
                      <a:pt x="1" y="56"/>
                      <a:pt x="0" y="52"/>
                      <a:pt x="0" y="47"/>
                    </a:cubicBezTo>
                    <a:cubicBezTo>
                      <a:pt x="0" y="41"/>
                      <a:pt x="2" y="34"/>
                      <a:pt x="7" y="30"/>
                    </a:cubicBezTo>
                    <a:cubicBezTo>
                      <a:pt x="13" y="25"/>
                      <a:pt x="24" y="24"/>
                      <a:pt x="29" y="32"/>
                    </a:cubicBezTo>
                    <a:cubicBezTo>
                      <a:pt x="29" y="32"/>
                      <a:pt x="29" y="33"/>
                      <a:pt x="30" y="33"/>
                    </a:cubicBezTo>
                    <a:lnTo>
                      <a:pt x="27" y="34"/>
                    </a:lnTo>
                    <a:cubicBezTo>
                      <a:pt x="27" y="28"/>
                      <a:pt x="27" y="22"/>
                      <a:pt x="30" y="18"/>
                    </a:cubicBezTo>
                    <a:cubicBezTo>
                      <a:pt x="32" y="13"/>
                      <a:pt x="38" y="10"/>
                      <a:pt x="43" y="12"/>
                    </a:cubicBezTo>
                    <a:lnTo>
                      <a:pt x="41" y="13"/>
                    </a:lnTo>
                    <a:cubicBezTo>
                      <a:pt x="42" y="9"/>
                      <a:pt x="45" y="6"/>
                      <a:pt x="48" y="4"/>
                    </a:cubicBezTo>
                    <a:cubicBezTo>
                      <a:pt x="50" y="2"/>
                      <a:pt x="53" y="1"/>
                      <a:pt x="56" y="0"/>
                    </a:cubicBezTo>
                    <a:cubicBezTo>
                      <a:pt x="58" y="0"/>
                      <a:pt x="60" y="0"/>
                      <a:pt x="61" y="1"/>
                    </a:cubicBezTo>
                    <a:cubicBezTo>
                      <a:pt x="63" y="1"/>
                      <a:pt x="63" y="1"/>
                      <a:pt x="63" y="1"/>
                    </a:cubicBezTo>
                    <a:lnTo>
                      <a:pt x="63" y="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1" name="Google Shape;1391;p33"/>
              <p:cNvSpPr/>
              <p:nvPr/>
            </p:nvSpPr>
            <p:spPr>
              <a:xfrm>
                <a:off x="1163903" y="2950411"/>
                <a:ext cx="46480" cy="126161"/>
              </a:xfrm>
              <a:custGeom>
                <a:rect b="b" l="l" r="r" t="t"/>
                <a:pathLst>
                  <a:path extrusionOk="0" h="76" w="28">
                    <a:moveTo>
                      <a:pt x="28" y="76"/>
                    </a:moveTo>
                    <a:cubicBezTo>
                      <a:pt x="28" y="76"/>
                      <a:pt x="27" y="76"/>
                      <a:pt x="25" y="75"/>
                    </a:cubicBezTo>
                    <a:cubicBezTo>
                      <a:pt x="23" y="74"/>
                      <a:pt x="20" y="72"/>
                      <a:pt x="17" y="68"/>
                    </a:cubicBezTo>
                    <a:cubicBezTo>
                      <a:pt x="15" y="65"/>
                      <a:pt x="13" y="60"/>
                      <a:pt x="13" y="54"/>
                    </a:cubicBezTo>
                    <a:cubicBezTo>
                      <a:pt x="13" y="51"/>
                      <a:pt x="13" y="49"/>
                      <a:pt x="12" y="47"/>
                    </a:cubicBezTo>
                    <a:cubicBezTo>
                      <a:pt x="10" y="45"/>
                      <a:pt x="7" y="43"/>
                      <a:pt x="5" y="40"/>
                    </a:cubicBezTo>
                    <a:cubicBezTo>
                      <a:pt x="2" y="33"/>
                      <a:pt x="5" y="25"/>
                      <a:pt x="11" y="22"/>
                    </a:cubicBezTo>
                    <a:lnTo>
                      <a:pt x="11" y="24"/>
                    </a:lnTo>
                    <a:cubicBezTo>
                      <a:pt x="5" y="18"/>
                      <a:pt x="2" y="12"/>
                      <a:pt x="1" y="7"/>
                    </a:cubicBezTo>
                    <a:cubicBezTo>
                      <a:pt x="0" y="2"/>
                      <a:pt x="0" y="0"/>
                      <a:pt x="0" y="0"/>
                    </a:cubicBezTo>
                    <a:cubicBezTo>
                      <a:pt x="0" y="0"/>
                      <a:pt x="1" y="2"/>
                      <a:pt x="2" y="7"/>
                    </a:cubicBezTo>
                    <a:cubicBezTo>
                      <a:pt x="4" y="11"/>
                      <a:pt x="7" y="17"/>
                      <a:pt x="12" y="22"/>
                    </a:cubicBezTo>
                    <a:lnTo>
                      <a:pt x="13" y="24"/>
                    </a:lnTo>
                    <a:lnTo>
                      <a:pt x="12" y="24"/>
                    </a:lnTo>
                    <a:cubicBezTo>
                      <a:pt x="8" y="27"/>
                      <a:pt x="5" y="33"/>
                      <a:pt x="8" y="39"/>
                    </a:cubicBezTo>
                    <a:cubicBezTo>
                      <a:pt x="9" y="41"/>
                      <a:pt x="12" y="42"/>
                      <a:pt x="14" y="45"/>
                    </a:cubicBezTo>
                    <a:cubicBezTo>
                      <a:pt x="16" y="48"/>
                      <a:pt x="15" y="52"/>
                      <a:pt x="15" y="54"/>
                    </a:cubicBezTo>
                    <a:cubicBezTo>
                      <a:pt x="15" y="59"/>
                      <a:pt x="17" y="64"/>
                      <a:pt x="19" y="67"/>
                    </a:cubicBezTo>
                    <a:cubicBezTo>
                      <a:pt x="23" y="74"/>
                      <a:pt x="28" y="75"/>
                      <a:pt x="28" y="7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2" name="Google Shape;1392;p33"/>
              <p:cNvSpPr/>
              <p:nvPr/>
            </p:nvSpPr>
            <p:spPr>
              <a:xfrm>
                <a:off x="973001" y="3015151"/>
                <a:ext cx="175962" cy="94621"/>
              </a:xfrm>
              <a:custGeom>
                <a:rect b="b" l="l" r="r" t="t"/>
                <a:pathLst>
                  <a:path extrusionOk="0" h="57" w="106">
                    <a:moveTo>
                      <a:pt x="106" y="56"/>
                    </a:moveTo>
                    <a:cubicBezTo>
                      <a:pt x="106" y="56"/>
                      <a:pt x="105" y="57"/>
                      <a:pt x="104" y="57"/>
                    </a:cubicBezTo>
                    <a:cubicBezTo>
                      <a:pt x="102" y="56"/>
                      <a:pt x="100" y="56"/>
                      <a:pt x="98" y="55"/>
                    </a:cubicBezTo>
                    <a:cubicBezTo>
                      <a:pt x="92" y="54"/>
                      <a:pt x="85" y="50"/>
                      <a:pt x="79" y="42"/>
                    </a:cubicBezTo>
                    <a:lnTo>
                      <a:pt x="81" y="42"/>
                    </a:lnTo>
                    <a:cubicBezTo>
                      <a:pt x="77" y="46"/>
                      <a:pt x="71" y="49"/>
                      <a:pt x="64" y="49"/>
                    </a:cubicBezTo>
                    <a:cubicBezTo>
                      <a:pt x="61" y="49"/>
                      <a:pt x="58" y="48"/>
                      <a:pt x="55" y="46"/>
                    </a:cubicBezTo>
                    <a:cubicBezTo>
                      <a:pt x="51" y="45"/>
                      <a:pt x="48" y="43"/>
                      <a:pt x="47" y="39"/>
                    </a:cubicBezTo>
                    <a:cubicBezTo>
                      <a:pt x="46" y="37"/>
                      <a:pt x="46" y="36"/>
                      <a:pt x="46" y="35"/>
                    </a:cubicBezTo>
                    <a:cubicBezTo>
                      <a:pt x="46" y="34"/>
                      <a:pt x="45" y="33"/>
                      <a:pt x="45" y="32"/>
                    </a:cubicBezTo>
                    <a:cubicBezTo>
                      <a:pt x="43" y="31"/>
                      <a:pt x="41" y="30"/>
                      <a:pt x="39" y="29"/>
                    </a:cubicBezTo>
                    <a:cubicBezTo>
                      <a:pt x="37" y="28"/>
                      <a:pt x="34" y="27"/>
                      <a:pt x="32" y="25"/>
                    </a:cubicBezTo>
                    <a:cubicBezTo>
                      <a:pt x="30" y="24"/>
                      <a:pt x="29" y="21"/>
                      <a:pt x="29" y="18"/>
                    </a:cubicBezTo>
                    <a:lnTo>
                      <a:pt x="31" y="20"/>
                    </a:lnTo>
                    <a:cubicBezTo>
                      <a:pt x="25" y="21"/>
                      <a:pt x="19" y="20"/>
                      <a:pt x="15" y="18"/>
                    </a:cubicBezTo>
                    <a:cubicBezTo>
                      <a:pt x="10" y="16"/>
                      <a:pt x="7" y="13"/>
                      <a:pt x="5" y="10"/>
                    </a:cubicBezTo>
                    <a:cubicBezTo>
                      <a:pt x="2" y="8"/>
                      <a:pt x="1" y="5"/>
                      <a:pt x="1" y="3"/>
                    </a:cubicBezTo>
                    <a:cubicBezTo>
                      <a:pt x="0" y="1"/>
                      <a:pt x="0" y="0"/>
                      <a:pt x="1" y="0"/>
                    </a:cubicBezTo>
                    <a:cubicBezTo>
                      <a:pt x="1" y="0"/>
                      <a:pt x="1" y="4"/>
                      <a:pt x="6" y="9"/>
                    </a:cubicBezTo>
                    <a:cubicBezTo>
                      <a:pt x="8" y="12"/>
                      <a:pt x="11" y="15"/>
                      <a:pt x="15" y="16"/>
                    </a:cubicBezTo>
                    <a:cubicBezTo>
                      <a:pt x="20" y="18"/>
                      <a:pt x="25" y="19"/>
                      <a:pt x="30" y="17"/>
                    </a:cubicBezTo>
                    <a:lnTo>
                      <a:pt x="32" y="17"/>
                    </a:lnTo>
                    <a:lnTo>
                      <a:pt x="32" y="19"/>
                    </a:lnTo>
                    <a:cubicBezTo>
                      <a:pt x="31" y="20"/>
                      <a:pt x="32" y="22"/>
                      <a:pt x="34" y="23"/>
                    </a:cubicBezTo>
                    <a:cubicBezTo>
                      <a:pt x="36" y="25"/>
                      <a:pt x="38" y="26"/>
                      <a:pt x="40" y="26"/>
                    </a:cubicBezTo>
                    <a:cubicBezTo>
                      <a:pt x="42" y="27"/>
                      <a:pt x="45" y="28"/>
                      <a:pt x="47" y="30"/>
                    </a:cubicBezTo>
                    <a:cubicBezTo>
                      <a:pt x="48" y="31"/>
                      <a:pt x="49" y="33"/>
                      <a:pt x="49" y="34"/>
                    </a:cubicBezTo>
                    <a:cubicBezTo>
                      <a:pt x="49" y="36"/>
                      <a:pt x="49" y="37"/>
                      <a:pt x="49" y="38"/>
                    </a:cubicBezTo>
                    <a:cubicBezTo>
                      <a:pt x="50" y="41"/>
                      <a:pt x="53" y="43"/>
                      <a:pt x="56" y="44"/>
                    </a:cubicBezTo>
                    <a:cubicBezTo>
                      <a:pt x="59" y="45"/>
                      <a:pt x="61" y="46"/>
                      <a:pt x="64" y="46"/>
                    </a:cubicBezTo>
                    <a:cubicBezTo>
                      <a:pt x="70" y="46"/>
                      <a:pt x="76" y="44"/>
                      <a:pt x="79" y="40"/>
                    </a:cubicBezTo>
                    <a:lnTo>
                      <a:pt x="80" y="39"/>
                    </a:lnTo>
                    <a:lnTo>
                      <a:pt x="81" y="41"/>
                    </a:lnTo>
                    <a:cubicBezTo>
                      <a:pt x="86" y="48"/>
                      <a:pt x="93" y="52"/>
                      <a:pt x="98" y="54"/>
                    </a:cubicBezTo>
                    <a:cubicBezTo>
                      <a:pt x="103" y="56"/>
                      <a:pt x="106" y="56"/>
                      <a:pt x="106" y="5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3" name="Google Shape;1393;p33"/>
              <p:cNvSpPr/>
              <p:nvPr/>
            </p:nvSpPr>
            <p:spPr>
              <a:xfrm>
                <a:off x="783759" y="3101472"/>
                <a:ext cx="278883" cy="106241"/>
              </a:xfrm>
              <a:custGeom>
                <a:rect b="b" l="l" r="r" t="t"/>
                <a:pathLst>
                  <a:path extrusionOk="0" h="64" w="168">
                    <a:moveTo>
                      <a:pt x="1" y="64"/>
                    </a:moveTo>
                    <a:lnTo>
                      <a:pt x="1" y="63"/>
                    </a:lnTo>
                    <a:cubicBezTo>
                      <a:pt x="1" y="62"/>
                      <a:pt x="0" y="61"/>
                      <a:pt x="0" y="60"/>
                    </a:cubicBezTo>
                    <a:cubicBezTo>
                      <a:pt x="1" y="57"/>
                      <a:pt x="1" y="54"/>
                      <a:pt x="3" y="49"/>
                    </a:cubicBezTo>
                    <a:cubicBezTo>
                      <a:pt x="5" y="45"/>
                      <a:pt x="8" y="40"/>
                      <a:pt x="12" y="35"/>
                    </a:cubicBezTo>
                    <a:cubicBezTo>
                      <a:pt x="14" y="33"/>
                      <a:pt x="16" y="30"/>
                      <a:pt x="19" y="27"/>
                    </a:cubicBezTo>
                    <a:cubicBezTo>
                      <a:pt x="20" y="26"/>
                      <a:pt x="22" y="25"/>
                      <a:pt x="24" y="24"/>
                    </a:cubicBezTo>
                    <a:cubicBezTo>
                      <a:pt x="26" y="23"/>
                      <a:pt x="28" y="23"/>
                      <a:pt x="30" y="25"/>
                    </a:cubicBezTo>
                    <a:lnTo>
                      <a:pt x="28" y="26"/>
                    </a:lnTo>
                    <a:cubicBezTo>
                      <a:pt x="28" y="20"/>
                      <a:pt x="32" y="13"/>
                      <a:pt x="39" y="10"/>
                    </a:cubicBezTo>
                    <a:cubicBezTo>
                      <a:pt x="45" y="7"/>
                      <a:pt x="53" y="8"/>
                      <a:pt x="59" y="14"/>
                    </a:cubicBezTo>
                    <a:lnTo>
                      <a:pt x="57" y="14"/>
                    </a:lnTo>
                    <a:cubicBezTo>
                      <a:pt x="57" y="11"/>
                      <a:pt x="59" y="7"/>
                      <a:pt x="63" y="5"/>
                    </a:cubicBezTo>
                    <a:cubicBezTo>
                      <a:pt x="66" y="3"/>
                      <a:pt x="71" y="3"/>
                      <a:pt x="74" y="5"/>
                    </a:cubicBezTo>
                    <a:cubicBezTo>
                      <a:pt x="76" y="6"/>
                      <a:pt x="78" y="7"/>
                      <a:pt x="79" y="9"/>
                    </a:cubicBezTo>
                    <a:lnTo>
                      <a:pt x="77" y="10"/>
                    </a:lnTo>
                    <a:cubicBezTo>
                      <a:pt x="77" y="7"/>
                      <a:pt x="78" y="5"/>
                      <a:pt x="80" y="4"/>
                    </a:cubicBezTo>
                    <a:cubicBezTo>
                      <a:pt x="82" y="3"/>
                      <a:pt x="84" y="2"/>
                      <a:pt x="86" y="2"/>
                    </a:cubicBezTo>
                    <a:cubicBezTo>
                      <a:pt x="91" y="2"/>
                      <a:pt x="94" y="4"/>
                      <a:pt x="97" y="6"/>
                    </a:cubicBezTo>
                    <a:lnTo>
                      <a:pt x="96" y="7"/>
                    </a:lnTo>
                    <a:cubicBezTo>
                      <a:pt x="99" y="3"/>
                      <a:pt x="104" y="0"/>
                      <a:pt x="108" y="0"/>
                    </a:cubicBezTo>
                    <a:cubicBezTo>
                      <a:pt x="113" y="-1"/>
                      <a:pt x="117" y="0"/>
                      <a:pt x="121" y="1"/>
                    </a:cubicBezTo>
                    <a:cubicBezTo>
                      <a:pt x="129" y="4"/>
                      <a:pt x="135" y="9"/>
                      <a:pt x="140" y="13"/>
                    </a:cubicBezTo>
                    <a:lnTo>
                      <a:pt x="139" y="15"/>
                    </a:lnTo>
                    <a:cubicBezTo>
                      <a:pt x="138" y="13"/>
                      <a:pt x="139" y="11"/>
                      <a:pt x="140" y="10"/>
                    </a:cubicBezTo>
                    <a:cubicBezTo>
                      <a:pt x="141" y="9"/>
                      <a:pt x="142" y="8"/>
                      <a:pt x="143" y="8"/>
                    </a:cubicBezTo>
                    <a:cubicBezTo>
                      <a:pt x="146" y="7"/>
                      <a:pt x="148" y="7"/>
                      <a:pt x="150" y="7"/>
                    </a:cubicBezTo>
                    <a:cubicBezTo>
                      <a:pt x="155" y="9"/>
                      <a:pt x="158" y="10"/>
                      <a:pt x="161" y="12"/>
                    </a:cubicBezTo>
                    <a:cubicBezTo>
                      <a:pt x="163" y="13"/>
                      <a:pt x="165" y="15"/>
                      <a:pt x="166" y="16"/>
                    </a:cubicBezTo>
                    <a:cubicBezTo>
                      <a:pt x="167" y="17"/>
                      <a:pt x="168" y="18"/>
                      <a:pt x="168" y="18"/>
                    </a:cubicBezTo>
                    <a:cubicBezTo>
                      <a:pt x="168" y="18"/>
                      <a:pt x="165" y="16"/>
                      <a:pt x="160" y="13"/>
                    </a:cubicBezTo>
                    <a:cubicBezTo>
                      <a:pt x="158" y="11"/>
                      <a:pt x="154" y="10"/>
                      <a:pt x="150" y="9"/>
                    </a:cubicBezTo>
                    <a:cubicBezTo>
                      <a:pt x="148" y="9"/>
                      <a:pt x="146" y="9"/>
                      <a:pt x="144" y="9"/>
                    </a:cubicBezTo>
                    <a:cubicBezTo>
                      <a:pt x="142" y="10"/>
                      <a:pt x="140" y="12"/>
                      <a:pt x="140" y="14"/>
                    </a:cubicBezTo>
                    <a:lnTo>
                      <a:pt x="141" y="17"/>
                    </a:lnTo>
                    <a:lnTo>
                      <a:pt x="139" y="15"/>
                    </a:lnTo>
                    <a:cubicBezTo>
                      <a:pt x="134" y="11"/>
                      <a:pt x="128" y="6"/>
                      <a:pt x="120" y="3"/>
                    </a:cubicBezTo>
                    <a:cubicBezTo>
                      <a:pt x="117" y="2"/>
                      <a:pt x="112" y="2"/>
                      <a:pt x="108" y="2"/>
                    </a:cubicBezTo>
                    <a:cubicBezTo>
                      <a:pt x="104" y="3"/>
                      <a:pt x="100" y="5"/>
                      <a:pt x="98" y="8"/>
                    </a:cubicBezTo>
                    <a:lnTo>
                      <a:pt x="97" y="9"/>
                    </a:lnTo>
                    <a:lnTo>
                      <a:pt x="96" y="9"/>
                    </a:lnTo>
                    <a:cubicBezTo>
                      <a:pt x="93" y="7"/>
                      <a:pt x="90" y="5"/>
                      <a:pt x="86" y="5"/>
                    </a:cubicBezTo>
                    <a:cubicBezTo>
                      <a:pt x="83" y="5"/>
                      <a:pt x="79" y="7"/>
                      <a:pt x="79" y="10"/>
                    </a:cubicBezTo>
                    <a:lnTo>
                      <a:pt x="79" y="15"/>
                    </a:lnTo>
                    <a:lnTo>
                      <a:pt x="77" y="11"/>
                    </a:lnTo>
                    <a:cubicBezTo>
                      <a:pt x="76" y="9"/>
                      <a:pt x="74" y="8"/>
                      <a:pt x="73" y="7"/>
                    </a:cubicBezTo>
                    <a:cubicBezTo>
                      <a:pt x="70" y="6"/>
                      <a:pt x="67" y="6"/>
                      <a:pt x="64" y="7"/>
                    </a:cubicBezTo>
                    <a:cubicBezTo>
                      <a:pt x="61" y="9"/>
                      <a:pt x="59" y="12"/>
                      <a:pt x="59" y="15"/>
                    </a:cubicBezTo>
                    <a:lnTo>
                      <a:pt x="59" y="18"/>
                    </a:lnTo>
                    <a:lnTo>
                      <a:pt x="57" y="15"/>
                    </a:lnTo>
                    <a:cubicBezTo>
                      <a:pt x="52" y="11"/>
                      <a:pt x="45" y="10"/>
                      <a:pt x="39" y="12"/>
                    </a:cubicBezTo>
                    <a:cubicBezTo>
                      <a:pt x="34" y="15"/>
                      <a:pt x="31" y="21"/>
                      <a:pt x="30" y="26"/>
                    </a:cubicBezTo>
                    <a:lnTo>
                      <a:pt x="30" y="28"/>
                    </a:lnTo>
                    <a:lnTo>
                      <a:pt x="29" y="27"/>
                    </a:lnTo>
                    <a:cubicBezTo>
                      <a:pt x="26" y="25"/>
                      <a:pt x="22" y="27"/>
                      <a:pt x="20" y="29"/>
                    </a:cubicBezTo>
                    <a:cubicBezTo>
                      <a:pt x="17" y="31"/>
                      <a:pt x="15" y="34"/>
                      <a:pt x="13" y="36"/>
                    </a:cubicBezTo>
                    <a:cubicBezTo>
                      <a:pt x="9" y="41"/>
                      <a:pt x="6" y="46"/>
                      <a:pt x="4" y="50"/>
                    </a:cubicBezTo>
                    <a:cubicBezTo>
                      <a:pt x="0" y="58"/>
                      <a:pt x="1" y="64"/>
                      <a:pt x="1" y="64"/>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4" name="Google Shape;1394;p33"/>
              <p:cNvSpPr/>
              <p:nvPr/>
            </p:nvSpPr>
            <p:spPr>
              <a:xfrm>
                <a:off x="787079" y="3191113"/>
                <a:ext cx="245682" cy="147741"/>
              </a:xfrm>
              <a:custGeom>
                <a:rect b="b" l="l" r="r" t="t"/>
                <a:pathLst>
                  <a:path extrusionOk="0" h="89" w="148">
                    <a:moveTo>
                      <a:pt x="5" y="89"/>
                    </a:moveTo>
                    <a:lnTo>
                      <a:pt x="4" y="87"/>
                    </a:lnTo>
                    <a:cubicBezTo>
                      <a:pt x="3" y="86"/>
                      <a:pt x="2" y="84"/>
                      <a:pt x="2" y="82"/>
                    </a:cubicBezTo>
                    <a:cubicBezTo>
                      <a:pt x="1" y="79"/>
                      <a:pt x="0" y="76"/>
                      <a:pt x="0" y="72"/>
                    </a:cubicBezTo>
                    <a:cubicBezTo>
                      <a:pt x="1" y="70"/>
                      <a:pt x="2" y="68"/>
                      <a:pt x="3" y="66"/>
                    </a:cubicBezTo>
                    <a:cubicBezTo>
                      <a:pt x="5" y="64"/>
                      <a:pt x="7" y="62"/>
                      <a:pt x="10" y="62"/>
                    </a:cubicBezTo>
                    <a:lnTo>
                      <a:pt x="9" y="63"/>
                    </a:lnTo>
                    <a:cubicBezTo>
                      <a:pt x="7" y="60"/>
                      <a:pt x="7" y="54"/>
                      <a:pt x="10" y="50"/>
                    </a:cubicBezTo>
                    <a:cubicBezTo>
                      <a:pt x="13" y="46"/>
                      <a:pt x="19" y="44"/>
                      <a:pt x="24" y="46"/>
                    </a:cubicBezTo>
                    <a:lnTo>
                      <a:pt x="23" y="47"/>
                    </a:lnTo>
                    <a:cubicBezTo>
                      <a:pt x="21" y="44"/>
                      <a:pt x="22" y="39"/>
                      <a:pt x="24" y="36"/>
                    </a:cubicBezTo>
                    <a:cubicBezTo>
                      <a:pt x="27" y="32"/>
                      <a:pt x="32" y="31"/>
                      <a:pt x="36" y="32"/>
                    </a:cubicBezTo>
                    <a:cubicBezTo>
                      <a:pt x="39" y="32"/>
                      <a:pt x="41" y="32"/>
                      <a:pt x="42" y="32"/>
                    </a:cubicBezTo>
                    <a:cubicBezTo>
                      <a:pt x="44" y="32"/>
                      <a:pt x="45" y="31"/>
                      <a:pt x="46" y="29"/>
                    </a:cubicBezTo>
                    <a:cubicBezTo>
                      <a:pt x="48" y="28"/>
                      <a:pt x="49" y="26"/>
                      <a:pt x="51" y="24"/>
                    </a:cubicBezTo>
                    <a:cubicBezTo>
                      <a:pt x="52" y="22"/>
                      <a:pt x="55" y="21"/>
                      <a:pt x="57" y="21"/>
                    </a:cubicBezTo>
                    <a:cubicBezTo>
                      <a:pt x="62" y="21"/>
                      <a:pt x="67" y="22"/>
                      <a:pt x="71" y="22"/>
                    </a:cubicBezTo>
                    <a:cubicBezTo>
                      <a:pt x="76" y="23"/>
                      <a:pt x="80" y="23"/>
                      <a:pt x="83" y="20"/>
                    </a:cubicBezTo>
                    <a:cubicBezTo>
                      <a:pt x="85" y="19"/>
                      <a:pt x="86" y="17"/>
                      <a:pt x="87" y="16"/>
                    </a:cubicBezTo>
                    <a:cubicBezTo>
                      <a:pt x="89" y="14"/>
                      <a:pt x="91" y="13"/>
                      <a:pt x="93" y="12"/>
                    </a:cubicBezTo>
                    <a:cubicBezTo>
                      <a:pt x="98" y="11"/>
                      <a:pt x="102" y="12"/>
                      <a:pt x="106" y="14"/>
                    </a:cubicBezTo>
                    <a:lnTo>
                      <a:pt x="104" y="16"/>
                    </a:lnTo>
                    <a:cubicBezTo>
                      <a:pt x="102" y="11"/>
                      <a:pt x="104" y="6"/>
                      <a:pt x="107" y="4"/>
                    </a:cubicBezTo>
                    <a:cubicBezTo>
                      <a:pt x="110" y="1"/>
                      <a:pt x="114" y="0"/>
                      <a:pt x="117" y="0"/>
                    </a:cubicBezTo>
                    <a:cubicBezTo>
                      <a:pt x="124" y="0"/>
                      <a:pt x="130" y="2"/>
                      <a:pt x="135" y="4"/>
                    </a:cubicBezTo>
                    <a:cubicBezTo>
                      <a:pt x="139" y="6"/>
                      <a:pt x="142" y="8"/>
                      <a:pt x="145" y="9"/>
                    </a:cubicBezTo>
                    <a:cubicBezTo>
                      <a:pt x="147" y="11"/>
                      <a:pt x="148" y="11"/>
                      <a:pt x="148" y="12"/>
                    </a:cubicBezTo>
                    <a:cubicBezTo>
                      <a:pt x="148" y="12"/>
                      <a:pt x="143" y="8"/>
                      <a:pt x="134" y="5"/>
                    </a:cubicBezTo>
                    <a:cubicBezTo>
                      <a:pt x="130" y="3"/>
                      <a:pt x="124" y="2"/>
                      <a:pt x="117" y="2"/>
                    </a:cubicBezTo>
                    <a:cubicBezTo>
                      <a:pt x="114" y="2"/>
                      <a:pt x="111" y="3"/>
                      <a:pt x="108" y="5"/>
                    </a:cubicBezTo>
                    <a:cubicBezTo>
                      <a:pt x="106" y="7"/>
                      <a:pt x="104" y="11"/>
                      <a:pt x="106" y="15"/>
                    </a:cubicBezTo>
                    <a:lnTo>
                      <a:pt x="109" y="19"/>
                    </a:lnTo>
                    <a:lnTo>
                      <a:pt x="104" y="16"/>
                    </a:lnTo>
                    <a:cubicBezTo>
                      <a:pt x="102" y="14"/>
                      <a:pt x="98" y="13"/>
                      <a:pt x="94" y="14"/>
                    </a:cubicBezTo>
                    <a:cubicBezTo>
                      <a:pt x="92" y="15"/>
                      <a:pt x="91" y="16"/>
                      <a:pt x="89" y="17"/>
                    </a:cubicBezTo>
                    <a:cubicBezTo>
                      <a:pt x="88" y="19"/>
                      <a:pt x="87" y="21"/>
                      <a:pt x="85" y="22"/>
                    </a:cubicBezTo>
                    <a:cubicBezTo>
                      <a:pt x="83" y="24"/>
                      <a:pt x="80" y="25"/>
                      <a:pt x="78" y="25"/>
                    </a:cubicBezTo>
                    <a:cubicBezTo>
                      <a:pt x="75" y="25"/>
                      <a:pt x="73" y="25"/>
                      <a:pt x="71" y="25"/>
                    </a:cubicBezTo>
                    <a:cubicBezTo>
                      <a:pt x="66" y="25"/>
                      <a:pt x="62" y="23"/>
                      <a:pt x="57" y="24"/>
                    </a:cubicBezTo>
                    <a:cubicBezTo>
                      <a:pt x="55" y="24"/>
                      <a:pt x="54" y="25"/>
                      <a:pt x="52" y="26"/>
                    </a:cubicBezTo>
                    <a:cubicBezTo>
                      <a:pt x="51" y="27"/>
                      <a:pt x="50" y="29"/>
                      <a:pt x="49" y="31"/>
                    </a:cubicBezTo>
                    <a:cubicBezTo>
                      <a:pt x="48" y="33"/>
                      <a:pt x="45" y="35"/>
                      <a:pt x="43" y="35"/>
                    </a:cubicBezTo>
                    <a:cubicBezTo>
                      <a:pt x="40" y="35"/>
                      <a:pt x="38" y="34"/>
                      <a:pt x="36" y="34"/>
                    </a:cubicBezTo>
                    <a:cubicBezTo>
                      <a:pt x="32" y="34"/>
                      <a:pt x="29" y="35"/>
                      <a:pt x="26" y="37"/>
                    </a:cubicBezTo>
                    <a:cubicBezTo>
                      <a:pt x="24" y="40"/>
                      <a:pt x="23" y="44"/>
                      <a:pt x="25" y="46"/>
                    </a:cubicBezTo>
                    <a:lnTo>
                      <a:pt x="27" y="49"/>
                    </a:lnTo>
                    <a:lnTo>
                      <a:pt x="23" y="48"/>
                    </a:lnTo>
                    <a:cubicBezTo>
                      <a:pt x="19" y="46"/>
                      <a:pt x="14" y="48"/>
                      <a:pt x="11" y="51"/>
                    </a:cubicBezTo>
                    <a:cubicBezTo>
                      <a:pt x="9" y="55"/>
                      <a:pt x="9" y="59"/>
                      <a:pt x="10" y="62"/>
                    </a:cubicBezTo>
                    <a:lnTo>
                      <a:pt x="11" y="64"/>
                    </a:lnTo>
                    <a:lnTo>
                      <a:pt x="10" y="64"/>
                    </a:lnTo>
                    <a:cubicBezTo>
                      <a:pt x="5" y="64"/>
                      <a:pt x="3" y="69"/>
                      <a:pt x="2" y="72"/>
                    </a:cubicBezTo>
                    <a:cubicBezTo>
                      <a:pt x="1" y="76"/>
                      <a:pt x="2" y="79"/>
                      <a:pt x="2" y="82"/>
                    </a:cubicBezTo>
                    <a:cubicBezTo>
                      <a:pt x="4" y="87"/>
                      <a:pt x="5" y="89"/>
                      <a:pt x="5" y="8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5" name="Google Shape;1395;p33"/>
              <p:cNvSpPr/>
              <p:nvPr/>
            </p:nvSpPr>
            <p:spPr>
              <a:xfrm>
                <a:off x="755539" y="3411895"/>
                <a:ext cx="112881" cy="197542"/>
              </a:xfrm>
              <a:custGeom>
                <a:rect b="b" l="l" r="r" t="t"/>
                <a:pathLst>
                  <a:path extrusionOk="0" h="119" w="68">
                    <a:moveTo>
                      <a:pt x="11" y="119"/>
                    </a:moveTo>
                    <a:cubicBezTo>
                      <a:pt x="11" y="119"/>
                      <a:pt x="10" y="119"/>
                      <a:pt x="8" y="118"/>
                    </a:cubicBezTo>
                    <a:cubicBezTo>
                      <a:pt x="7" y="117"/>
                      <a:pt x="5" y="115"/>
                      <a:pt x="3" y="113"/>
                    </a:cubicBezTo>
                    <a:cubicBezTo>
                      <a:pt x="1" y="110"/>
                      <a:pt x="-1" y="106"/>
                      <a:pt x="0" y="101"/>
                    </a:cubicBezTo>
                    <a:cubicBezTo>
                      <a:pt x="0" y="96"/>
                      <a:pt x="2" y="90"/>
                      <a:pt x="7" y="86"/>
                    </a:cubicBezTo>
                    <a:lnTo>
                      <a:pt x="7" y="88"/>
                    </a:lnTo>
                    <a:cubicBezTo>
                      <a:pt x="4" y="84"/>
                      <a:pt x="2" y="79"/>
                      <a:pt x="1" y="74"/>
                    </a:cubicBezTo>
                    <a:cubicBezTo>
                      <a:pt x="1" y="71"/>
                      <a:pt x="1" y="68"/>
                      <a:pt x="3" y="65"/>
                    </a:cubicBezTo>
                    <a:cubicBezTo>
                      <a:pt x="4" y="63"/>
                      <a:pt x="6" y="60"/>
                      <a:pt x="10" y="59"/>
                    </a:cubicBezTo>
                    <a:lnTo>
                      <a:pt x="9" y="62"/>
                    </a:lnTo>
                    <a:cubicBezTo>
                      <a:pt x="5" y="58"/>
                      <a:pt x="3" y="52"/>
                      <a:pt x="4" y="47"/>
                    </a:cubicBezTo>
                    <a:cubicBezTo>
                      <a:pt x="4" y="44"/>
                      <a:pt x="6" y="41"/>
                      <a:pt x="8" y="39"/>
                    </a:cubicBezTo>
                    <a:cubicBezTo>
                      <a:pt x="10" y="36"/>
                      <a:pt x="13" y="35"/>
                      <a:pt x="15" y="34"/>
                    </a:cubicBezTo>
                    <a:cubicBezTo>
                      <a:pt x="18" y="33"/>
                      <a:pt x="19" y="32"/>
                      <a:pt x="19" y="29"/>
                    </a:cubicBezTo>
                    <a:cubicBezTo>
                      <a:pt x="20" y="27"/>
                      <a:pt x="21" y="24"/>
                      <a:pt x="22" y="22"/>
                    </a:cubicBezTo>
                    <a:cubicBezTo>
                      <a:pt x="25" y="17"/>
                      <a:pt x="29" y="14"/>
                      <a:pt x="33" y="12"/>
                    </a:cubicBezTo>
                    <a:cubicBezTo>
                      <a:pt x="37" y="10"/>
                      <a:pt x="41" y="8"/>
                      <a:pt x="44" y="6"/>
                    </a:cubicBezTo>
                    <a:cubicBezTo>
                      <a:pt x="51" y="3"/>
                      <a:pt x="57" y="1"/>
                      <a:pt x="61" y="0"/>
                    </a:cubicBezTo>
                    <a:cubicBezTo>
                      <a:pt x="63" y="0"/>
                      <a:pt x="65" y="0"/>
                      <a:pt x="66" y="0"/>
                    </a:cubicBezTo>
                    <a:cubicBezTo>
                      <a:pt x="67" y="1"/>
                      <a:pt x="68" y="1"/>
                      <a:pt x="68" y="1"/>
                    </a:cubicBezTo>
                    <a:cubicBezTo>
                      <a:pt x="68" y="1"/>
                      <a:pt x="65" y="1"/>
                      <a:pt x="61" y="1"/>
                    </a:cubicBezTo>
                    <a:cubicBezTo>
                      <a:pt x="57" y="2"/>
                      <a:pt x="51" y="4"/>
                      <a:pt x="45" y="8"/>
                    </a:cubicBezTo>
                    <a:cubicBezTo>
                      <a:pt x="42" y="10"/>
                      <a:pt x="38" y="12"/>
                      <a:pt x="34" y="14"/>
                    </a:cubicBezTo>
                    <a:cubicBezTo>
                      <a:pt x="31" y="16"/>
                      <a:pt x="27" y="19"/>
                      <a:pt x="24" y="23"/>
                    </a:cubicBezTo>
                    <a:cubicBezTo>
                      <a:pt x="23" y="25"/>
                      <a:pt x="22" y="27"/>
                      <a:pt x="22" y="30"/>
                    </a:cubicBezTo>
                    <a:cubicBezTo>
                      <a:pt x="22" y="31"/>
                      <a:pt x="21" y="33"/>
                      <a:pt x="20" y="34"/>
                    </a:cubicBezTo>
                    <a:cubicBezTo>
                      <a:pt x="19" y="35"/>
                      <a:pt x="17" y="36"/>
                      <a:pt x="16" y="36"/>
                    </a:cubicBezTo>
                    <a:cubicBezTo>
                      <a:pt x="11" y="38"/>
                      <a:pt x="7" y="42"/>
                      <a:pt x="7" y="47"/>
                    </a:cubicBezTo>
                    <a:cubicBezTo>
                      <a:pt x="6" y="52"/>
                      <a:pt x="7" y="57"/>
                      <a:pt x="11" y="60"/>
                    </a:cubicBezTo>
                    <a:lnTo>
                      <a:pt x="13" y="61"/>
                    </a:lnTo>
                    <a:lnTo>
                      <a:pt x="10" y="62"/>
                    </a:lnTo>
                    <a:cubicBezTo>
                      <a:pt x="5" y="63"/>
                      <a:pt x="3" y="69"/>
                      <a:pt x="3" y="74"/>
                    </a:cubicBezTo>
                    <a:cubicBezTo>
                      <a:pt x="4" y="78"/>
                      <a:pt x="6" y="83"/>
                      <a:pt x="8" y="87"/>
                    </a:cubicBezTo>
                    <a:lnTo>
                      <a:pt x="9" y="88"/>
                    </a:lnTo>
                    <a:lnTo>
                      <a:pt x="8" y="88"/>
                    </a:lnTo>
                    <a:cubicBezTo>
                      <a:pt x="4" y="92"/>
                      <a:pt x="2" y="96"/>
                      <a:pt x="1" y="101"/>
                    </a:cubicBezTo>
                    <a:cubicBezTo>
                      <a:pt x="1" y="105"/>
                      <a:pt x="2" y="109"/>
                      <a:pt x="4" y="112"/>
                    </a:cubicBezTo>
                    <a:cubicBezTo>
                      <a:pt x="7" y="117"/>
                      <a:pt x="11" y="119"/>
                      <a:pt x="11" y="11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6" name="Google Shape;1396;p33"/>
              <p:cNvSpPr/>
              <p:nvPr/>
            </p:nvSpPr>
            <p:spPr>
              <a:xfrm>
                <a:off x="886680" y="3330555"/>
                <a:ext cx="154381" cy="179282"/>
              </a:xfrm>
              <a:custGeom>
                <a:rect b="b" l="l" r="r" t="t"/>
                <a:pathLst>
                  <a:path extrusionOk="0" h="108" w="93">
                    <a:moveTo>
                      <a:pt x="23" y="108"/>
                    </a:moveTo>
                    <a:cubicBezTo>
                      <a:pt x="23" y="108"/>
                      <a:pt x="22" y="108"/>
                      <a:pt x="19" y="107"/>
                    </a:cubicBezTo>
                    <a:cubicBezTo>
                      <a:pt x="17" y="106"/>
                      <a:pt x="14" y="104"/>
                      <a:pt x="11" y="101"/>
                    </a:cubicBezTo>
                    <a:cubicBezTo>
                      <a:pt x="7" y="98"/>
                      <a:pt x="4" y="93"/>
                      <a:pt x="1" y="87"/>
                    </a:cubicBezTo>
                    <a:cubicBezTo>
                      <a:pt x="0" y="84"/>
                      <a:pt x="-1" y="80"/>
                      <a:pt x="1" y="77"/>
                    </a:cubicBezTo>
                    <a:cubicBezTo>
                      <a:pt x="1" y="75"/>
                      <a:pt x="3" y="73"/>
                      <a:pt x="5" y="73"/>
                    </a:cubicBezTo>
                    <a:cubicBezTo>
                      <a:pt x="7" y="72"/>
                      <a:pt x="10" y="72"/>
                      <a:pt x="12" y="74"/>
                    </a:cubicBezTo>
                    <a:lnTo>
                      <a:pt x="9" y="75"/>
                    </a:lnTo>
                    <a:cubicBezTo>
                      <a:pt x="9" y="72"/>
                      <a:pt x="8" y="69"/>
                      <a:pt x="9" y="65"/>
                    </a:cubicBezTo>
                    <a:cubicBezTo>
                      <a:pt x="9" y="63"/>
                      <a:pt x="11" y="61"/>
                      <a:pt x="12" y="60"/>
                    </a:cubicBezTo>
                    <a:cubicBezTo>
                      <a:pt x="14" y="59"/>
                      <a:pt x="17" y="59"/>
                      <a:pt x="19" y="60"/>
                    </a:cubicBezTo>
                    <a:cubicBezTo>
                      <a:pt x="20" y="61"/>
                      <a:pt x="22" y="61"/>
                      <a:pt x="23" y="61"/>
                    </a:cubicBezTo>
                    <a:cubicBezTo>
                      <a:pt x="24" y="61"/>
                      <a:pt x="25" y="60"/>
                      <a:pt x="25" y="58"/>
                    </a:cubicBezTo>
                    <a:cubicBezTo>
                      <a:pt x="25" y="54"/>
                      <a:pt x="27" y="50"/>
                      <a:pt x="30" y="47"/>
                    </a:cubicBezTo>
                    <a:cubicBezTo>
                      <a:pt x="36" y="43"/>
                      <a:pt x="43" y="41"/>
                      <a:pt x="49" y="44"/>
                    </a:cubicBezTo>
                    <a:lnTo>
                      <a:pt x="47" y="45"/>
                    </a:lnTo>
                    <a:cubicBezTo>
                      <a:pt x="47" y="40"/>
                      <a:pt x="47" y="34"/>
                      <a:pt x="52" y="31"/>
                    </a:cubicBezTo>
                    <a:cubicBezTo>
                      <a:pt x="54" y="29"/>
                      <a:pt x="57" y="29"/>
                      <a:pt x="59" y="29"/>
                    </a:cubicBezTo>
                    <a:cubicBezTo>
                      <a:pt x="62" y="30"/>
                      <a:pt x="64" y="31"/>
                      <a:pt x="65" y="34"/>
                    </a:cubicBezTo>
                    <a:lnTo>
                      <a:pt x="62" y="34"/>
                    </a:lnTo>
                    <a:cubicBezTo>
                      <a:pt x="63" y="27"/>
                      <a:pt x="65" y="20"/>
                      <a:pt x="69" y="15"/>
                    </a:cubicBezTo>
                    <a:cubicBezTo>
                      <a:pt x="72" y="10"/>
                      <a:pt x="77" y="7"/>
                      <a:pt x="80" y="5"/>
                    </a:cubicBezTo>
                    <a:cubicBezTo>
                      <a:pt x="84" y="2"/>
                      <a:pt x="87" y="1"/>
                      <a:pt x="89" y="1"/>
                    </a:cubicBezTo>
                    <a:cubicBezTo>
                      <a:pt x="92" y="0"/>
                      <a:pt x="93" y="0"/>
                      <a:pt x="93" y="0"/>
                    </a:cubicBezTo>
                    <a:cubicBezTo>
                      <a:pt x="93" y="1"/>
                      <a:pt x="88" y="1"/>
                      <a:pt x="81" y="6"/>
                    </a:cubicBezTo>
                    <a:cubicBezTo>
                      <a:pt x="77" y="8"/>
                      <a:pt x="74" y="12"/>
                      <a:pt x="70" y="16"/>
                    </a:cubicBezTo>
                    <a:cubicBezTo>
                      <a:pt x="67" y="21"/>
                      <a:pt x="65" y="27"/>
                      <a:pt x="64" y="34"/>
                    </a:cubicBezTo>
                    <a:lnTo>
                      <a:pt x="64" y="44"/>
                    </a:lnTo>
                    <a:lnTo>
                      <a:pt x="62" y="35"/>
                    </a:lnTo>
                    <a:cubicBezTo>
                      <a:pt x="62" y="31"/>
                      <a:pt x="56" y="30"/>
                      <a:pt x="53" y="33"/>
                    </a:cubicBezTo>
                    <a:cubicBezTo>
                      <a:pt x="50" y="35"/>
                      <a:pt x="49" y="40"/>
                      <a:pt x="50" y="45"/>
                    </a:cubicBezTo>
                    <a:lnTo>
                      <a:pt x="50" y="47"/>
                    </a:lnTo>
                    <a:lnTo>
                      <a:pt x="48" y="46"/>
                    </a:lnTo>
                    <a:cubicBezTo>
                      <a:pt x="43" y="44"/>
                      <a:pt x="37" y="45"/>
                      <a:pt x="32" y="49"/>
                    </a:cubicBezTo>
                    <a:cubicBezTo>
                      <a:pt x="29" y="51"/>
                      <a:pt x="28" y="54"/>
                      <a:pt x="27" y="58"/>
                    </a:cubicBezTo>
                    <a:cubicBezTo>
                      <a:pt x="27" y="59"/>
                      <a:pt x="27" y="60"/>
                      <a:pt x="27" y="61"/>
                    </a:cubicBezTo>
                    <a:cubicBezTo>
                      <a:pt x="26" y="62"/>
                      <a:pt x="25" y="63"/>
                      <a:pt x="24" y="64"/>
                    </a:cubicBezTo>
                    <a:cubicBezTo>
                      <a:pt x="21" y="64"/>
                      <a:pt x="19" y="63"/>
                      <a:pt x="18" y="62"/>
                    </a:cubicBezTo>
                    <a:cubicBezTo>
                      <a:pt x="16" y="62"/>
                      <a:pt x="15" y="62"/>
                      <a:pt x="14" y="62"/>
                    </a:cubicBezTo>
                    <a:cubicBezTo>
                      <a:pt x="12" y="63"/>
                      <a:pt x="12" y="64"/>
                      <a:pt x="11" y="66"/>
                    </a:cubicBezTo>
                    <a:cubicBezTo>
                      <a:pt x="10" y="68"/>
                      <a:pt x="11" y="72"/>
                      <a:pt x="12" y="75"/>
                    </a:cubicBezTo>
                    <a:lnTo>
                      <a:pt x="13" y="81"/>
                    </a:lnTo>
                    <a:lnTo>
                      <a:pt x="10" y="76"/>
                    </a:lnTo>
                    <a:cubicBezTo>
                      <a:pt x="8" y="73"/>
                      <a:pt x="3" y="75"/>
                      <a:pt x="3" y="78"/>
                    </a:cubicBezTo>
                    <a:cubicBezTo>
                      <a:pt x="1" y="80"/>
                      <a:pt x="2" y="84"/>
                      <a:pt x="3" y="86"/>
                    </a:cubicBezTo>
                    <a:cubicBezTo>
                      <a:pt x="5" y="92"/>
                      <a:pt x="8" y="97"/>
                      <a:pt x="11" y="100"/>
                    </a:cubicBezTo>
                    <a:cubicBezTo>
                      <a:pt x="18" y="106"/>
                      <a:pt x="23" y="107"/>
                      <a:pt x="23" y="10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7" name="Google Shape;1397;p33"/>
              <p:cNvSpPr/>
              <p:nvPr/>
            </p:nvSpPr>
            <p:spPr>
              <a:xfrm>
                <a:off x="1143983" y="3184473"/>
                <a:ext cx="33200" cy="76361"/>
              </a:xfrm>
              <a:custGeom>
                <a:rect b="b" l="l" r="r" t="t"/>
                <a:pathLst>
                  <a:path extrusionOk="0" h="46" w="20">
                    <a:moveTo>
                      <a:pt x="20" y="46"/>
                    </a:moveTo>
                    <a:cubicBezTo>
                      <a:pt x="20" y="46"/>
                      <a:pt x="16" y="45"/>
                      <a:pt x="12" y="42"/>
                    </a:cubicBezTo>
                    <a:cubicBezTo>
                      <a:pt x="10" y="40"/>
                      <a:pt x="7" y="38"/>
                      <a:pt x="6" y="35"/>
                    </a:cubicBezTo>
                    <a:cubicBezTo>
                      <a:pt x="4" y="32"/>
                      <a:pt x="3" y="27"/>
                      <a:pt x="4" y="23"/>
                    </a:cubicBezTo>
                    <a:cubicBezTo>
                      <a:pt x="5" y="22"/>
                      <a:pt x="5" y="21"/>
                      <a:pt x="6" y="20"/>
                    </a:cubicBezTo>
                    <a:lnTo>
                      <a:pt x="6" y="22"/>
                    </a:lnTo>
                    <a:cubicBezTo>
                      <a:pt x="3" y="20"/>
                      <a:pt x="1" y="16"/>
                      <a:pt x="0" y="13"/>
                    </a:cubicBezTo>
                    <a:cubicBezTo>
                      <a:pt x="0" y="9"/>
                      <a:pt x="1" y="6"/>
                      <a:pt x="3" y="4"/>
                    </a:cubicBezTo>
                    <a:cubicBezTo>
                      <a:pt x="6" y="0"/>
                      <a:pt x="10" y="0"/>
                      <a:pt x="10" y="0"/>
                    </a:cubicBezTo>
                    <a:cubicBezTo>
                      <a:pt x="10" y="1"/>
                      <a:pt x="7" y="2"/>
                      <a:pt x="4" y="5"/>
                    </a:cubicBezTo>
                    <a:cubicBezTo>
                      <a:pt x="3" y="7"/>
                      <a:pt x="2" y="10"/>
                      <a:pt x="3" y="12"/>
                    </a:cubicBezTo>
                    <a:cubicBezTo>
                      <a:pt x="3" y="15"/>
                      <a:pt x="5" y="18"/>
                      <a:pt x="7" y="20"/>
                    </a:cubicBezTo>
                    <a:lnTo>
                      <a:pt x="8" y="21"/>
                    </a:lnTo>
                    <a:lnTo>
                      <a:pt x="8" y="22"/>
                    </a:lnTo>
                    <a:cubicBezTo>
                      <a:pt x="7" y="22"/>
                      <a:pt x="7" y="23"/>
                      <a:pt x="7" y="24"/>
                    </a:cubicBezTo>
                    <a:cubicBezTo>
                      <a:pt x="5" y="27"/>
                      <a:pt x="6" y="31"/>
                      <a:pt x="8" y="34"/>
                    </a:cubicBezTo>
                    <a:cubicBezTo>
                      <a:pt x="9" y="36"/>
                      <a:pt x="11" y="39"/>
                      <a:pt x="13" y="40"/>
                    </a:cubicBezTo>
                    <a:cubicBezTo>
                      <a:pt x="17" y="44"/>
                      <a:pt x="20" y="45"/>
                      <a:pt x="19" y="46"/>
                    </a:cubicBezTo>
                    <a:lnTo>
                      <a:pt x="20" y="46"/>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8" name="Google Shape;1398;p33"/>
              <p:cNvSpPr/>
              <p:nvPr/>
            </p:nvSpPr>
            <p:spPr>
              <a:xfrm>
                <a:off x="1177183" y="3144633"/>
                <a:ext cx="114541" cy="79681"/>
              </a:xfrm>
              <a:custGeom>
                <a:rect b="b" l="l" r="r" t="t"/>
                <a:pathLst>
                  <a:path extrusionOk="0" h="48" w="69">
                    <a:moveTo>
                      <a:pt x="65" y="48"/>
                    </a:moveTo>
                    <a:cubicBezTo>
                      <a:pt x="64" y="48"/>
                      <a:pt x="68" y="45"/>
                      <a:pt x="68" y="38"/>
                    </a:cubicBezTo>
                    <a:cubicBezTo>
                      <a:pt x="68" y="35"/>
                      <a:pt x="66" y="31"/>
                      <a:pt x="62" y="29"/>
                    </a:cubicBezTo>
                    <a:cubicBezTo>
                      <a:pt x="59" y="27"/>
                      <a:pt x="53" y="27"/>
                      <a:pt x="49" y="30"/>
                    </a:cubicBezTo>
                    <a:lnTo>
                      <a:pt x="48" y="31"/>
                    </a:lnTo>
                    <a:lnTo>
                      <a:pt x="47" y="29"/>
                    </a:lnTo>
                    <a:cubicBezTo>
                      <a:pt x="47" y="26"/>
                      <a:pt x="47" y="23"/>
                      <a:pt x="45" y="21"/>
                    </a:cubicBezTo>
                    <a:cubicBezTo>
                      <a:pt x="44" y="18"/>
                      <a:pt x="42" y="16"/>
                      <a:pt x="39" y="15"/>
                    </a:cubicBezTo>
                    <a:cubicBezTo>
                      <a:pt x="35" y="14"/>
                      <a:pt x="30" y="18"/>
                      <a:pt x="31" y="21"/>
                    </a:cubicBezTo>
                    <a:lnTo>
                      <a:pt x="28" y="21"/>
                    </a:lnTo>
                    <a:cubicBezTo>
                      <a:pt x="28" y="16"/>
                      <a:pt x="25" y="11"/>
                      <a:pt x="22" y="7"/>
                    </a:cubicBezTo>
                    <a:cubicBezTo>
                      <a:pt x="19" y="4"/>
                      <a:pt x="15" y="2"/>
                      <a:pt x="11" y="2"/>
                    </a:cubicBezTo>
                    <a:cubicBezTo>
                      <a:pt x="4" y="1"/>
                      <a:pt x="0" y="3"/>
                      <a:pt x="0" y="3"/>
                    </a:cubicBezTo>
                    <a:cubicBezTo>
                      <a:pt x="0" y="2"/>
                      <a:pt x="1" y="2"/>
                      <a:pt x="3" y="1"/>
                    </a:cubicBezTo>
                    <a:cubicBezTo>
                      <a:pt x="5" y="0"/>
                      <a:pt x="8" y="0"/>
                      <a:pt x="11" y="0"/>
                    </a:cubicBezTo>
                    <a:cubicBezTo>
                      <a:pt x="15" y="0"/>
                      <a:pt x="20" y="2"/>
                      <a:pt x="24" y="6"/>
                    </a:cubicBezTo>
                    <a:cubicBezTo>
                      <a:pt x="27" y="9"/>
                      <a:pt x="30" y="15"/>
                      <a:pt x="31" y="21"/>
                    </a:cubicBezTo>
                    <a:lnTo>
                      <a:pt x="28" y="22"/>
                    </a:lnTo>
                    <a:cubicBezTo>
                      <a:pt x="27" y="19"/>
                      <a:pt x="29" y="16"/>
                      <a:pt x="31" y="14"/>
                    </a:cubicBezTo>
                    <a:cubicBezTo>
                      <a:pt x="34" y="13"/>
                      <a:pt x="37" y="12"/>
                      <a:pt x="40" y="13"/>
                    </a:cubicBezTo>
                    <a:cubicBezTo>
                      <a:pt x="44" y="14"/>
                      <a:pt x="46" y="17"/>
                      <a:pt x="48" y="19"/>
                    </a:cubicBezTo>
                    <a:cubicBezTo>
                      <a:pt x="49" y="23"/>
                      <a:pt x="50" y="26"/>
                      <a:pt x="50" y="29"/>
                    </a:cubicBezTo>
                    <a:lnTo>
                      <a:pt x="48" y="28"/>
                    </a:lnTo>
                    <a:cubicBezTo>
                      <a:pt x="53" y="24"/>
                      <a:pt x="59" y="25"/>
                      <a:pt x="64" y="27"/>
                    </a:cubicBezTo>
                    <a:cubicBezTo>
                      <a:pt x="68" y="30"/>
                      <a:pt x="69" y="35"/>
                      <a:pt x="69" y="38"/>
                    </a:cubicBezTo>
                    <a:cubicBezTo>
                      <a:pt x="69" y="42"/>
                      <a:pt x="68" y="44"/>
                      <a:pt x="67" y="46"/>
                    </a:cubicBezTo>
                    <a:cubicBezTo>
                      <a:pt x="66" y="47"/>
                      <a:pt x="65" y="48"/>
                      <a:pt x="65" y="4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9" name="Google Shape;1399;p33"/>
              <p:cNvSpPr/>
              <p:nvPr/>
            </p:nvSpPr>
            <p:spPr>
              <a:xfrm>
                <a:off x="1243584" y="3675838"/>
                <a:ext cx="89641" cy="91301"/>
              </a:xfrm>
              <a:custGeom>
                <a:rect b="b" l="l" r="r" t="t"/>
                <a:pathLst>
                  <a:path extrusionOk="0" h="55" w="54">
                    <a:moveTo>
                      <a:pt x="29" y="54"/>
                    </a:moveTo>
                    <a:cubicBezTo>
                      <a:pt x="29" y="54"/>
                      <a:pt x="28" y="55"/>
                      <a:pt x="25" y="54"/>
                    </a:cubicBezTo>
                    <a:cubicBezTo>
                      <a:pt x="22" y="54"/>
                      <a:pt x="17" y="52"/>
                      <a:pt x="13" y="49"/>
                    </a:cubicBezTo>
                    <a:cubicBezTo>
                      <a:pt x="10" y="48"/>
                      <a:pt x="8" y="46"/>
                      <a:pt x="6" y="44"/>
                    </a:cubicBezTo>
                    <a:cubicBezTo>
                      <a:pt x="3" y="41"/>
                      <a:pt x="1" y="38"/>
                      <a:pt x="0" y="35"/>
                    </a:cubicBezTo>
                    <a:cubicBezTo>
                      <a:pt x="-1" y="27"/>
                      <a:pt x="1" y="19"/>
                      <a:pt x="5" y="11"/>
                    </a:cubicBezTo>
                    <a:cubicBezTo>
                      <a:pt x="8" y="7"/>
                      <a:pt x="12" y="3"/>
                      <a:pt x="16" y="0"/>
                    </a:cubicBezTo>
                    <a:lnTo>
                      <a:pt x="16" y="0"/>
                    </a:lnTo>
                    <a:lnTo>
                      <a:pt x="17" y="0"/>
                    </a:lnTo>
                    <a:cubicBezTo>
                      <a:pt x="29" y="5"/>
                      <a:pt x="38" y="12"/>
                      <a:pt x="45" y="17"/>
                    </a:cubicBezTo>
                    <a:cubicBezTo>
                      <a:pt x="48" y="19"/>
                      <a:pt x="50" y="21"/>
                      <a:pt x="52" y="23"/>
                    </a:cubicBezTo>
                    <a:cubicBezTo>
                      <a:pt x="54" y="24"/>
                      <a:pt x="54" y="25"/>
                      <a:pt x="54" y="25"/>
                    </a:cubicBezTo>
                    <a:cubicBezTo>
                      <a:pt x="54" y="26"/>
                      <a:pt x="50" y="22"/>
                      <a:pt x="44" y="18"/>
                    </a:cubicBezTo>
                    <a:cubicBezTo>
                      <a:pt x="37" y="13"/>
                      <a:pt x="28" y="7"/>
                      <a:pt x="16" y="2"/>
                    </a:cubicBezTo>
                    <a:lnTo>
                      <a:pt x="17" y="2"/>
                    </a:lnTo>
                    <a:cubicBezTo>
                      <a:pt x="13" y="5"/>
                      <a:pt x="10" y="8"/>
                      <a:pt x="7" y="13"/>
                    </a:cubicBezTo>
                    <a:cubicBezTo>
                      <a:pt x="3" y="19"/>
                      <a:pt x="1" y="27"/>
                      <a:pt x="2" y="34"/>
                    </a:cubicBezTo>
                    <a:cubicBezTo>
                      <a:pt x="4" y="41"/>
                      <a:pt x="9" y="45"/>
                      <a:pt x="13" y="48"/>
                    </a:cubicBezTo>
                    <a:cubicBezTo>
                      <a:pt x="18" y="51"/>
                      <a:pt x="22" y="53"/>
                      <a:pt x="25" y="53"/>
                    </a:cubicBezTo>
                    <a:cubicBezTo>
                      <a:pt x="28" y="54"/>
                      <a:pt x="29" y="54"/>
                      <a:pt x="29"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00" name="Google Shape;1400;p33"/>
              <p:cNvSpPr/>
              <p:nvPr/>
            </p:nvSpPr>
            <p:spPr>
              <a:xfrm>
                <a:off x="825259" y="4115742"/>
                <a:ext cx="1037509" cy="670646"/>
              </a:xfrm>
              <a:custGeom>
                <a:rect b="b" l="l" r="r" t="t"/>
                <a:pathLst>
                  <a:path extrusionOk="0" h="404" w="625">
                    <a:moveTo>
                      <a:pt x="625" y="59"/>
                    </a:moveTo>
                    <a:cubicBezTo>
                      <a:pt x="625" y="59"/>
                      <a:pt x="501" y="337"/>
                      <a:pt x="483" y="351"/>
                    </a:cubicBezTo>
                    <a:cubicBezTo>
                      <a:pt x="480" y="354"/>
                      <a:pt x="459" y="378"/>
                      <a:pt x="429" y="379"/>
                    </a:cubicBezTo>
                    <a:cubicBezTo>
                      <a:pt x="310" y="382"/>
                      <a:pt x="38" y="404"/>
                      <a:pt x="38" y="404"/>
                    </a:cubicBezTo>
                    <a:lnTo>
                      <a:pt x="0" y="247"/>
                    </a:lnTo>
                    <a:lnTo>
                      <a:pt x="327" y="223"/>
                    </a:lnTo>
                    <a:lnTo>
                      <a:pt x="491" y="0"/>
                    </a:lnTo>
                    <a:lnTo>
                      <a:pt x="625" y="59"/>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1" name="Google Shape;1401;p33"/>
              <p:cNvSpPr/>
              <p:nvPr/>
            </p:nvSpPr>
            <p:spPr>
              <a:xfrm>
                <a:off x="1217024" y="4087522"/>
                <a:ext cx="1044149" cy="1074030"/>
              </a:xfrm>
              <a:custGeom>
                <a:rect b="b" l="l" r="r" t="t"/>
                <a:pathLst>
                  <a:path extrusionOk="0" h="647" w="629">
                    <a:moveTo>
                      <a:pt x="15" y="283"/>
                    </a:moveTo>
                    <a:cubicBezTo>
                      <a:pt x="15" y="283"/>
                      <a:pt x="195" y="566"/>
                      <a:pt x="212" y="588"/>
                    </a:cubicBezTo>
                    <a:cubicBezTo>
                      <a:pt x="249" y="635"/>
                      <a:pt x="299" y="660"/>
                      <a:pt x="370" y="641"/>
                    </a:cubicBezTo>
                    <a:cubicBezTo>
                      <a:pt x="440" y="622"/>
                      <a:pt x="629" y="519"/>
                      <a:pt x="629" y="519"/>
                    </a:cubicBezTo>
                    <a:lnTo>
                      <a:pt x="573" y="391"/>
                    </a:lnTo>
                    <a:lnTo>
                      <a:pt x="353" y="438"/>
                    </a:lnTo>
                    <a:lnTo>
                      <a:pt x="182" y="96"/>
                    </a:lnTo>
                    <a:cubicBezTo>
                      <a:pt x="165" y="59"/>
                      <a:pt x="133" y="29"/>
                      <a:pt x="94" y="14"/>
                    </a:cubicBezTo>
                    <a:cubicBezTo>
                      <a:pt x="68" y="5"/>
                      <a:pt x="35" y="-8"/>
                      <a:pt x="0" y="6"/>
                    </a:cubicBezTo>
                    <a:lnTo>
                      <a:pt x="15" y="28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2" name="Google Shape;1402;p33"/>
              <p:cNvSpPr/>
              <p:nvPr/>
            </p:nvSpPr>
            <p:spPr>
              <a:xfrm>
                <a:off x="418555" y="4012821"/>
                <a:ext cx="1030869" cy="1190231"/>
              </a:xfrm>
              <a:custGeom>
                <a:rect b="b" l="l" r="r" t="t"/>
                <a:pathLst>
                  <a:path extrusionOk="0" h="717" w="621">
                    <a:moveTo>
                      <a:pt x="535" y="37"/>
                    </a:moveTo>
                    <a:lnTo>
                      <a:pt x="326" y="0"/>
                    </a:lnTo>
                    <a:cubicBezTo>
                      <a:pt x="289" y="-6"/>
                      <a:pt x="181" y="54"/>
                      <a:pt x="157" y="110"/>
                    </a:cubicBezTo>
                    <a:lnTo>
                      <a:pt x="0" y="717"/>
                    </a:lnTo>
                    <a:lnTo>
                      <a:pt x="512" y="717"/>
                    </a:lnTo>
                    <a:lnTo>
                      <a:pt x="536" y="545"/>
                    </a:lnTo>
                    <a:cubicBezTo>
                      <a:pt x="536" y="545"/>
                      <a:pt x="607" y="466"/>
                      <a:pt x="620" y="449"/>
                    </a:cubicBezTo>
                    <a:cubicBezTo>
                      <a:pt x="634" y="433"/>
                      <a:pt x="535" y="37"/>
                      <a:pt x="535" y="3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3" name="Google Shape;1403;p33"/>
              <p:cNvSpPr/>
              <p:nvPr/>
            </p:nvSpPr>
            <p:spPr>
              <a:xfrm>
                <a:off x="903280" y="3921520"/>
                <a:ext cx="429944" cy="175962"/>
              </a:xfrm>
              <a:custGeom>
                <a:rect b="b" l="l" r="r" t="t"/>
                <a:pathLst>
                  <a:path extrusionOk="0" h="106" w="259">
                    <a:moveTo>
                      <a:pt x="250" y="106"/>
                    </a:moveTo>
                    <a:lnTo>
                      <a:pt x="259" y="54"/>
                    </a:lnTo>
                    <a:cubicBezTo>
                      <a:pt x="260" y="44"/>
                      <a:pt x="254" y="36"/>
                      <a:pt x="244" y="34"/>
                    </a:cubicBezTo>
                    <a:lnTo>
                      <a:pt x="29" y="0"/>
                    </a:lnTo>
                    <a:cubicBezTo>
                      <a:pt x="19" y="-2"/>
                      <a:pt x="10" y="5"/>
                      <a:pt x="9" y="14"/>
                    </a:cubicBezTo>
                    <a:lnTo>
                      <a:pt x="0" y="76"/>
                    </a:lnTo>
                    <a:lnTo>
                      <a:pt x="250" y="106"/>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4" name="Google Shape;1404;p33"/>
              <p:cNvSpPr/>
              <p:nvPr/>
            </p:nvSpPr>
            <p:spPr>
              <a:xfrm>
                <a:off x="1318285" y="4092502"/>
                <a:ext cx="484724" cy="722107"/>
              </a:xfrm>
              <a:custGeom>
                <a:rect b="b" l="l" r="r" t="t"/>
                <a:pathLst>
                  <a:path extrusionOk="0" h="435" w="292">
                    <a:moveTo>
                      <a:pt x="0" y="0"/>
                    </a:moveTo>
                    <a:cubicBezTo>
                      <a:pt x="0" y="0"/>
                      <a:pt x="1" y="0"/>
                      <a:pt x="4" y="1"/>
                    </a:cubicBezTo>
                    <a:cubicBezTo>
                      <a:pt x="6" y="2"/>
                      <a:pt x="9" y="3"/>
                      <a:pt x="13" y="5"/>
                    </a:cubicBezTo>
                    <a:cubicBezTo>
                      <a:pt x="21" y="8"/>
                      <a:pt x="34" y="13"/>
                      <a:pt x="49" y="18"/>
                    </a:cubicBezTo>
                    <a:lnTo>
                      <a:pt x="49" y="18"/>
                    </a:lnTo>
                    <a:cubicBezTo>
                      <a:pt x="59" y="24"/>
                      <a:pt x="71" y="32"/>
                      <a:pt x="82" y="42"/>
                    </a:cubicBezTo>
                    <a:cubicBezTo>
                      <a:pt x="94" y="53"/>
                      <a:pt x="104" y="67"/>
                      <a:pt x="114" y="83"/>
                    </a:cubicBezTo>
                    <a:cubicBezTo>
                      <a:pt x="123" y="99"/>
                      <a:pt x="132" y="117"/>
                      <a:pt x="141" y="135"/>
                    </a:cubicBezTo>
                    <a:cubicBezTo>
                      <a:pt x="151" y="154"/>
                      <a:pt x="160" y="173"/>
                      <a:pt x="170" y="194"/>
                    </a:cubicBezTo>
                    <a:cubicBezTo>
                      <a:pt x="203" y="260"/>
                      <a:pt x="233" y="321"/>
                      <a:pt x="255" y="365"/>
                    </a:cubicBezTo>
                    <a:cubicBezTo>
                      <a:pt x="266" y="386"/>
                      <a:pt x="275" y="404"/>
                      <a:pt x="282" y="416"/>
                    </a:cubicBezTo>
                    <a:cubicBezTo>
                      <a:pt x="285" y="422"/>
                      <a:pt x="287" y="427"/>
                      <a:pt x="289" y="430"/>
                    </a:cubicBezTo>
                    <a:cubicBezTo>
                      <a:pt x="290" y="432"/>
                      <a:pt x="291" y="433"/>
                      <a:pt x="291" y="434"/>
                    </a:cubicBezTo>
                    <a:lnTo>
                      <a:pt x="292" y="435"/>
                    </a:lnTo>
                    <a:cubicBezTo>
                      <a:pt x="292" y="435"/>
                      <a:pt x="292" y="434"/>
                      <a:pt x="291" y="434"/>
                    </a:cubicBezTo>
                    <a:cubicBezTo>
                      <a:pt x="291" y="433"/>
                      <a:pt x="290" y="431"/>
                      <a:pt x="290" y="430"/>
                    </a:cubicBezTo>
                    <a:cubicBezTo>
                      <a:pt x="288" y="426"/>
                      <a:pt x="286" y="422"/>
                      <a:pt x="283" y="416"/>
                    </a:cubicBezTo>
                    <a:cubicBezTo>
                      <a:pt x="276" y="403"/>
                      <a:pt x="268" y="386"/>
                      <a:pt x="257" y="364"/>
                    </a:cubicBezTo>
                    <a:cubicBezTo>
                      <a:pt x="235" y="320"/>
                      <a:pt x="206" y="259"/>
                      <a:pt x="173" y="192"/>
                    </a:cubicBezTo>
                    <a:cubicBezTo>
                      <a:pt x="163" y="172"/>
                      <a:pt x="153" y="153"/>
                      <a:pt x="144" y="134"/>
                    </a:cubicBezTo>
                    <a:cubicBezTo>
                      <a:pt x="134" y="115"/>
                      <a:pt x="125" y="98"/>
                      <a:pt x="116" y="82"/>
                    </a:cubicBezTo>
                    <a:cubicBezTo>
                      <a:pt x="106" y="65"/>
                      <a:pt x="96" y="51"/>
                      <a:pt x="84" y="41"/>
                    </a:cubicBezTo>
                    <a:cubicBezTo>
                      <a:pt x="72" y="30"/>
                      <a:pt x="60" y="22"/>
                      <a:pt x="49" y="17"/>
                    </a:cubicBezTo>
                    <a:lnTo>
                      <a:pt x="49" y="17"/>
                    </a:lnTo>
                    <a:cubicBezTo>
                      <a:pt x="34" y="11"/>
                      <a:pt x="22" y="7"/>
                      <a:pt x="13" y="4"/>
                    </a:cubicBezTo>
                    <a:cubicBezTo>
                      <a:pt x="9" y="2"/>
                      <a:pt x="6" y="1"/>
                      <a:pt x="4" y="1"/>
                    </a:cubicBezTo>
                    <a:cubicBezTo>
                      <a:pt x="2" y="0"/>
                      <a:pt x="0" y="-1"/>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05" name="Google Shape;1405;p33"/>
              <p:cNvSpPr/>
              <p:nvPr/>
            </p:nvSpPr>
            <p:spPr>
              <a:xfrm>
                <a:off x="1190463" y="4489246"/>
                <a:ext cx="234062" cy="355243"/>
              </a:xfrm>
              <a:custGeom>
                <a:rect b="b" l="l" r="r" t="t"/>
                <a:pathLst>
                  <a:path extrusionOk="0" h="214" w="141">
                    <a:moveTo>
                      <a:pt x="0" y="0"/>
                    </a:moveTo>
                    <a:cubicBezTo>
                      <a:pt x="0" y="0"/>
                      <a:pt x="1" y="1"/>
                      <a:pt x="2" y="3"/>
                    </a:cubicBezTo>
                    <a:cubicBezTo>
                      <a:pt x="3" y="4"/>
                      <a:pt x="4" y="6"/>
                      <a:pt x="6" y="9"/>
                    </a:cubicBezTo>
                    <a:cubicBezTo>
                      <a:pt x="10" y="14"/>
                      <a:pt x="15" y="22"/>
                      <a:pt x="21" y="31"/>
                    </a:cubicBezTo>
                    <a:cubicBezTo>
                      <a:pt x="35" y="50"/>
                      <a:pt x="53" y="77"/>
                      <a:pt x="72" y="106"/>
                    </a:cubicBezTo>
                    <a:cubicBezTo>
                      <a:pt x="91" y="136"/>
                      <a:pt x="108" y="163"/>
                      <a:pt x="121" y="182"/>
                    </a:cubicBezTo>
                    <a:cubicBezTo>
                      <a:pt x="127" y="192"/>
                      <a:pt x="132" y="200"/>
                      <a:pt x="136" y="206"/>
                    </a:cubicBezTo>
                    <a:cubicBezTo>
                      <a:pt x="137" y="208"/>
                      <a:pt x="138" y="210"/>
                      <a:pt x="140" y="212"/>
                    </a:cubicBezTo>
                    <a:cubicBezTo>
                      <a:pt x="141" y="213"/>
                      <a:pt x="141" y="214"/>
                      <a:pt x="141" y="214"/>
                    </a:cubicBezTo>
                    <a:cubicBezTo>
                      <a:pt x="141" y="214"/>
                      <a:pt x="141" y="213"/>
                      <a:pt x="140" y="212"/>
                    </a:cubicBezTo>
                    <a:lnTo>
                      <a:pt x="136" y="205"/>
                    </a:lnTo>
                    <a:cubicBezTo>
                      <a:pt x="133" y="199"/>
                      <a:pt x="128" y="191"/>
                      <a:pt x="122" y="181"/>
                    </a:cubicBezTo>
                    <a:cubicBezTo>
                      <a:pt x="110" y="162"/>
                      <a:pt x="93" y="135"/>
                      <a:pt x="74" y="105"/>
                    </a:cubicBezTo>
                    <a:cubicBezTo>
                      <a:pt x="54" y="76"/>
                      <a:pt x="37" y="49"/>
                      <a:pt x="23" y="30"/>
                    </a:cubicBezTo>
                    <a:cubicBezTo>
                      <a:pt x="16" y="21"/>
                      <a:pt x="11" y="13"/>
                      <a:pt x="7" y="8"/>
                    </a:cubicBezTo>
                    <a:cubicBezTo>
                      <a:pt x="5" y="6"/>
                      <a:pt x="3" y="4"/>
                      <a:pt x="2" y="2"/>
                    </a:cubicBezTo>
                    <a:cubicBezTo>
                      <a:pt x="1" y="1"/>
                      <a:pt x="0" y="0"/>
                      <a:pt x="0" y="0"/>
                    </a:cubicBezTo>
                    <a:close/>
                  </a:path>
                </a:pathLst>
              </a:custGeom>
              <a:solidFill>
                <a:schemeClr val="dk1"/>
              </a:solidFill>
              <a:ln>
                <a:noFill/>
              </a:ln>
            </p:spPr>
            <p:txBody>
              <a:bodyPr anchorCtr="1" anchor="ctr" bIns="32025" lIns="90000" spcFirstLastPara="1" rIns="90000" wrap="square" tIns="32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06" name="Google Shape;1406;p33"/>
              <p:cNvSpPr/>
              <p:nvPr/>
            </p:nvSpPr>
            <p:spPr>
              <a:xfrm>
                <a:off x="904940" y="4022781"/>
                <a:ext cx="413344" cy="81341"/>
              </a:xfrm>
              <a:custGeom>
                <a:rect b="b" l="l" r="r" t="t"/>
                <a:pathLst>
                  <a:path extrusionOk="0" h="49" w="249">
                    <a:moveTo>
                      <a:pt x="0" y="0"/>
                    </a:moveTo>
                    <a:cubicBezTo>
                      <a:pt x="0" y="0"/>
                      <a:pt x="1" y="0"/>
                      <a:pt x="2" y="1"/>
                    </a:cubicBezTo>
                    <a:lnTo>
                      <a:pt x="9" y="5"/>
                    </a:lnTo>
                    <a:cubicBezTo>
                      <a:pt x="11" y="7"/>
                      <a:pt x="15" y="9"/>
                      <a:pt x="19" y="11"/>
                    </a:cubicBezTo>
                    <a:cubicBezTo>
                      <a:pt x="23" y="13"/>
                      <a:pt x="28" y="15"/>
                      <a:pt x="33" y="18"/>
                    </a:cubicBezTo>
                    <a:cubicBezTo>
                      <a:pt x="39" y="20"/>
                      <a:pt x="44" y="23"/>
                      <a:pt x="51" y="25"/>
                    </a:cubicBezTo>
                    <a:cubicBezTo>
                      <a:pt x="57" y="28"/>
                      <a:pt x="64" y="30"/>
                      <a:pt x="72" y="33"/>
                    </a:cubicBezTo>
                    <a:cubicBezTo>
                      <a:pt x="87" y="37"/>
                      <a:pt x="103" y="41"/>
                      <a:pt x="121" y="44"/>
                    </a:cubicBezTo>
                    <a:cubicBezTo>
                      <a:pt x="138" y="47"/>
                      <a:pt x="155" y="49"/>
                      <a:pt x="171" y="49"/>
                    </a:cubicBezTo>
                    <a:cubicBezTo>
                      <a:pt x="179" y="49"/>
                      <a:pt x="186" y="49"/>
                      <a:pt x="193" y="49"/>
                    </a:cubicBezTo>
                    <a:cubicBezTo>
                      <a:pt x="200" y="49"/>
                      <a:pt x="206" y="48"/>
                      <a:pt x="212" y="48"/>
                    </a:cubicBezTo>
                    <a:cubicBezTo>
                      <a:pt x="218" y="47"/>
                      <a:pt x="223" y="46"/>
                      <a:pt x="228" y="46"/>
                    </a:cubicBezTo>
                    <a:cubicBezTo>
                      <a:pt x="232" y="45"/>
                      <a:pt x="236" y="45"/>
                      <a:pt x="240" y="44"/>
                    </a:cubicBezTo>
                    <a:lnTo>
                      <a:pt x="247" y="42"/>
                    </a:lnTo>
                    <a:cubicBezTo>
                      <a:pt x="249" y="42"/>
                      <a:pt x="249" y="42"/>
                      <a:pt x="249" y="42"/>
                    </a:cubicBezTo>
                    <a:cubicBezTo>
                      <a:pt x="249" y="42"/>
                      <a:pt x="248" y="42"/>
                      <a:pt x="247" y="42"/>
                    </a:cubicBezTo>
                    <a:cubicBezTo>
                      <a:pt x="245" y="42"/>
                      <a:pt x="242" y="42"/>
                      <a:pt x="239" y="43"/>
                    </a:cubicBezTo>
                    <a:cubicBezTo>
                      <a:pt x="236" y="43"/>
                      <a:pt x="232" y="44"/>
                      <a:pt x="228" y="44"/>
                    </a:cubicBezTo>
                    <a:cubicBezTo>
                      <a:pt x="223" y="45"/>
                      <a:pt x="218" y="46"/>
                      <a:pt x="212" y="46"/>
                    </a:cubicBezTo>
                    <a:cubicBezTo>
                      <a:pt x="206" y="46"/>
                      <a:pt x="200" y="47"/>
                      <a:pt x="193" y="47"/>
                    </a:cubicBezTo>
                    <a:cubicBezTo>
                      <a:pt x="186" y="47"/>
                      <a:pt x="179" y="47"/>
                      <a:pt x="171" y="47"/>
                    </a:cubicBezTo>
                    <a:cubicBezTo>
                      <a:pt x="156" y="46"/>
                      <a:pt x="139" y="45"/>
                      <a:pt x="121" y="42"/>
                    </a:cubicBezTo>
                    <a:cubicBezTo>
                      <a:pt x="104" y="39"/>
                      <a:pt x="87" y="35"/>
                      <a:pt x="72" y="30"/>
                    </a:cubicBezTo>
                    <a:cubicBezTo>
                      <a:pt x="65" y="28"/>
                      <a:pt x="58" y="26"/>
                      <a:pt x="52" y="23"/>
                    </a:cubicBezTo>
                    <a:cubicBezTo>
                      <a:pt x="45" y="21"/>
                      <a:pt x="39" y="18"/>
                      <a:pt x="34" y="16"/>
                    </a:cubicBezTo>
                    <a:cubicBezTo>
                      <a:pt x="29" y="14"/>
                      <a:pt x="24" y="11"/>
                      <a:pt x="20" y="9"/>
                    </a:cubicBezTo>
                    <a:cubicBezTo>
                      <a:pt x="16" y="7"/>
                      <a:pt x="12" y="6"/>
                      <a:pt x="9" y="4"/>
                    </a:cubicBezTo>
                    <a:cubicBezTo>
                      <a:pt x="6" y="3"/>
                      <a:pt x="4" y="2"/>
                      <a:pt x="2" y="1"/>
                    </a:cubicBezTo>
                    <a:cubicBezTo>
                      <a:pt x="1" y="0"/>
                      <a:pt x="0" y="0"/>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07" name="Google Shape;1407;p33"/>
              <p:cNvSpPr/>
              <p:nvPr/>
            </p:nvSpPr>
            <p:spPr>
              <a:xfrm>
                <a:off x="1368085" y="4550667"/>
                <a:ext cx="298803" cy="190902"/>
              </a:xfrm>
              <a:custGeom>
                <a:rect b="b" l="l" r="r" t="t"/>
                <a:pathLst>
                  <a:path extrusionOk="0" h="115" w="180">
                    <a:moveTo>
                      <a:pt x="0" y="115"/>
                    </a:moveTo>
                    <a:cubicBezTo>
                      <a:pt x="0" y="115"/>
                      <a:pt x="3" y="114"/>
                      <a:pt x="8" y="111"/>
                    </a:cubicBezTo>
                    <a:cubicBezTo>
                      <a:pt x="13" y="108"/>
                      <a:pt x="19" y="104"/>
                      <a:pt x="27" y="99"/>
                    </a:cubicBezTo>
                    <a:cubicBezTo>
                      <a:pt x="44" y="88"/>
                      <a:pt x="66" y="74"/>
                      <a:pt x="91" y="59"/>
                    </a:cubicBezTo>
                    <a:cubicBezTo>
                      <a:pt x="116" y="43"/>
                      <a:pt x="138" y="29"/>
                      <a:pt x="154" y="18"/>
                    </a:cubicBezTo>
                    <a:cubicBezTo>
                      <a:pt x="162" y="12"/>
                      <a:pt x="169" y="8"/>
                      <a:pt x="173" y="5"/>
                    </a:cubicBezTo>
                    <a:cubicBezTo>
                      <a:pt x="178" y="2"/>
                      <a:pt x="180" y="0"/>
                      <a:pt x="180" y="0"/>
                    </a:cubicBezTo>
                    <a:cubicBezTo>
                      <a:pt x="180" y="-1"/>
                      <a:pt x="177" y="1"/>
                      <a:pt x="173" y="4"/>
                    </a:cubicBezTo>
                    <a:cubicBezTo>
                      <a:pt x="168" y="7"/>
                      <a:pt x="161" y="11"/>
                      <a:pt x="153" y="16"/>
                    </a:cubicBezTo>
                    <a:cubicBezTo>
                      <a:pt x="137" y="27"/>
                      <a:pt x="114" y="41"/>
                      <a:pt x="89" y="56"/>
                    </a:cubicBezTo>
                    <a:cubicBezTo>
                      <a:pt x="65" y="72"/>
                      <a:pt x="42" y="87"/>
                      <a:pt x="26" y="97"/>
                    </a:cubicBezTo>
                    <a:cubicBezTo>
                      <a:pt x="18" y="103"/>
                      <a:pt x="12" y="107"/>
                      <a:pt x="7" y="110"/>
                    </a:cubicBezTo>
                    <a:cubicBezTo>
                      <a:pt x="3" y="113"/>
                      <a:pt x="0" y="115"/>
                      <a:pt x="0" y="115"/>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8" name="Google Shape;1408;p33"/>
              <p:cNvSpPr/>
              <p:nvPr/>
            </p:nvSpPr>
            <p:spPr>
              <a:xfrm>
                <a:off x="1308325" y="4459366"/>
                <a:ext cx="312083" cy="189242"/>
              </a:xfrm>
              <a:custGeom>
                <a:rect b="b" l="l" r="r" t="t"/>
                <a:pathLst>
                  <a:path extrusionOk="0" h="114" w="188">
                    <a:moveTo>
                      <a:pt x="0" y="114"/>
                    </a:moveTo>
                    <a:cubicBezTo>
                      <a:pt x="0" y="114"/>
                      <a:pt x="2" y="113"/>
                      <a:pt x="7" y="110"/>
                    </a:cubicBezTo>
                    <a:cubicBezTo>
                      <a:pt x="11" y="107"/>
                      <a:pt x="19" y="103"/>
                      <a:pt x="28" y="98"/>
                    </a:cubicBezTo>
                    <a:cubicBezTo>
                      <a:pt x="45" y="88"/>
                      <a:pt x="68" y="73"/>
                      <a:pt x="94" y="57"/>
                    </a:cubicBezTo>
                    <a:cubicBezTo>
                      <a:pt x="119" y="40"/>
                      <a:pt x="143" y="26"/>
                      <a:pt x="160" y="16"/>
                    </a:cubicBezTo>
                    <a:cubicBezTo>
                      <a:pt x="169" y="11"/>
                      <a:pt x="176" y="7"/>
                      <a:pt x="181" y="4"/>
                    </a:cubicBezTo>
                    <a:cubicBezTo>
                      <a:pt x="185" y="2"/>
                      <a:pt x="188" y="0"/>
                      <a:pt x="188" y="0"/>
                    </a:cubicBezTo>
                    <a:cubicBezTo>
                      <a:pt x="188" y="0"/>
                      <a:pt x="185" y="1"/>
                      <a:pt x="180" y="4"/>
                    </a:cubicBezTo>
                    <a:cubicBezTo>
                      <a:pt x="175" y="6"/>
                      <a:pt x="168" y="10"/>
                      <a:pt x="159" y="14"/>
                    </a:cubicBezTo>
                    <a:cubicBezTo>
                      <a:pt x="142" y="24"/>
                      <a:pt x="118" y="38"/>
                      <a:pt x="92" y="54"/>
                    </a:cubicBezTo>
                    <a:cubicBezTo>
                      <a:pt x="67" y="71"/>
                      <a:pt x="44" y="85"/>
                      <a:pt x="27" y="96"/>
                    </a:cubicBezTo>
                    <a:cubicBezTo>
                      <a:pt x="19" y="102"/>
                      <a:pt x="12" y="106"/>
                      <a:pt x="7" y="109"/>
                    </a:cubicBezTo>
                    <a:cubicBezTo>
                      <a:pt x="2" y="112"/>
                      <a:pt x="0" y="114"/>
                      <a:pt x="0" y="11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9" name="Google Shape;1409;p33"/>
              <p:cNvSpPr/>
              <p:nvPr/>
            </p:nvSpPr>
            <p:spPr>
              <a:xfrm>
                <a:off x="529776" y="4771449"/>
                <a:ext cx="849928" cy="64741"/>
              </a:xfrm>
              <a:custGeom>
                <a:rect b="b" l="l" r="r" t="t"/>
                <a:pathLst>
                  <a:path extrusionOk="0" h="39" w="512">
                    <a:moveTo>
                      <a:pt x="0" y="0"/>
                    </a:moveTo>
                    <a:lnTo>
                      <a:pt x="1" y="0"/>
                    </a:lnTo>
                    <a:lnTo>
                      <a:pt x="5" y="1"/>
                    </a:lnTo>
                    <a:cubicBezTo>
                      <a:pt x="9" y="1"/>
                      <a:pt x="14" y="2"/>
                      <a:pt x="20" y="3"/>
                    </a:cubicBezTo>
                    <a:cubicBezTo>
                      <a:pt x="33" y="4"/>
                      <a:pt x="52" y="7"/>
                      <a:pt x="75" y="9"/>
                    </a:cubicBezTo>
                    <a:cubicBezTo>
                      <a:pt x="121" y="15"/>
                      <a:pt x="185" y="20"/>
                      <a:pt x="256" y="25"/>
                    </a:cubicBezTo>
                    <a:cubicBezTo>
                      <a:pt x="327" y="30"/>
                      <a:pt x="391" y="33"/>
                      <a:pt x="437" y="36"/>
                    </a:cubicBezTo>
                    <a:cubicBezTo>
                      <a:pt x="460" y="37"/>
                      <a:pt x="479" y="38"/>
                      <a:pt x="492" y="39"/>
                    </a:cubicBezTo>
                    <a:cubicBezTo>
                      <a:pt x="498" y="39"/>
                      <a:pt x="503" y="39"/>
                      <a:pt x="507" y="39"/>
                    </a:cubicBezTo>
                    <a:cubicBezTo>
                      <a:pt x="509" y="39"/>
                      <a:pt x="510" y="39"/>
                      <a:pt x="511" y="39"/>
                    </a:cubicBezTo>
                    <a:cubicBezTo>
                      <a:pt x="512" y="39"/>
                      <a:pt x="512" y="39"/>
                      <a:pt x="512" y="39"/>
                    </a:cubicBezTo>
                    <a:lnTo>
                      <a:pt x="511" y="39"/>
                    </a:lnTo>
                    <a:lnTo>
                      <a:pt x="507" y="39"/>
                    </a:lnTo>
                    <a:cubicBezTo>
                      <a:pt x="504" y="38"/>
                      <a:pt x="499" y="38"/>
                      <a:pt x="492" y="38"/>
                    </a:cubicBezTo>
                    <a:cubicBezTo>
                      <a:pt x="479" y="37"/>
                      <a:pt x="460" y="35"/>
                      <a:pt x="437" y="34"/>
                    </a:cubicBezTo>
                    <a:cubicBezTo>
                      <a:pt x="391" y="31"/>
                      <a:pt x="327" y="27"/>
                      <a:pt x="256" y="23"/>
                    </a:cubicBezTo>
                    <a:cubicBezTo>
                      <a:pt x="185" y="18"/>
                      <a:pt x="121" y="12"/>
                      <a:pt x="75" y="8"/>
                    </a:cubicBezTo>
                    <a:cubicBezTo>
                      <a:pt x="52" y="5"/>
                      <a:pt x="33" y="3"/>
                      <a:pt x="20" y="2"/>
                    </a:cubicBezTo>
                    <a:cubicBezTo>
                      <a:pt x="14" y="1"/>
                      <a:pt x="9" y="0"/>
                      <a:pt x="5" y="0"/>
                    </a:cubicBezTo>
                    <a:cubicBezTo>
                      <a:pt x="4" y="0"/>
                      <a:pt x="2" y="0"/>
                      <a:pt x="1" y="0"/>
                    </a:cubicBezTo>
                    <a:cubicBezTo>
                      <a:pt x="0"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0" name="Google Shape;1410;p33"/>
              <p:cNvSpPr/>
              <p:nvPr/>
            </p:nvSpPr>
            <p:spPr>
              <a:xfrm>
                <a:off x="569617" y="4617067"/>
                <a:ext cx="753647" cy="64741"/>
              </a:xfrm>
              <a:custGeom>
                <a:rect b="b" l="l" r="r" t="t"/>
                <a:pathLst>
                  <a:path extrusionOk="0" h="39" w="454">
                    <a:moveTo>
                      <a:pt x="0" y="0"/>
                    </a:moveTo>
                    <a:cubicBezTo>
                      <a:pt x="0" y="0"/>
                      <a:pt x="2" y="1"/>
                      <a:pt x="5" y="1"/>
                    </a:cubicBezTo>
                    <a:cubicBezTo>
                      <a:pt x="8" y="1"/>
                      <a:pt x="12" y="2"/>
                      <a:pt x="18" y="2"/>
                    </a:cubicBezTo>
                    <a:cubicBezTo>
                      <a:pt x="30" y="3"/>
                      <a:pt x="46" y="4"/>
                      <a:pt x="67" y="5"/>
                    </a:cubicBezTo>
                    <a:cubicBezTo>
                      <a:pt x="108" y="8"/>
                      <a:pt x="165" y="12"/>
                      <a:pt x="227" y="18"/>
                    </a:cubicBezTo>
                    <a:cubicBezTo>
                      <a:pt x="290" y="23"/>
                      <a:pt x="347" y="29"/>
                      <a:pt x="388" y="33"/>
                    </a:cubicBezTo>
                    <a:cubicBezTo>
                      <a:pt x="408" y="35"/>
                      <a:pt x="425" y="36"/>
                      <a:pt x="437" y="37"/>
                    </a:cubicBezTo>
                    <a:cubicBezTo>
                      <a:pt x="442" y="38"/>
                      <a:pt x="446" y="38"/>
                      <a:pt x="450" y="39"/>
                    </a:cubicBezTo>
                    <a:cubicBezTo>
                      <a:pt x="453" y="39"/>
                      <a:pt x="454" y="39"/>
                      <a:pt x="454" y="39"/>
                    </a:cubicBezTo>
                    <a:cubicBezTo>
                      <a:pt x="454" y="39"/>
                      <a:pt x="453" y="39"/>
                      <a:pt x="450" y="38"/>
                    </a:cubicBezTo>
                    <a:cubicBezTo>
                      <a:pt x="447" y="38"/>
                      <a:pt x="442" y="37"/>
                      <a:pt x="437" y="36"/>
                    </a:cubicBezTo>
                    <a:cubicBezTo>
                      <a:pt x="425" y="35"/>
                      <a:pt x="408" y="33"/>
                      <a:pt x="388" y="31"/>
                    </a:cubicBezTo>
                    <a:cubicBezTo>
                      <a:pt x="347" y="26"/>
                      <a:pt x="290" y="20"/>
                      <a:pt x="228" y="15"/>
                    </a:cubicBezTo>
                    <a:cubicBezTo>
                      <a:pt x="165" y="10"/>
                      <a:pt x="108" y="6"/>
                      <a:pt x="67" y="3"/>
                    </a:cubicBezTo>
                    <a:cubicBezTo>
                      <a:pt x="46" y="2"/>
                      <a:pt x="29" y="1"/>
                      <a:pt x="18" y="1"/>
                    </a:cubicBezTo>
                    <a:cubicBezTo>
                      <a:pt x="12" y="1"/>
                      <a:pt x="8" y="1"/>
                      <a:pt x="5" y="0"/>
                    </a:cubicBezTo>
                    <a:cubicBezTo>
                      <a:pt x="2"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1" name="Google Shape;1411;p33"/>
              <p:cNvSpPr/>
              <p:nvPr/>
            </p:nvSpPr>
            <p:spPr>
              <a:xfrm>
                <a:off x="1236944" y="4552327"/>
                <a:ext cx="166001" cy="258962"/>
              </a:xfrm>
              <a:custGeom>
                <a:rect b="b" l="l" r="r" t="t"/>
                <a:pathLst>
                  <a:path extrusionOk="0" h="156" w="100">
                    <a:moveTo>
                      <a:pt x="100" y="156"/>
                    </a:moveTo>
                    <a:cubicBezTo>
                      <a:pt x="45" y="122"/>
                      <a:pt x="7" y="65"/>
                      <a:pt x="0" y="0"/>
                    </a:cubicBezTo>
                    <a:lnTo>
                      <a:pt x="100" y="156"/>
                    </a:lnTo>
                    <a:close/>
                  </a:path>
                </a:pathLst>
              </a:custGeom>
              <a:solidFill>
                <a:srgbClr val="000000">
                  <a:alpha val="29800"/>
                </a:srgbClr>
              </a:solidFill>
              <a:ln>
                <a:noFill/>
              </a:ln>
            </p:spPr>
            <p:txBody>
              <a:bodyPr anchorCtr="1" anchor="ctr" bIns="11150" lIns="90000" spcFirstLastPara="1" rIns="90000" wrap="square" tIns="111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412" name="Google Shape;1412;p33"/>
            <p:cNvSpPr/>
            <p:nvPr/>
          </p:nvSpPr>
          <p:spPr>
            <a:xfrm>
              <a:off x="3217675" y="4092079"/>
              <a:ext cx="426624" cy="426624"/>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1" y="28"/>
                  </a:lnTo>
                  <a:cubicBezTo>
                    <a:pt x="170" y="31"/>
                    <a:pt x="179" y="35"/>
                    <a:pt x="187" y="40"/>
                  </a:cubicBezTo>
                  <a:lnTo>
                    <a:pt x="209" y="28"/>
                  </a:lnTo>
                  <a:lnTo>
                    <a:pt x="238" y="60"/>
                  </a:lnTo>
                  <a:lnTo>
                    <a:pt x="223" y="81"/>
                  </a:lnTo>
                  <a:cubicBezTo>
                    <a:pt x="227" y="89"/>
                    <a:pt x="230" y="98"/>
                    <a:pt x="232" y="107"/>
                  </a:cubicBezTo>
                  <a:lnTo>
                    <a:pt x="257" y="114"/>
                  </a:lnTo>
                  <a:lnTo>
                    <a:pt x="254" y="157"/>
                  </a:lnTo>
                  <a:lnTo>
                    <a:pt x="229" y="161"/>
                  </a:lnTo>
                  <a:cubicBezTo>
                    <a:pt x="226" y="170"/>
                    <a:pt x="222" y="179"/>
                    <a:pt x="217" y="186"/>
                  </a:cubicBezTo>
                  <a:lnTo>
                    <a:pt x="229" y="209"/>
                  </a:lnTo>
                  <a:lnTo>
                    <a:pt x="197"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19" y="197"/>
                  </a:lnTo>
                  <a:lnTo>
                    <a:pt x="34" y="176"/>
                  </a:lnTo>
                  <a:cubicBezTo>
                    <a:pt x="30" y="168"/>
                    <a:pt x="27" y="159"/>
                    <a:pt x="25" y="150"/>
                  </a:cubicBezTo>
                  <a:lnTo>
                    <a:pt x="0" y="143"/>
                  </a:lnTo>
                  <a:lnTo>
                    <a:pt x="3" y="100"/>
                  </a:lnTo>
                  <a:lnTo>
                    <a:pt x="28" y="96"/>
                  </a:lnTo>
                  <a:moveTo>
                    <a:pt x="83" y="124"/>
                  </a:moveTo>
                  <a:cubicBezTo>
                    <a:pt x="81" y="149"/>
                    <a:pt x="101" y="171"/>
                    <a:pt x="126" y="172"/>
                  </a:cubicBezTo>
                  <a:cubicBezTo>
                    <a:pt x="151" y="174"/>
                    <a:pt x="173" y="154"/>
                    <a:pt x="175" y="129"/>
                  </a:cubicBezTo>
                  <a:cubicBezTo>
                    <a:pt x="176" y="104"/>
                    <a:pt x="156" y="83"/>
                    <a:pt x="131" y="81"/>
                  </a:cubicBezTo>
                  <a:cubicBezTo>
                    <a:pt x="105" y="80"/>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13" name="Google Shape;1413;p33"/>
          <p:cNvGrpSpPr/>
          <p:nvPr/>
        </p:nvGrpSpPr>
        <p:grpSpPr>
          <a:xfrm>
            <a:off x="1279497" y="-119054"/>
            <a:ext cx="2319742" cy="3260082"/>
            <a:chOff x="1210622" y="-170354"/>
            <a:chExt cx="2319742" cy="3260082"/>
          </a:xfrm>
        </p:grpSpPr>
        <p:grpSp>
          <p:nvGrpSpPr>
            <p:cNvPr id="1414" name="Google Shape;1414;p33"/>
            <p:cNvGrpSpPr/>
            <p:nvPr/>
          </p:nvGrpSpPr>
          <p:grpSpPr>
            <a:xfrm>
              <a:off x="1681651" y="398058"/>
              <a:ext cx="1848713" cy="2691670"/>
              <a:chOff x="1938738" y="663771"/>
              <a:chExt cx="1848713" cy="2691670"/>
            </a:xfrm>
          </p:grpSpPr>
          <p:grpSp>
            <p:nvGrpSpPr>
              <p:cNvPr id="1415" name="Google Shape;1415;p33"/>
              <p:cNvGrpSpPr/>
              <p:nvPr/>
            </p:nvGrpSpPr>
            <p:grpSpPr>
              <a:xfrm>
                <a:off x="1938738" y="663771"/>
                <a:ext cx="1848713" cy="2691670"/>
                <a:chOff x="1753188" y="663783"/>
                <a:chExt cx="1848713" cy="2691670"/>
              </a:xfrm>
            </p:grpSpPr>
            <p:sp>
              <p:nvSpPr>
                <p:cNvPr id="1416" name="Google Shape;1416;p33"/>
                <p:cNvSpPr/>
                <p:nvPr/>
              </p:nvSpPr>
              <p:spPr>
                <a:xfrm>
                  <a:off x="2524001" y="1331549"/>
                  <a:ext cx="956301" cy="2021843"/>
                </a:xfrm>
                <a:custGeom>
                  <a:rect b="b" l="l" r="r" t="t"/>
                  <a:pathLst>
                    <a:path extrusionOk="0" h="981" w="464">
                      <a:moveTo>
                        <a:pt x="380" y="0"/>
                      </a:moveTo>
                      <a:cubicBezTo>
                        <a:pt x="371" y="0"/>
                        <a:pt x="359" y="0"/>
                        <a:pt x="345" y="0"/>
                      </a:cubicBezTo>
                      <a:cubicBezTo>
                        <a:pt x="342" y="0"/>
                        <a:pt x="338" y="0"/>
                        <a:pt x="335" y="2"/>
                      </a:cubicBezTo>
                      <a:cubicBezTo>
                        <a:pt x="331" y="3"/>
                        <a:pt x="328" y="6"/>
                        <a:pt x="326" y="9"/>
                      </a:cubicBezTo>
                      <a:cubicBezTo>
                        <a:pt x="325" y="11"/>
                        <a:pt x="324" y="13"/>
                        <a:pt x="324" y="15"/>
                      </a:cubicBezTo>
                      <a:cubicBezTo>
                        <a:pt x="324" y="17"/>
                        <a:pt x="324" y="19"/>
                        <a:pt x="324" y="21"/>
                      </a:cubicBezTo>
                      <a:cubicBezTo>
                        <a:pt x="324" y="23"/>
                        <a:pt x="324" y="26"/>
                        <a:pt x="324" y="28"/>
                      </a:cubicBezTo>
                      <a:cubicBezTo>
                        <a:pt x="324" y="31"/>
                        <a:pt x="324" y="32"/>
                        <a:pt x="323" y="34"/>
                      </a:cubicBezTo>
                      <a:cubicBezTo>
                        <a:pt x="322" y="39"/>
                        <a:pt x="320" y="43"/>
                        <a:pt x="316" y="46"/>
                      </a:cubicBezTo>
                      <a:cubicBezTo>
                        <a:pt x="313" y="47"/>
                        <a:pt x="311" y="48"/>
                        <a:pt x="309" y="48"/>
                      </a:cubicBezTo>
                      <a:cubicBezTo>
                        <a:pt x="306" y="48"/>
                        <a:pt x="304" y="48"/>
                        <a:pt x="301" y="48"/>
                      </a:cubicBezTo>
                      <a:cubicBezTo>
                        <a:pt x="291" y="48"/>
                        <a:pt x="281" y="48"/>
                        <a:pt x="269" y="48"/>
                      </a:cubicBezTo>
                      <a:cubicBezTo>
                        <a:pt x="247" y="48"/>
                        <a:pt x="223" y="48"/>
                        <a:pt x="198" y="48"/>
                      </a:cubicBezTo>
                      <a:lnTo>
                        <a:pt x="178" y="48"/>
                      </a:lnTo>
                      <a:cubicBezTo>
                        <a:pt x="176" y="48"/>
                        <a:pt x="175" y="48"/>
                        <a:pt x="173" y="48"/>
                      </a:cubicBezTo>
                      <a:cubicBezTo>
                        <a:pt x="172" y="48"/>
                        <a:pt x="170" y="48"/>
                        <a:pt x="168" y="48"/>
                      </a:cubicBezTo>
                      <a:cubicBezTo>
                        <a:pt x="165" y="47"/>
                        <a:pt x="162" y="45"/>
                        <a:pt x="159" y="42"/>
                      </a:cubicBezTo>
                      <a:cubicBezTo>
                        <a:pt x="157" y="40"/>
                        <a:pt x="155" y="36"/>
                        <a:pt x="155" y="33"/>
                      </a:cubicBezTo>
                      <a:cubicBezTo>
                        <a:pt x="155" y="31"/>
                        <a:pt x="155" y="29"/>
                        <a:pt x="155" y="27"/>
                      </a:cubicBezTo>
                      <a:cubicBezTo>
                        <a:pt x="155" y="26"/>
                        <a:pt x="155" y="24"/>
                        <a:pt x="155" y="22"/>
                      </a:cubicBezTo>
                      <a:cubicBezTo>
                        <a:pt x="155" y="19"/>
                        <a:pt x="155" y="15"/>
                        <a:pt x="154" y="12"/>
                      </a:cubicBezTo>
                      <a:cubicBezTo>
                        <a:pt x="153" y="8"/>
                        <a:pt x="150" y="6"/>
                        <a:pt x="148" y="3"/>
                      </a:cubicBezTo>
                      <a:cubicBezTo>
                        <a:pt x="145" y="1"/>
                        <a:pt x="141" y="0"/>
                        <a:pt x="137" y="1"/>
                      </a:cubicBezTo>
                      <a:lnTo>
                        <a:pt x="126" y="1"/>
                      </a:lnTo>
                      <a:cubicBezTo>
                        <a:pt x="119" y="1"/>
                        <a:pt x="111" y="1"/>
                        <a:pt x="103" y="1"/>
                      </a:cubicBezTo>
                      <a:cubicBezTo>
                        <a:pt x="88" y="1"/>
                        <a:pt x="72" y="1"/>
                        <a:pt x="56" y="1"/>
                      </a:cubicBezTo>
                      <a:cubicBezTo>
                        <a:pt x="48" y="1"/>
                        <a:pt x="40" y="2"/>
                        <a:pt x="32" y="5"/>
                      </a:cubicBezTo>
                      <a:cubicBezTo>
                        <a:pt x="25" y="8"/>
                        <a:pt x="18" y="14"/>
                        <a:pt x="13" y="20"/>
                      </a:cubicBezTo>
                      <a:cubicBezTo>
                        <a:pt x="7" y="26"/>
                        <a:pt x="3" y="34"/>
                        <a:pt x="1" y="43"/>
                      </a:cubicBezTo>
                      <a:cubicBezTo>
                        <a:pt x="1" y="45"/>
                        <a:pt x="1" y="47"/>
                        <a:pt x="0" y="49"/>
                      </a:cubicBezTo>
                      <a:cubicBezTo>
                        <a:pt x="0" y="51"/>
                        <a:pt x="0" y="53"/>
                        <a:pt x="0" y="54"/>
                      </a:cubicBezTo>
                      <a:lnTo>
                        <a:pt x="0" y="408"/>
                      </a:lnTo>
                      <a:cubicBezTo>
                        <a:pt x="0" y="413"/>
                        <a:pt x="0" y="417"/>
                        <a:pt x="0" y="422"/>
                      </a:cubicBezTo>
                      <a:cubicBezTo>
                        <a:pt x="0" y="436"/>
                        <a:pt x="0" y="451"/>
                        <a:pt x="0" y="465"/>
                      </a:cubicBezTo>
                      <a:lnTo>
                        <a:pt x="0" y="925"/>
                      </a:lnTo>
                      <a:cubicBezTo>
                        <a:pt x="0" y="931"/>
                        <a:pt x="0" y="936"/>
                        <a:pt x="2" y="942"/>
                      </a:cubicBezTo>
                      <a:cubicBezTo>
                        <a:pt x="6" y="954"/>
                        <a:pt x="13" y="964"/>
                        <a:pt x="23" y="971"/>
                      </a:cubicBezTo>
                      <a:cubicBezTo>
                        <a:pt x="33" y="978"/>
                        <a:pt x="45" y="981"/>
                        <a:pt x="58" y="980"/>
                      </a:cubicBezTo>
                      <a:cubicBezTo>
                        <a:pt x="70" y="980"/>
                        <a:pt x="82" y="980"/>
                        <a:pt x="94" y="980"/>
                      </a:cubicBezTo>
                      <a:cubicBezTo>
                        <a:pt x="119" y="980"/>
                        <a:pt x="143" y="980"/>
                        <a:pt x="167" y="980"/>
                      </a:cubicBezTo>
                      <a:cubicBezTo>
                        <a:pt x="215" y="980"/>
                        <a:pt x="263" y="980"/>
                        <a:pt x="309" y="980"/>
                      </a:cubicBezTo>
                      <a:cubicBezTo>
                        <a:pt x="332" y="980"/>
                        <a:pt x="356" y="980"/>
                        <a:pt x="378" y="980"/>
                      </a:cubicBezTo>
                      <a:cubicBezTo>
                        <a:pt x="390" y="980"/>
                        <a:pt x="401" y="981"/>
                        <a:pt x="412" y="980"/>
                      </a:cubicBezTo>
                      <a:cubicBezTo>
                        <a:pt x="424" y="980"/>
                        <a:pt x="434" y="975"/>
                        <a:pt x="443" y="969"/>
                      </a:cubicBezTo>
                      <a:cubicBezTo>
                        <a:pt x="447" y="965"/>
                        <a:pt x="451" y="961"/>
                        <a:pt x="454" y="956"/>
                      </a:cubicBezTo>
                      <a:cubicBezTo>
                        <a:pt x="457" y="952"/>
                        <a:pt x="459" y="947"/>
                        <a:pt x="461" y="941"/>
                      </a:cubicBezTo>
                      <a:cubicBezTo>
                        <a:pt x="463" y="936"/>
                        <a:pt x="463" y="931"/>
                        <a:pt x="463" y="925"/>
                      </a:cubicBezTo>
                      <a:cubicBezTo>
                        <a:pt x="463" y="920"/>
                        <a:pt x="463" y="914"/>
                        <a:pt x="463" y="909"/>
                      </a:cubicBezTo>
                      <a:cubicBezTo>
                        <a:pt x="463" y="887"/>
                        <a:pt x="463" y="865"/>
                        <a:pt x="463" y="844"/>
                      </a:cubicBezTo>
                      <a:cubicBezTo>
                        <a:pt x="463" y="672"/>
                        <a:pt x="463" y="518"/>
                        <a:pt x="463" y="389"/>
                      </a:cubicBezTo>
                      <a:cubicBezTo>
                        <a:pt x="463" y="259"/>
                        <a:pt x="463" y="154"/>
                        <a:pt x="464" y="82"/>
                      </a:cubicBezTo>
                      <a:cubicBezTo>
                        <a:pt x="464" y="73"/>
                        <a:pt x="464" y="64"/>
                        <a:pt x="464" y="56"/>
                      </a:cubicBezTo>
                      <a:cubicBezTo>
                        <a:pt x="464" y="48"/>
                        <a:pt x="462" y="41"/>
                        <a:pt x="460" y="34"/>
                      </a:cubicBezTo>
                      <a:cubicBezTo>
                        <a:pt x="457" y="28"/>
                        <a:pt x="453" y="23"/>
                        <a:pt x="449" y="18"/>
                      </a:cubicBezTo>
                      <a:cubicBezTo>
                        <a:pt x="445" y="14"/>
                        <a:pt x="441" y="11"/>
                        <a:pt x="437" y="8"/>
                      </a:cubicBezTo>
                      <a:cubicBezTo>
                        <a:pt x="429" y="3"/>
                        <a:pt x="422" y="2"/>
                        <a:pt x="417" y="1"/>
                      </a:cubicBezTo>
                      <a:cubicBezTo>
                        <a:pt x="414" y="1"/>
                        <a:pt x="413" y="1"/>
                        <a:pt x="411" y="0"/>
                      </a:cubicBezTo>
                      <a:cubicBezTo>
                        <a:pt x="410" y="0"/>
                        <a:pt x="409" y="0"/>
                        <a:pt x="409" y="0"/>
                      </a:cubicBezTo>
                      <a:cubicBezTo>
                        <a:pt x="409" y="0"/>
                        <a:pt x="407" y="0"/>
                        <a:pt x="402" y="0"/>
                      </a:cubicBezTo>
                      <a:cubicBezTo>
                        <a:pt x="397" y="0"/>
                        <a:pt x="390" y="0"/>
                        <a:pt x="380"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7" name="Google Shape;1417;p33"/>
                <p:cNvSpPr/>
                <p:nvPr/>
              </p:nvSpPr>
              <p:spPr>
                <a:xfrm>
                  <a:off x="2680637" y="2092059"/>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8" name="Google Shape;1418;p33"/>
                <p:cNvSpPr/>
                <p:nvPr/>
              </p:nvSpPr>
              <p:spPr>
                <a:xfrm>
                  <a:off x="2521940" y="1329488"/>
                  <a:ext cx="960423" cy="2025965"/>
                </a:xfrm>
                <a:custGeom>
                  <a:rect b="b" l="l" r="r" t="t"/>
                  <a:pathLst>
                    <a:path extrusionOk="0" h="983" w="466">
                      <a:moveTo>
                        <a:pt x="411" y="1"/>
                      </a:moveTo>
                      <a:cubicBezTo>
                        <a:pt x="411" y="1"/>
                        <a:pt x="412" y="1"/>
                        <a:pt x="413" y="1"/>
                      </a:cubicBezTo>
                      <a:cubicBezTo>
                        <a:pt x="415" y="1"/>
                        <a:pt x="416" y="1"/>
                        <a:pt x="419" y="1"/>
                      </a:cubicBezTo>
                      <a:cubicBezTo>
                        <a:pt x="424" y="2"/>
                        <a:pt x="431" y="3"/>
                        <a:pt x="439" y="8"/>
                      </a:cubicBezTo>
                      <a:cubicBezTo>
                        <a:pt x="443" y="11"/>
                        <a:pt x="448" y="14"/>
                        <a:pt x="452" y="18"/>
                      </a:cubicBezTo>
                      <a:cubicBezTo>
                        <a:pt x="456" y="23"/>
                        <a:pt x="459" y="28"/>
                        <a:pt x="462" y="35"/>
                      </a:cubicBezTo>
                      <a:cubicBezTo>
                        <a:pt x="465" y="41"/>
                        <a:pt x="466" y="49"/>
                        <a:pt x="466" y="57"/>
                      </a:cubicBezTo>
                      <a:cubicBezTo>
                        <a:pt x="466" y="65"/>
                        <a:pt x="466" y="73"/>
                        <a:pt x="466" y="82"/>
                      </a:cubicBezTo>
                      <a:cubicBezTo>
                        <a:pt x="466" y="155"/>
                        <a:pt x="466" y="260"/>
                        <a:pt x="466" y="389"/>
                      </a:cubicBezTo>
                      <a:cubicBezTo>
                        <a:pt x="466" y="519"/>
                        <a:pt x="466" y="673"/>
                        <a:pt x="466" y="844"/>
                      </a:cubicBezTo>
                      <a:cubicBezTo>
                        <a:pt x="466" y="866"/>
                        <a:pt x="466" y="887"/>
                        <a:pt x="466" y="909"/>
                      </a:cubicBezTo>
                      <a:lnTo>
                        <a:pt x="466" y="926"/>
                      </a:lnTo>
                      <a:cubicBezTo>
                        <a:pt x="466" y="931"/>
                        <a:pt x="466" y="937"/>
                        <a:pt x="464" y="942"/>
                      </a:cubicBezTo>
                      <a:cubicBezTo>
                        <a:pt x="463" y="948"/>
                        <a:pt x="460" y="953"/>
                        <a:pt x="457" y="958"/>
                      </a:cubicBezTo>
                      <a:cubicBezTo>
                        <a:pt x="454" y="962"/>
                        <a:pt x="450" y="966"/>
                        <a:pt x="446" y="970"/>
                      </a:cubicBezTo>
                      <a:cubicBezTo>
                        <a:pt x="437" y="977"/>
                        <a:pt x="426" y="982"/>
                        <a:pt x="415" y="982"/>
                      </a:cubicBezTo>
                      <a:cubicBezTo>
                        <a:pt x="403" y="983"/>
                        <a:pt x="392" y="982"/>
                        <a:pt x="380" y="982"/>
                      </a:cubicBezTo>
                      <a:cubicBezTo>
                        <a:pt x="358" y="982"/>
                        <a:pt x="334" y="982"/>
                        <a:pt x="311" y="982"/>
                      </a:cubicBezTo>
                      <a:cubicBezTo>
                        <a:pt x="265" y="982"/>
                        <a:pt x="217" y="982"/>
                        <a:pt x="169" y="982"/>
                      </a:cubicBezTo>
                      <a:cubicBezTo>
                        <a:pt x="145" y="982"/>
                        <a:pt x="121" y="982"/>
                        <a:pt x="96" y="982"/>
                      </a:cubicBezTo>
                      <a:cubicBezTo>
                        <a:pt x="84" y="982"/>
                        <a:pt x="72" y="982"/>
                        <a:pt x="60" y="982"/>
                      </a:cubicBezTo>
                      <a:cubicBezTo>
                        <a:pt x="47" y="983"/>
                        <a:pt x="35" y="980"/>
                        <a:pt x="24" y="973"/>
                      </a:cubicBezTo>
                      <a:cubicBezTo>
                        <a:pt x="14" y="965"/>
                        <a:pt x="6" y="955"/>
                        <a:pt x="3" y="943"/>
                      </a:cubicBezTo>
                      <a:cubicBezTo>
                        <a:pt x="1" y="937"/>
                        <a:pt x="0" y="931"/>
                        <a:pt x="0" y="924"/>
                      </a:cubicBezTo>
                      <a:cubicBezTo>
                        <a:pt x="0" y="918"/>
                        <a:pt x="0" y="912"/>
                        <a:pt x="0" y="906"/>
                      </a:cubicBezTo>
                      <a:cubicBezTo>
                        <a:pt x="0" y="882"/>
                        <a:pt x="0" y="858"/>
                        <a:pt x="0" y="833"/>
                      </a:cubicBezTo>
                      <a:cubicBezTo>
                        <a:pt x="0" y="785"/>
                        <a:pt x="0" y="738"/>
                        <a:pt x="0" y="691"/>
                      </a:cubicBezTo>
                      <a:cubicBezTo>
                        <a:pt x="0" y="598"/>
                        <a:pt x="0" y="508"/>
                        <a:pt x="1" y="423"/>
                      </a:cubicBezTo>
                      <a:cubicBezTo>
                        <a:pt x="1" y="337"/>
                        <a:pt x="1" y="255"/>
                        <a:pt x="1" y="179"/>
                      </a:cubicBezTo>
                      <a:cubicBezTo>
                        <a:pt x="1" y="141"/>
                        <a:pt x="1" y="104"/>
                        <a:pt x="1" y="69"/>
                      </a:cubicBezTo>
                      <a:cubicBezTo>
                        <a:pt x="1" y="65"/>
                        <a:pt x="1" y="60"/>
                        <a:pt x="1" y="56"/>
                      </a:cubicBezTo>
                      <a:cubicBezTo>
                        <a:pt x="1" y="54"/>
                        <a:pt x="1" y="52"/>
                        <a:pt x="1" y="49"/>
                      </a:cubicBezTo>
                      <a:cubicBezTo>
                        <a:pt x="1" y="47"/>
                        <a:pt x="2" y="45"/>
                        <a:pt x="2" y="43"/>
                      </a:cubicBezTo>
                      <a:cubicBezTo>
                        <a:pt x="4" y="34"/>
                        <a:pt x="8" y="26"/>
                        <a:pt x="14" y="20"/>
                      </a:cubicBezTo>
                      <a:cubicBezTo>
                        <a:pt x="19" y="13"/>
                        <a:pt x="26" y="8"/>
                        <a:pt x="34" y="5"/>
                      </a:cubicBezTo>
                      <a:cubicBezTo>
                        <a:pt x="41" y="1"/>
                        <a:pt x="50" y="0"/>
                        <a:pt x="58" y="0"/>
                      </a:cubicBezTo>
                      <a:cubicBezTo>
                        <a:pt x="74" y="0"/>
                        <a:pt x="90" y="0"/>
                        <a:pt x="105" y="0"/>
                      </a:cubicBezTo>
                      <a:cubicBezTo>
                        <a:pt x="113" y="0"/>
                        <a:pt x="121" y="0"/>
                        <a:pt x="128" y="0"/>
                      </a:cubicBezTo>
                      <a:cubicBezTo>
                        <a:pt x="132" y="0"/>
                        <a:pt x="136" y="0"/>
                        <a:pt x="139" y="0"/>
                      </a:cubicBezTo>
                      <a:cubicBezTo>
                        <a:pt x="143" y="0"/>
                        <a:pt x="147" y="1"/>
                        <a:pt x="150" y="3"/>
                      </a:cubicBezTo>
                      <a:cubicBezTo>
                        <a:pt x="153" y="5"/>
                        <a:pt x="156" y="8"/>
                        <a:pt x="157" y="12"/>
                      </a:cubicBezTo>
                      <a:cubicBezTo>
                        <a:pt x="158" y="15"/>
                        <a:pt x="158" y="19"/>
                        <a:pt x="158" y="23"/>
                      </a:cubicBezTo>
                      <a:cubicBezTo>
                        <a:pt x="158" y="24"/>
                        <a:pt x="158" y="26"/>
                        <a:pt x="158" y="28"/>
                      </a:cubicBezTo>
                      <a:cubicBezTo>
                        <a:pt x="158" y="30"/>
                        <a:pt x="158" y="31"/>
                        <a:pt x="158" y="33"/>
                      </a:cubicBezTo>
                      <a:cubicBezTo>
                        <a:pt x="158" y="36"/>
                        <a:pt x="160" y="40"/>
                        <a:pt x="162" y="42"/>
                      </a:cubicBezTo>
                      <a:cubicBezTo>
                        <a:pt x="164" y="45"/>
                        <a:pt x="167" y="47"/>
                        <a:pt x="170" y="47"/>
                      </a:cubicBezTo>
                      <a:cubicBezTo>
                        <a:pt x="172" y="48"/>
                        <a:pt x="174" y="48"/>
                        <a:pt x="175" y="48"/>
                      </a:cubicBezTo>
                      <a:lnTo>
                        <a:pt x="180" y="48"/>
                      </a:lnTo>
                      <a:cubicBezTo>
                        <a:pt x="187" y="48"/>
                        <a:pt x="193" y="48"/>
                        <a:pt x="200" y="48"/>
                      </a:cubicBezTo>
                      <a:cubicBezTo>
                        <a:pt x="226" y="48"/>
                        <a:pt x="250" y="48"/>
                        <a:pt x="272" y="48"/>
                      </a:cubicBezTo>
                      <a:cubicBezTo>
                        <a:pt x="283" y="48"/>
                        <a:pt x="293" y="48"/>
                        <a:pt x="303" y="48"/>
                      </a:cubicBezTo>
                      <a:cubicBezTo>
                        <a:pt x="306" y="48"/>
                        <a:pt x="308" y="48"/>
                        <a:pt x="311" y="48"/>
                      </a:cubicBezTo>
                      <a:cubicBezTo>
                        <a:pt x="313" y="48"/>
                        <a:pt x="315" y="47"/>
                        <a:pt x="317" y="46"/>
                      </a:cubicBezTo>
                      <a:cubicBezTo>
                        <a:pt x="321" y="43"/>
                        <a:pt x="324" y="39"/>
                        <a:pt x="325" y="35"/>
                      </a:cubicBezTo>
                      <a:cubicBezTo>
                        <a:pt x="325" y="32"/>
                        <a:pt x="325" y="30"/>
                        <a:pt x="325" y="28"/>
                      </a:cubicBezTo>
                      <a:cubicBezTo>
                        <a:pt x="325" y="26"/>
                        <a:pt x="325" y="24"/>
                        <a:pt x="325" y="22"/>
                      </a:cubicBezTo>
                      <a:cubicBezTo>
                        <a:pt x="325" y="19"/>
                        <a:pt x="325" y="17"/>
                        <a:pt x="326" y="15"/>
                      </a:cubicBezTo>
                      <a:cubicBezTo>
                        <a:pt x="326" y="13"/>
                        <a:pt x="327" y="11"/>
                        <a:pt x="328" y="9"/>
                      </a:cubicBezTo>
                      <a:cubicBezTo>
                        <a:pt x="330" y="6"/>
                        <a:pt x="333" y="3"/>
                        <a:pt x="336" y="2"/>
                      </a:cubicBezTo>
                      <a:cubicBezTo>
                        <a:pt x="340" y="0"/>
                        <a:pt x="344" y="1"/>
                        <a:pt x="347" y="1"/>
                      </a:cubicBezTo>
                      <a:cubicBezTo>
                        <a:pt x="361" y="1"/>
                        <a:pt x="373" y="1"/>
                        <a:pt x="382" y="1"/>
                      </a:cubicBezTo>
                      <a:cubicBezTo>
                        <a:pt x="392" y="1"/>
                        <a:pt x="399" y="1"/>
                        <a:pt x="404" y="1"/>
                      </a:cubicBezTo>
                      <a:cubicBezTo>
                        <a:pt x="409" y="1"/>
                        <a:pt x="411" y="1"/>
                        <a:pt x="411" y="1"/>
                      </a:cubicBezTo>
                      <a:cubicBezTo>
                        <a:pt x="411" y="1"/>
                        <a:pt x="409" y="1"/>
                        <a:pt x="404" y="1"/>
                      </a:cubicBezTo>
                      <a:cubicBezTo>
                        <a:pt x="399" y="1"/>
                        <a:pt x="392" y="1"/>
                        <a:pt x="382" y="1"/>
                      </a:cubicBezTo>
                      <a:cubicBezTo>
                        <a:pt x="373" y="1"/>
                        <a:pt x="361" y="1"/>
                        <a:pt x="347" y="1"/>
                      </a:cubicBezTo>
                      <a:cubicBezTo>
                        <a:pt x="344" y="1"/>
                        <a:pt x="340" y="0"/>
                        <a:pt x="337" y="2"/>
                      </a:cubicBezTo>
                      <a:cubicBezTo>
                        <a:pt x="333" y="3"/>
                        <a:pt x="330" y="6"/>
                        <a:pt x="328" y="9"/>
                      </a:cubicBezTo>
                      <a:cubicBezTo>
                        <a:pt x="327" y="11"/>
                        <a:pt x="327" y="13"/>
                        <a:pt x="326" y="15"/>
                      </a:cubicBezTo>
                      <a:cubicBezTo>
                        <a:pt x="326" y="17"/>
                        <a:pt x="326" y="19"/>
                        <a:pt x="326" y="21"/>
                      </a:cubicBezTo>
                      <a:lnTo>
                        <a:pt x="326" y="28"/>
                      </a:lnTo>
                      <a:cubicBezTo>
                        <a:pt x="326" y="30"/>
                        <a:pt x="326" y="32"/>
                        <a:pt x="325" y="35"/>
                      </a:cubicBezTo>
                      <a:cubicBezTo>
                        <a:pt x="325" y="39"/>
                        <a:pt x="322" y="43"/>
                        <a:pt x="318" y="46"/>
                      </a:cubicBezTo>
                      <a:cubicBezTo>
                        <a:pt x="316" y="47"/>
                        <a:pt x="313" y="48"/>
                        <a:pt x="311" y="48"/>
                      </a:cubicBezTo>
                      <a:cubicBezTo>
                        <a:pt x="308" y="49"/>
                        <a:pt x="306" y="48"/>
                        <a:pt x="303" y="49"/>
                      </a:cubicBezTo>
                      <a:cubicBezTo>
                        <a:pt x="293" y="49"/>
                        <a:pt x="283" y="49"/>
                        <a:pt x="272" y="49"/>
                      </a:cubicBezTo>
                      <a:cubicBezTo>
                        <a:pt x="250" y="49"/>
                        <a:pt x="226" y="49"/>
                        <a:pt x="200" y="49"/>
                      </a:cubicBezTo>
                      <a:lnTo>
                        <a:pt x="180" y="49"/>
                      </a:lnTo>
                      <a:cubicBezTo>
                        <a:pt x="179" y="49"/>
                        <a:pt x="177" y="49"/>
                        <a:pt x="175" y="49"/>
                      </a:cubicBezTo>
                      <a:cubicBezTo>
                        <a:pt x="174" y="49"/>
                        <a:pt x="172" y="49"/>
                        <a:pt x="170" y="48"/>
                      </a:cubicBezTo>
                      <a:cubicBezTo>
                        <a:pt x="167" y="47"/>
                        <a:pt x="164" y="45"/>
                        <a:pt x="161" y="43"/>
                      </a:cubicBezTo>
                      <a:cubicBezTo>
                        <a:pt x="159" y="40"/>
                        <a:pt x="158" y="37"/>
                        <a:pt x="157" y="33"/>
                      </a:cubicBezTo>
                      <a:cubicBezTo>
                        <a:pt x="157" y="31"/>
                        <a:pt x="157" y="30"/>
                        <a:pt x="157" y="28"/>
                      </a:cubicBezTo>
                      <a:cubicBezTo>
                        <a:pt x="157" y="26"/>
                        <a:pt x="157" y="24"/>
                        <a:pt x="157" y="22"/>
                      </a:cubicBezTo>
                      <a:cubicBezTo>
                        <a:pt x="157" y="19"/>
                        <a:pt x="157" y="15"/>
                        <a:pt x="156" y="12"/>
                      </a:cubicBezTo>
                      <a:cubicBezTo>
                        <a:pt x="155" y="9"/>
                        <a:pt x="152" y="6"/>
                        <a:pt x="150" y="4"/>
                      </a:cubicBezTo>
                      <a:cubicBezTo>
                        <a:pt x="147" y="2"/>
                        <a:pt x="143" y="1"/>
                        <a:pt x="139" y="1"/>
                      </a:cubicBezTo>
                      <a:lnTo>
                        <a:pt x="106" y="1"/>
                      </a:lnTo>
                      <a:cubicBezTo>
                        <a:pt x="90" y="1"/>
                        <a:pt x="74" y="1"/>
                        <a:pt x="58" y="1"/>
                      </a:cubicBezTo>
                      <a:cubicBezTo>
                        <a:pt x="50" y="1"/>
                        <a:pt x="42" y="2"/>
                        <a:pt x="34" y="6"/>
                      </a:cubicBezTo>
                      <a:cubicBezTo>
                        <a:pt x="27" y="9"/>
                        <a:pt x="20" y="14"/>
                        <a:pt x="15" y="20"/>
                      </a:cubicBezTo>
                      <a:cubicBezTo>
                        <a:pt x="9" y="27"/>
                        <a:pt x="5" y="35"/>
                        <a:pt x="4" y="43"/>
                      </a:cubicBezTo>
                      <a:cubicBezTo>
                        <a:pt x="3" y="45"/>
                        <a:pt x="3" y="47"/>
                        <a:pt x="2" y="49"/>
                      </a:cubicBezTo>
                      <a:cubicBezTo>
                        <a:pt x="2" y="51"/>
                        <a:pt x="2" y="54"/>
                        <a:pt x="2" y="56"/>
                      </a:cubicBezTo>
                      <a:cubicBezTo>
                        <a:pt x="2" y="60"/>
                        <a:pt x="2" y="65"/>
                        <a:pt x="2" y="69"/>
                      </a:cubicBezTo>
                      <a:cubicBezTo>
                        <a:pt x="2" y="104"/>
                        <a:pt x="2" y="141"/>
                        <a:pt x="2" y="179"/>
                      </a:cubicBezTo>
                      <a:cubicBezTo>
                        <a:pt x="2" y="255"/>
                        <a:pt x="2" y="337"/>
                        <a:pt x="2" y="422"/>
                      </a:cubicBezTo>
                      <a:cubicBezTo>
                        <a:pt x="2" y="508"/>
                        <a:pt x="2" y="598"/>
                        <a:pt x="2" y="691"/>
                      </a:cubicBezTo>
                      <a:cubicBezTo>
                        <a:pt x="2" y="738"/>
                        <a:pt x="2" y="785"/>
                        <a:pt x="2" y="833"/>
                      </a:cubicBezTo>
                      <a:cubicBezTo>
                        <a:pt x="2" y="857"/>
                        <a:pt x="2" y="882"/>
                        <a:pt x="2" y="906"/>
                      </a:cubicBezTo>
                      <a:cubicBezTo>
                        <a:pt x="2" y="912"/>
                        <a:pt x="2" y="918"/>
                        <a:pt x="2" y="924"/>
                      </a:cubicBezTo>
                      <a:cubicBezTo>
                        <a:pt x="2" y="930"/>
                        <a:pt x="2" y="936"/>
                        <a:pt x="4" y="942"/>
                      </a:cubicBezTo>
                      <a:cubicBezTo>
                        <a:pt x="8" y="954"/>
                        <a:pt x="15" y="964"/>
                        <a:pt x="25" y="971"/>
                      </a:cubicBezTo>
                      <a:cubicBezTo>
                        <a:pt x="35" y="978"/>
                        <a:pt x="48" y="981"/>
                        <a:pt x="60" y="981"/>
                      </a:cubicBezTo>
                      <a:cubicBezTo>
                        <a:pt x="72" y="981"/>
                        <a:pt x="84" y="981"/>
                        <a:pt x="96" y="981"/>
                      </a:cubicBezTo>
                      <a:cubicBezTo>
                        <a:pt x="121" y="981"/>
                        <a:pt x="145" y="981"/>
                        <a:pt x="169" y="981"/>
                      </a:cubicBezTo>
                      <a:cubicBezTo>
                        <a:pt x="217" y="981"/>
                        <a:pt x="265" y="981"/>
                        <a:pt x="311" y="981"/>
                      </a:cubicBezTo>
                      <a:cubicBezTo>
                        <a:pt x="335" y="981"/>
                        <a:pt x="358" y="981"/>
                        <a:pt x="381" y="981"/>
                      </a:cubicBezTo>
                      <a:cubicBezTo>
                        <a:pt x="392" y="981"/>
                        <a:pt x="403" y="981"/>
                        <a:pt x="415" y="981"/>
                      </a:cubicBezTo>
                      <a:cubicBezTo>
                        <a:pt x="426" y="980"/>
                        <a:pt x="437" y="976"/>
                        <a:pt x="445" y="969"/>
                      </a:cubicBezTo>
                      <a:cubicBezTo>
                        <a:pt x="449" y="965"/>
                        <a:pt x="453" y="961"/>
                        <a:pt x="456" y="957"/>
                      </a:cubicBezTo>
                      <a:cubicBezTo>
                        <a:pt x="459" y="952"/>
                        <a:pt x="461" y="947"/>
                        <a:pt x="463" y="942"/>
                      </a:cubicBezTo>
                      <a:cubicBezTo>
                        <a:pt x="465" y="936"/>
                        <a:pt x="465" y="931"/>
                        <a:pt x="465" y="925"/>
                      </a:cubicBezTo>
                      <a:cubicBezTo>
                        <a:pt x="465" y="920"/>
                        <a:pt x="465" y="914"/>
                        <a:pt x="465" y="909"/>
                      </a:cubicBezTo>
                      <a:cubicBezTo>
                        <a:pt x="465" y="887"/>
                        <a:pt x="465" y="865"/>
                        <a:pt x="465" y="844"/>
                      </a:cubicBezTo>
                      <a:cubicBezTo>
                        <a:pt x="465" y="673"/>
                        <a:pt x="465" y="519"/>
                        <a:pt x="465" y="389"/>
                      </a:cubicBezTo>
                      <a:cubicBezTo>
                        <a:pt x="465" y="259"/>
                        <a:pt x="466" y="155"/>
                        <a:pt x="466" y="82"/>
                      </a:cubicBezTo>
                      <a:cubicBezTo>
                        <a:pt x="466" y="73"/>
                        <a:pt x="466" y="65"/>
                        <a:pt x="466" y="57"/>
                      </a:cubicBezTo>
                      <a:cubicBezTo>
                        <a:pt x="466" y="49"/>
                        <a:pt x="464" y="41"/>
                        <a:pt x="462" y="35"/>
                      </a:cubicBezTo>
                      <a:cubicBezTo>
                        <a:pt x="459" y="28"/>
                        <a:pt x="455" y="23"/>
                        <a:pt x="451" y="18"/>
                      </a:cubicBezTo>
                      <a:cubicBezTo>
                        <a:pt x="448" y="14"/>
                        <a:pt x="443" y="11"/>
                        <a:pt x="439" y="8"/>
                      </a:cubicBezTo>
                      <a:cubicBezTo>
                        <a:pt x="431" y="4"/>
                        <a:pt x="424" y="2"/>
                        <a:pt x="419" y="1"/>
                      </a:cubicBezTo>
                      <a:cubicBezTo>
                        <a:pt x="417" y="1"/>
                        <a:pt x="415" y="1"/>
                        <a:pt x="413" y="1"/>
                      </a:cubicBezTo>
                      <a:cubicBezTo>
                        <a:pt x="412" y="1"/>
                        <a:pt x="412" y="1"/>
                        <a:pt x="412" y="1"/>
                      </a:cubicBezTo>
                      <a:lnTo>
                        <a:pt x="411" y="1"/>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19" name="Google Shape;1419;p33"/>
                <p:cNvSpPr/>
                <p:nvPr/>
              </p:nvSpPr>
              <p:spPr>
                <a:xfrm>
                  <a:off x="3309241" y="1512917"/>
                  <a:ext cx="82440" cy="2061"/>
                </a:xfrm>
                <a:custGeom>
                  <a:rect b="b" l="l" r="r" t="t"/>
                  <a:pathLst>
                    <a:path extrusionOk="0" h="1" w="40">
                      <a:moveTo>
                        <a:pt x="40" y="0"/>
                      </a:moveTo>
                      <a:cubicBezTo>
                        <a:pt x="40" y="0"/>
                        <a:pt x="31" y="0"/>
                        <a:pt x="20" y="1"/>
                      </a:cubicBezTo>
                      <a:cubicBezTo>
                        <a:pt x="9" y="1"/>
                        <a:pt x="0" y="1"/>
                        <a:pt x="0" y="0"/>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0" name="Google Shape;1420;p33"/>
                <p:cNvSpPr/>
                <p:nvPr/>
              </p:nvSpPr>
              <p:spPr>
                <a:xfrm>
                  <a:off x="3309241" y="1533527"/>
                  <a:ext cx="82440" cy="2061"/>
                </a:xfrm>
                <a:custGeom>
                  <a:rect b="b" l="l" r="r" t="t"/>
                  <a:pathLst>
                    <a:path extrusionOk="0" h="1" w="40">
                      <a:moveTo>
                        <a:pt x="40" y="0"/>
                      </a:moveTo>
                      <a:cubicBezTo>
                        <a:pt x="40" y="0"/>
                        <a:pt x="31" y="1"/>
                        <a:pt x="20" y="1"/>
                      </a:cubicBezTo>
                      <a:cubicBezTo>
                        <a:pt x="9" y="1"/>
                        <a:pt x="0" y="1"/>
                        <a:pt x="0" y="1"/>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1" name="Google Shape;1421;p33"/>
                <p:cNvSpPr/>
                <p:nvPr/>
              </p:nvSpPr>
              <p:spPr>
                <a:xfrm>
                  <a:off x="3309241" y="1554137"/>
                  <a:ext cx="82440" cy="2061"/>
                </a:xfrm>
                <a:custGeom>
                  <a:rect b="b" l="l" r="r" t="t"/>
                  <a:pathLst>
                    <a:path extrusionOk="0" h="1" w="40">
                      <a:moveTo>
                        <a:pt x="40" y="1"/>
                      </a:moveTo>
                      <a:cubicBezTo>
                        <a:pt x="40" y="1"/>
                        <a:pt x="31" y="1"/>
                        <a:pt x="20" y="1"/>
                      </a:cubicBezTo>
                      <a:cubicBezTo>
                        <a:pt x="9" y="1"/>
                        <a:pt x="0" y="1"/>
                        <a:pt x="0" y="1"/>
                      </a:cubicBezTo>
                      <a:cubicBezTo>
                        <a:pt x="0" y="1"/>
                        <a:pt x="9" y="0"/>
                        <a:pt x="20" y="0"/>
                      </a:cubicBezTo>
                      <a:cubicBezTo>
                        <a:pt x="31" y="0"/>
                        <a:pt x="40" y="0"/>
                        <a:pt x="4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2" name="Google Shape;1422;p33"/>
                <p:cNvSpPr/>
                <p:nvPr/>
              </p:nvSpPr>
              <p:spPr>
                <a:xfrm>
                  <a:off x="2637356" y="1510856"/>
                  <a:ext cx="68013" cy="68013"/>
                </a:xfrm>
                <a:custGeom>
                  <a:rect b="b" l="l" r="r" t="t"/>
                  <a:pathLst>
                    <a:path extrusionOk="0" h="33" w="33">
                      <a:moveTo>
                        <a:pt x="1" y="33"/>
                      </a:moveTo>
                      <a:lnTo>
                        <a:pt x="2" y="33"/>
                      </a:lnTo>
                      <a:cubicBezTo>
                        <a:pt x="2" y="33"/>
                        <a:pt x="3" y="33"/>
                        <a:pt x="4" y="33"/>
                      </a:cubicBezTo>
                      <a:cubicBezTo>
                        <a:pt x="6" y="33"/>
                        <a:pt x="9" y="33"/>
                        <a:pt x="13" y="33"/>
                      </a:cubicBezTo>
                      <a:lnTo>
                        <a:pt x="12" y="33"/>
                      </a:lnTo>
                      <a:cubicBezTo>
                        <a:pt x="12" y="31"/>
                        <a:pt x="12" y="29"/>
                        <a:pt x="12" y="27"/>
                      </a:cubicBezTo>
                      <a:cubicBezTo>
                        <a:pt x="12" y="26"/>
                        <a:pt x="12" y="25"/>
                        <a:pt x="12" y="23"/>
                      </a:cubicBezTo>
                      <a:cubicBezTo>
                        <a:pt x="12" y="22"/>
                        <a:pt x="14" y="21"/>
                        <a:pt x="15" y="21"/>
                      </a:cubicBezTo>
                      <a:cubicBezTo>
                        <a:pt x="16" y="21"/>
                        <a:pt x="18" y="21"/>
                        <a:pt x="19" y="21"/>
                      </a:cubicBezTo>
                      <a:cubicBezTo>
                        <a:pt x="21" y="21"/>
                        <a:pt x="22" y="23"/>
                        <a:pt x="22" y="24"/>
                      </a:cubicBezTo>
                      <a:cubicBezTo>
                        <a:pt x="22" y="27"/>
                        <a:pt x="22" y="30"/>
                        <a:pt x="22" y="33"/>
                      </a:cubicBezTo>
                      <a:lnTo>
                        <a:pt x="22" y="33"/>
                      </a:lnTo>
                      <a:cubicBezTo>
                        <a:pt x="25" y="33"/>
                        <a:pt x="29" y="33"/>
                        <a:pt x="32" y="33"/>
                      </a:cubicBezTo>
                      <a:lnTo>
                        <a:pt x="32" y="33"/>
                      </a:lnTo>
                      <a:cubicBezTo>
                        <a:pt x="32" y="29"/>
                        <a:pt x="32" y="24"/>
                        <a:pt x="32" y="20"/>
                      </a:cubicBezTo>
                      <a:cubicBezTo>
                        <a:pt x="32" y="18"/>
                        <a:pt x="32" y="17"/>
                        <a:pt x="32" y="16"/>
                      </a:cubicBezTo>
                      <a:cubicBezTo>
                        <a:pt x="32" y="15"/>
                        <a:pt x="31" y="14"/>
                        <a:pt x="30" y="14"/>
                      </a:cubicBezTo>
                      <a:cubicBezTo>
                        <a:pt x="29" y="12"/>
                        <a:pt x="27" y="11"/>
                        <a:pt x="26" y="9"/>
                      </a:cubicBezTo>
                      <a:cubicBezTo>
                        <a:pt x="24" y="8"/>
                        <a:pt x="23" y="6"/>
                        <a:pt x="21" y="4"/>
                      </a:cubicBezTo>
                      <a:cubicBezTo>
                        <a:pt x="20" y="4"/>
                        <a:pt x="20" y="3"/>
                        <a:pt x="19" y="2"/>
                      </a:cubicBezTo>
                      <a:cubicBezTo>
                        <a:pt x="18" y="1"/>
                        <a:pt x="18" y="1"/>
                        <a:pt x="17" y="1"/>
                      </a:cubicBezTo>
                      <a:cubicBezTo>
                        <a:pt x="16" y="0"/>
                        <a:pt x="15" y="1"/>
                        <a:pt x="14" y="1"/>
                      </a:cubicBezTo>
                      <a:cubicBezTo>
                        <a:pt x="14" y="2"/>
                        <a:pt x="13" y="2"/>
                        <a:pt x="12" y="3"/>
                      </a:cubicBezTo>
                      <a:cubicBezTo>
                        <a:pt x="11" y="4"/>
                        <a:pt x="10" y="6"/>
                        <a:pt x="8" y="7"/>
                      </a:cubicBezTo>
                      <a:cubicBezTo>
                        <a:pt x="6" y="9"/>
                        <a:pt x="3" y="12"/>
                        <a:pt x="1" y="14"/>
                      </a:cubicBezTo>
                      <a:cubicBezTo>
                        <a:pt x="1" y="15"/>
                        <a:pt x="1" y="17"/>
                        <a:pt x="1" y="18"/>
                      </a:cubicBezTo>
                      <a:cubicBezTo>
                        <a:pt x="1" y="19"/>
                        <a:pt x="1" y="21"/>
                        <a:pt x="1" y="22"/>
                      </a:cubicBezTo>
                      <a:cubicBezTo>
                        <a:pt x="1" y="24"/>
                        <a:pt x="1" y="26"/>
                        <a:pt x="1" y="28"/>
                      </a:cubicBezTo>
                      <a:cubicBezTo>
                        <a:pt x="1" y="29"/>
                        <a:pt x="1" y="31"/>
                        <a:pt x="1" y="32"/>
                      </a:cubicBezTo>
                      <a:cubicBezTo>
                        <a:pt x="1" y="33"/>
                        <a:pt x="1" y="33"/>
                        <a:pt x="1" y="33"/>
                      </a:cubicBezTo>
                      <a:lnTo>
                        <a:pt x="1" y="32"/>
                      </a:lnTo>
                      <a:cubicBezTo>
                        <a:pt x="1" y="31"/>
                        <a:pt x="1" y="30"/>
                        <a:pt x="1" y="28"/>
                      </a:cubicBezTo>
                      <a:lnTo>
                        <a:pt x="1" y="22"/>
                      </a:lnTo>
                      <a:lnTo>
                        <a:pt x="1" y="18"/>
                      </a:lnTo>
                      <a:cubicBezTo>
                        <a:pt x="1" y="17"/>
                        <a:pt x="1" y="17"/>
                        <a:pt x="0" y="16"/>
                      </a:cubicBezTo>
                      <a:cubicBezTo>
                        <a:pt x="0" y="15"/>
                        <a:pt x="1" y="14"/>
                        <a:pt x="1" y="14"/>
                      </a:cubicBezTo>
                      <a:cubicBezTo>
                        <a:pt x="3" y="11"/>
                        <a:pt x="5" y="9"/>
                        <a:pt x="8" y="6"/>
                      </a:cubicBezTo>
                      <a:cubicBezTo>
                        <a:pt x="9" y="5"/>
                        <a:pt x="10" y="4"/>
                        <a:pt x="12" y="2"/>
                      </a:cubicBezTo>
                      <a:cubicBezTo>
                        <a:pt x="12" y="2"/>
                        <a:pt x="13" y="1"/>
                        <a:pt x="14" y="0"/>
                      </a:cubicBezTo>
                      <a:cubicBezTo>
                        <a:pt x="15" y="0"/>
                        <a:pt x="16" y="-1"/>
                        <a:pt x="17" y="0"/>
                      </a:cubicBezTo>
                      <a:cubicBezTo>
                        <a:pt x="18" y="0"/>
                        <a:pt x="19" y="1"/>
                        <a:pt x="20" y="2"/>
                      </a:cubicBezTo>
                      <a:cubicBezTo>
                        <a:pt x="20" y="2"/>
                        <a:pt x="21" y="3"/>
                        <a:pt x="22" y="4"/>
                      </a:cubicBezTo>
                      <a:cubicBezTo>
                        <a:pt x="23" y="5"/>
                        <a:pt x="25" y="7"/>
                        <a:pt x="26" y="8"/>
                      </a:cubicBezTo>
                      <a:cubicBezTo>
                        <a:pt x="28" y="10"/>
                        <a:pt x="29" y="11"/>
                        <a:pt x="31" y="13"/>
                      </a:cubicBezTo>
                      <a:lnTo>
                        <a:pt x="32" y="14"/>
                      </a:lnTo>
                      <a:cubicBezTo>
                        <a:pt x="33" y="15"/>
                        <a:pt x="33" y="15"/>
                        <a:pt x="33" y="16"/>
                      </a:cubicBezTo>
                      <a:cubicBezTo>
                        <a:pt x="33" y="17"/>
                        <a:pt x="33" y="18"/>
                        <a:pt x="33" y="19"/>
                      </a:cubicBezTo>
                      <a:cubicBezTo>
                        <a:pt x="33" y="24"/>
                        <a:pt x="33" y="29"/>
                        <a:pt x="33" y="33"/>
                      </a:cubicBezTo>
                      <a:lnTo>
                        <a:pt x="33" y="33"/>
                      </a:lnTo>
                      <a:lnTo>
                        <a:pt x="33" y="33"/>
                      </a:lnTo>
                      <a:cubicBezTo>
                        <a:pt x="29" y="33"/>
                        <a:pt x="25" y="33"/>
                        <a:pt x="22" y="33"/>
                      </a:cubicBezTo>
                      <a:lnTo>
                        <a:pt x="21" y="33"/>
                      </a:lnTo>
                      <a:lnTo>
                        <a:pt x="21" y="33"/>
                      </a:lnTo>
                      <a:cubicBezTo>
                        <a:pt x="21" y="30"/>
                        <a:pt x="21" y="27"/>
                        <a:pt x="21" y="24"/>
                      </a:cubicBezTo>
                      <a:cubicBezTo>
                        <a:pt x="21" y="23"/>
                        <a:pt x="20" y="21"/>
                        <a:pt x="19" y="21"/>
                      </a:cubicBezTo>
                      <a:cubicBezTo>
                        <a:pt x="18" y="21"/>
                        <a:pt x="16" y="21"/>
                        <a:pt x="15" y="21"/>
                      </a:cubicBezTo>
                      <a:cubicBezTo>
                        <a:pt x="14" y="21"/>
                        <a:pt x="13" y="22"/>
                        <a:pt x="13" y="23"/>
                      </a:cubicBezTo>
                      <a:cubicBezTo>
                        <a:pt x="13" y="25"/>
                        <a:pt x="13" y="26"/>
                        <a:pt x="13" y="27"/>
                      </a:cubicBezTo>
                      <a:cubicBezTo>
                        <a:pt x="13" y="29"/>
                        <a:pt x="13" y="31"/>
                        <a:pt x="13" y="33"/>
                      </a:cubicBezTo>
                      <a:lnTo>
                        <a:pt x="13" y="33"/>
                      </a:lnTo>
                      <a:lnTo>
                        <a:pt x="13" y="33"/>
                      </a:lnTo>
                      <a:cubicBezTo>
                        <a:pt x="9" y="33"/>
                        <a:pt x="6" y="33"/>
                        <a:pt x="4" y="33"/>
                      </a:cubicBezTo>
                      <a:cubicBezTo>
                        <a:pt x="3" y="33"/>
                        <a:pt x="2" y="33"/>
                        <a:pt x="2" y="33"/>
                      </a:cubicBezTo>
                      <a:cubicBezTo>
                        <a:pt x="1" y="33"/>
                        <a:pt x="1" y="33"/>
                        <a:pt x="1" y="33"/>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3" name="Google Shape;1423;p33"/>
                <p:cNvSpPr/>
                <p:nvPr/>
              </p:nvSpPr>
              <p:spPr>
                <a:xfrm>
                  <a:off x="2682698" y="2283732"/>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4" name="Google Shape;1424;p33"/>
                <p:cNvSpPr/>
                <p:nvPr/>
              </p:nvSpPr>
              <p:spPr>
                <a:xfrm>
                  <a:off x="2682698" y="2471284"/>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5" name="Google Shape;1425;p33"/>
                <p:cNvSpPr/>
                <p:nvPr/>
              </p:nvSpPr>
              <p:spPr>
                <a:xfrm>
                  <a:off x="2779565" y="2726848"/>
                  <a:ext cx="447235" cy="129843"/>
                </a:xfrm>
                <a:custGeom>
                  <a:rect b="b" l="l" r="r" t="t"/>
                  <a:pathLst>
                    <a:path extrusionOk="0" h="63" w="217">
                      <a:moveTo>
                        <a:pt x="185" y="63"/>
                      </a:moveTo>
                      <a:lnTo>
                        <a:pt x="32" y="63"/>
                      </a:lnTo>
                      <a:cubicBezTo>
                        <a:pt x="14" y="63"/>
                        <a:pt x="0" y="49"/>
                        <a:pt x="0" y="32"/>
                      </a:cubicBezTo>
                      <a:lnTo>
                        <a:pt x="0" y="32"/>
                      </a:lnTo>
                      <a:cubicBezTo>
                        <a:pt x="0" y="14"/>
                        <a:pt x="14" y="0"/>
                        <a:pt x="32" y="0"/>
                      </a:cubicBezTo>
                      <a:lnTo>
                        <a:pt x="185" y="0"/>
                      </a:lnTo>
                      <a:cubicBezTo>
                        <a:pt x="203" y="0"/>
                        <a:pt x="217" y="14"/>
                        <a:pt x="217" y="32"/>
                      </a:cubicBezTo>
                      <a:lnTo>
                        <a:pt x="217" y="32"/>
                      </a:lnTo>
                      <a:cubicBezTo>
                        <a:pt x="217" y="49"/>
                        <a:pt x="203" y="63"/>
                        <a:pt x="185" y="63"/>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6" name="Google Shape;1426;p33"/>
                <p:cNvSpPr/>
                <p:nvPr/>
              </p:nvSpPr>
              <p:spPr>
                <a:xfrm>
                  <a:off x="2804297" y="1953972"/>
                  <a:ext cx="395711" cy="10305"/>
                </a:xfrm>
                <a:custGeom>
                  <a:rect b="b" l="l" r="r" t="t"/>
                  <a:pathLst>
                    <a:path extrusionOk="0" h="5" w="192">
                      <a:moveTo>
                        <a:pt x="192" y="3"/>
                      </a:moveTo>
                      <a:cubicBezTo>
                        <a:pt x="192" y="4"/>
                        <a:pt x="149" y="5"/>
                        <a:pt x="96" y="5"/>
                      </a:cubicBezTo>
                      <a:cubicBezTo>
                        <a:pt x="43" y="5"/>
                        <a:pt x="0" y="5"/>
                        <a:pt x="0" y="3"/>
                      </a:cubicBezTo>
                      <a:cubicBezTo>
                        <a:pt x="0" y="2"/>
                        <a:pt x="43" y="0"/>
                        <a:pt x="96" y="0"/>
                      </a:cubicBezTo>
                      <a:cubicBezTo>
                        <a:pt x="149" y="0"/>
                        <a:pt x="192" y="1"/>
                        <a:pt x="192"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7" name="Google Shape;1427;p33"/>
                <p:cNvSpPr/>
                <p:nvPr/>
              </p:nvSpPr>
              <p:spPr>
                <a:xfrm>
                  <a:off x="1755249" y="663783"/>
                  <a:ext cx="1065533" cy="2252676"/>
                </a:xfrm>
                <a:custGeom>
                  <a:rect b="b" l="l" r="r" t="t"/>
                  <a:pathLst>
                    <a:path extrusionOk="0" h="1093" w="517">
                      <a:moveTo>
                        <a:pt x="424" y="0"/>
                      </a:moveTo>
                      <a:cubicBezTo>
                        <a:pt x="413" y="0"/>
                        <a:pt x="400" y="0"/>
                        <a:pt x="385" y="0"/>
                      </a:cubicBezTo>
                      <a:cubicBezTo>
                        <a:pt x="381" y="0"/>
                        <a:pt x="377" y="0"/>
                        <a:pt x="373" y="2"/>
                      </a:cubicBezTo>
                      <a:cubicBezTo>
                        <a:pt x="369" y="3"/>
                        <a:pt x="366" y="6"/>
                        <a:pt x="364" y="10"/>
                      </a:cubicBezTo>
                      <a:cubicBezTo>
                        <a:pt x="363" y="12"/>
                        <a:pt x="361" y="14"/>
                        <a:pt x="361" y="16"/>
                      </a:cubicBezTo>
                      <a:cubicBezTo>
                        <a:pt x="360" y="18"/>
                        <a:pt x="361" y="21"/>
                        <a:pt x="361" y="23"/>
                      </a:cubicBezTo>
                      <a:cubicBezTo>
                        <a:pt x="361" y="26"/>
                        <a:pt x="361" y="28"/>
                        <a:pt x="361" y="30"/>
                      </a:cubicBezTo>
                      <a:cubicBezTo>
                        <a:pt x="361" y="33"/>
                        <a:pt x="361" y="35"/>
                        <a:pt x="361" y="38"/>
                      </a:cubicBezTo>
                      <a:cubicBezTo>
                        <a:pt x="360" y="43"/>
                        <a:pt x="357" y="48"/>
                        <a:pt x="352" y="51"/>
                      </a:cubicBezTo>
                      <a:cubicBezTo>
                        <a:pt x="350" y="52"/>
                        <a:pt x="347" y="53"/>
                        <a:pt x="344" y="53"/>
                      </a:cubicBezTo>
                      <a:cubicBezTo>
                        <a:pt x="341" y="54"/>
                        <a:pt x="339" y="53"/>
                        <a:pt x="336" y="53"/>
                      </a:cubicBezTo>
                      <a:cubicBezTo>
                        <a:pt x="325" y="53"/>
                        <a:pt x="313" y="53"/>
                        <a:pt x="301" y="53"/>
                      </a:cubicBezTo>
                      <a:cubicBezTo>
                        <a:pt x="276" y="53"/>
                        <a:pt x="249" y="53"/>
                        <a:pt x="221" y="53"/>
                      </a:cubicBezTo>
                      <a:cubicBezTo>
                        <a:pt x="213" y="53"/>
                        <a:pt x="206" y="53"/>
                        <a:pt x="199" y="53"/>
                      </a:cubicBezTo>
                      <a:cubicBezTo>
                        <a:pt x="197" y="53"/>
                        <a:pt x="195" y="53"/>
                        <a:pt x="193" y="53"/>
                      </a:cubicBezTo>
                      <a:cubicBezTo>
                        <a:pt x="191" y="53"/>
                        <a:pt x="189" y="53"/>
                        <a:pt x="187" y="53"/>
                      </a:cubicBezTo>
                      <a:cubicBezTo>
                        <a:pt x="184" y="52"/>
                        <a:pt x="180" y="50"/>
                        <a:pt x="178" y="47"/>
                      </a:cubicBezTo>
                      <a:cubicBezTo>
                        <a:pt x="175" y="44"/>
                        <a:pt x="173" y="40"/>
                        <a:pt x="173" y="36"/>
                      </a:cubicBezTo>
                      <a:cubicBezTo>
                        <a:pt x="173" y="34"/>
                        <a:pt x="173" y="32"/>
                        <a:pt x="173" y="30"/>
                      </a:cubicBezTo>
                      <a:cubicBezTo>
                        <a:pt x="173" y="28"/>
                        <a:pt x="173" y="26"/>
                        <a:pt x="173" y="24"/>
                      </a:cubicBezTo>
                      <a:cubicBezTo>
                        <a:pt x="173" y="20"/>
                        <a:pt x="173" y="16"/>
                        <a:pt x="172" y="13"/>
                      </a:cubicBezTo>
                      <a:cubicBezTo>
                        <a:pt x="170" y="9"/>
                        <a:pt x="168" y="6"/>
                        <a:pt x="164" y="3"/>
                      </a:cubicBezTo>
                      <a:cubicBezTo>
                        <a:pt x="161" y="1"/>
                        <a:pt x="157" y="0"/>
                        <a:pt x="153" y="0"/>
                      </a:cubicBezTo>
                      <a:lnTo>
                        <a:pt x="141" y="0"/>
                      </a:lnTo>
                      <a:cubicBezTo>
                        <a:pt x="132" y="0"/>
                        <a:pt x="124" y="0"/>
                        <a:pt x="115" y="0"/>
                      </a:cubicBezTo>
                      <a:cubicBezTo>
                        <a:pt x="98" y="0"/>
                        <a:pt x="80" y="0"/>
                        <a:pt x="62" y="0"/>
                      </a:cubicBezTo>
                      <a:cubicBezTo>
                        <a:pt x="53" y="0"/>
                        <a:pt x="44" y="2"/>
                        <a:pt x="36" y="5"/>
                      </a:cubicBezTo>
                      <a:cubicBezTo>
                        <a:pt x="28" y="9"/>
                        <a:pt x="20" y="15"/>
                        <a:pt x="14" y="22"/>
                      </a:cubicBezTo>
                      <a:cubicBezTo>
                        <a:pt x="8" y="29"/>
                        <a:pt x="4" y="38"/>
                        <a:pt x="2" y="47"/>
                      </a:cubicBezTo>
                      <a:cubicBezTo>
                        <a:pt x="1" y="49"/>
                        <a:pt x="1" y="52"/>
                        <a:pt x="0" y="54"/>
                      </a:cubicBezTo>
                      <a:cubicBezTo>
                        <a:pt x="0" y="56"/>
                        <a:pt x="0" y="58"/>
                        <a:pt x="0" y="60"/>
                      </a:cubicBezTo>
                      <a:lnTo>
                        <a:pt x="0" y="454"/>
                      </a:lnTo>
                      <a:cubicBezTo>
                        <a:pt x="0" y="460"/>
                        <a:pt x="0" y="465"/>
                        <a:pt x="0" y="470"/>
                      </a:cubicBezTo>
                      <a:cubicBezTo>
                        <a:pt x="0" y="486"/>
                        <a:pt x="0" y="502"/>
                        <a:pt x="0" y="519"/>
                      </a:cubicBezTo>
                      <a:lnTo>
                        <a:pt x="0" y="1031"/>
                      </a:lnTo>
                      <a:cubicBezTo>
                        <a:pt x="0" y="1037"/>
                        <a:pt x="0" y="1044"/>
                        <a:pt x="2" y="1050"/>
                      </a:cubicBezTo>
                      <a:cubicBezTo>
                        <a:pt x="6" y="1063"/>
                        <a:pt x="15" y="1075"/>
                        <a:pt x="26" y="1082"/>
                      </a:cubicBezTo>
                      <a:cubicBezTo>
                        <a:pt x="37" y="1090"/>
                        <a:pt x="51" y="1094"/>
                        <a:pt x="64" y="1093"/>
                      </a:cubicBezTo>
                      <a:cubicBezTo>
                        <a:pt x="78" y="1093"/>
                        <a:pt x="92" y="1093"/>
                        <a:pt x="105" y="1093"/>
                      </a:cubicBezTo>
                      <a:cubicBezTo>
                        <a:pt x="132" y="1093"/>
                        <a:pt x="159" y="1093"/>
                        <a:pt x="186" y="1093"/>
                      </a:cubicBezTo>
                      <a:cubicBezTo>
                        <a:pt x="240" y="1093"/>
                        <a:pt x="293" y="1093"/>
                        <a:pt x="345" y="1093"/>
                      </a:cubicBezTo>
                      <a:cubicBezTo>
                        <a:pt x="371" y="1093"/>
                        <a:pt x="397" y="1093"/>
                        <a:pt x="422" y="1093"/>
                      </a:cubicBezTo>
                      <a:cubicBezTo>
                        <a:pt x="435" y="1093"/>
                        <a:pt x="447" y="1093"/>
                        <a:pt x="460" y="1093"/>
                      </a:cubicBezTo>
                      <a:cubicBezTo>
                        <a:pt x="472" y="1092"/>
                        <a:pt x="485" y="1087"/>
                        <a:pt x="494" y="1080"/>
                      </a:cubicBezTo>
                      <a:cubicBezTo>
                        <a:pt x="499" y="1076"/>
                        <a:pt x="502" y="1071"/>
                        <a:pt x="506" y="1066"/>
                      </a:cubicBezTo>
                      <a:cubicBezTo>
                        <a:pt x="509" y="1061"/>
                        <a:pt x="512" y="1055"/>
                        <a:pt x="514" y="1049"/>
                      </a:cubicBezTo>
                      <a:cubicBezTo>
                        <a:pt x="516" y="1044"/>
                        <a:pt x="516" y="1038"/>
                        <a:pt x="516" y="1031"/>
                      </a:cubicBezTo>
                      <a:cubicBezTo>
                        <a:pt x="516" y="1025"/>
                        <a:pt x="516" y="1019"/>
                        <a:pt x="516" y="1013"/>
                      </a:cubicBezTo>
                      <a:cubicBezTo>
                        <a:pt x="516" y="989"/>
                        <a:pt x="516" y="964"/>
                        <a:pt x="516" y="941"/>
                      </a:cubicBezTo>
                      <a:cubicBezTo>
                        <a:pt x="516" y="750"/>
                        <a:pt x="516" y="578"/>
                        <a:pt x="516" y="433"/>
                      </a:cubicBezTo>
                      <a:cubicBezTo>
                        <a:pt x="517" y="289"/>
                        <a:pt x="517" y="172"/>
                        <a:pt x="517" y="91"/>
                      </a:cubicBezTo>
                      <a:cubicBezTo>
                        <a:pt x="517" y="81"/>
                        <a:pt x="517" y="71"/>
                        <a:pt x="517" y="62"/>
                      </a:cubicBezTo>
                      <a:cubicBezTo>
                        <a:pt x="517" y="53"/>
                        <a:pt x="515" y="45"/>
                        <a:pt x="512" y="38"/>
                      </a:cubicBezTo>
                      <a:cubicBezTo>
                        <a:pt x="509" y="31"/>
                        <a:pt x="505" y="25"/>
                        <a:pt x="501" y="20"/>
                      </a:cubicBezTo>
                      <a:cubicBezTo>
                        <a:pt x="497" y="15"/>
                        <a:pt x="492" y="11"/>
                        <a:pt x="487" y="9"/>
                      </a:cubicBezTo>
                      <a:cubicBezTo>
                        <a:pt x="478" y="3"/>
                        <a:pt x="470" y="1"/>
                        <a:pt x="465" y="1"/>
                      </a:cubicBezTo>
                      <a:cubicBezTo>
                        <a:pt x="462" y="0"/>
                        <a:pt x="460" y="0"/>
                        <a:pt x="459" y="0"/>
                      </a:cubicBezTo>
                      <a:cubicBezTo>
                        <a:pt x="457" y="0"/>
                        <a:pt x="457" y="0"/>
                        <a:pt x="457" y="0"/>
                      </a:cubicBezTo>
                      <a:cubicBezTo>
                        <a:pt x="457" y="0"/>
                        <a:pt x="454" y="0"/>
                        <a:pt x="448" y="0"/>
                      </a:cubicBezTo>
                      <a:cubicBezTo>
                        <a:pt x="443" y="0"/>
                        <a:pt x="435" y="0"/>
                        <a:pt x="424"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8" name="Google Shape;1428;p33"/>
                <p:cNvSpPr/>
                <p:nvPr/>
              </p:nvSpPr>
              <p:spPr>
                <a:xfrm>
                  <a:off x="1753188" y="663783"/>
                  <a:ext cx="1069655" cy="2258859"/>
                </a:xfrm>
                <a:custGeom>
                  <a:rect b="b" l="l" r="r" t="t"/>
                  <a:pathLst>
                    <a:path extrusionOk="0" h="1096" w="519">
                      <a:moveTo>
                        <a:pt x="458" y="1"/>
                      </a:moveTo>
                      <a:cubicBezTo>
                        <a:pt x="458" y="1"/>
                        <a:pt x="459" y="1"/>
                        <a:pt x="460" y="1"/>
                      </a:cubicBezTo>
                      <a:cubicBezTo>
                        <a:pt x="461" y="1"/>
                        <a:pt x="463" y="1"/>
                        <a:pt x="466" y="1"/>
                      </a:cubicBezTo>
                      <a:cubicBezTo>
                        <a:pt x="472" y="2"/>
                        <a:pt x="480" y="4"/>
                        <a:pt x="489" y="9"/>
                      </a:cubicBezTo>
                      <a:cubicBezTo>
                        <a:pt x="494" y="12"/>
                        <a:pt x="498" y="16"/>
                        <a:pt x="503" y="20"/>
                      </a:cubicBezTo>
                      <a:cubicBezTo>
                        <a:pt x="507" y="25"/>
                        <a:pt x="511" y="31"/>
                        <a:pt x="514" y="38"/>
                      </a:cubicBezTo>
                      <a:cubicBezTo>
                        <a:pt x="517" y="46"/>
                        <a:pt x="519" y="54"/>
                        <a:pt x="519" y="63"/>
                      </a:cubicBezTo>
                      <a:cubicBezTo>
                        <a:pt x="519" y="72"/>
                        <a:pt x="519" y="82"/>
                        <a:pt x="519" y="92"/>
                      </a:cubicBezTo>
                      <a:cubicBezTo>
                        <a:pt x="519" y="173"/>
                        <a:pt x="519" y="289"/>
                        <a:pt x="519" y="434"/>
                      </a:cubicBezTo>
                      <a:cubicBezTo>
                        <a:pt x="519" y="578"/>
                        <a:pt x="519" y="750"/>
                        <a:pt x="519" y="941"/>
                      </a:cubicBezTo>
                      <a:cubicBezTo>
                        <a:pt x="519" y="965"/>
                        <a:pt x="519" y="989"/>
                        <a:pt x="519" y="1014"/>
                      </a:cubicBezTo>
                      <a:cubicBezTo>
                        <a:pt x="519" y="1020"/>
                        <a:pt x="519" y="1026"/>
                        <a:pt x="519" y="1032"/>
                      </a:cubicBezTo>
                      <a:cubicBezTo>
                        <a:pt x="519" y="1038"/>
                        <a:pt x="519" y="1045"/>
                        <a:pt x="517" y="1051"/>
                      </a:cubicBezTo>
                      <a:cubicBezTo>
                        <a:pt x="515" y="1057"/>
                        <a:pt x="513" y="1063"/>
                        <a:pt x="509" y="1068"/>
                      </a:cubicBezTo>
                      <a:cubicBezTo>
                        <a:pt x="506" y="1073"/>
                        <a:pt x="501" y="1078"/>
                        <a:pt x="496" y="1082"/>
                      </a:cubicBezTo>
                      <a:cubicBezTo>
                        <a:pt x="487" y="1090"/>
                        <a:pt x="474" y="1095"/>
                        <a:pt x="461" y="1095"/>
                      </a:cubicBezTo>
                      <a:cubicBezTo>
                        <a:pt x="449" y="1096"/>
                        <a:pt x="436" y="1095"/>
                        <a:pt x="423" y="1096"/>
                      </a:cubicBezTo>
                      <a:cubicBezTo>
                        <a:pt x="398" y="1096"/>
                        <a:pt x="372" y="1096"/>
                        <a:pt x="346" y="1096"/>
                      </a:cubicBezTo>
                      <a:cubicBezTo>
                        <a:pt x="294" y="1096"/>
                        <a:pt x="241" y="1096"/>
                        <a:pt x="188" y="1096"/>
                      </a:cubicBezTo>
                      <a:cubicBezTo>
                        <a:pt x="161" y="1096"/>
                        <a:pt x="134" y="1096"/>
                        <a:pt x="107" y="1096"/>
                      </a:cubicBezTo>
                      <a:cubicBezTo>
                        <a:pt x="93" y="1096"/>
                        <a:pt x="79" y="1096"/>
                        <a:pt x="66" y="1096"/>
                      </a:cubicBezTo>
                      <a:cubicBezTo>
                        <a:pt x="52" y="1096"/>
                        <a:pt x="38" y="1093"/>
                        <a:pt x="26" y="1085"/>
                      </a:cubicBezTo>
                      <a:cubicBezTo>
                        <a:pt x="15" y="1077"/>
                        <a:pt x="6" y="1065"/>
                        <a:pt x="2" y="1051"/>
                      </a:cubicBezTo>
                      <a:cubicBezTo>
                        <a:pt x="0" y="1045"/>
                        <a:pt x="0" y="1038"/>
                        <a:pt x="0" y="1031"/>
                      </a:cubicBezTo>
                      <a:cubicBezTo>
                        <a:pt x="0" y="1024"/>
                        <a:pt x="0" y="1017"/>
                        <a:pt x="0" y="1010"/>
                      </a:cubicBezTo>
                      <a:cubicBezTo>
                        <a:pt x="0" y="983"/>
                        <a:pt x="0" y="956"/>
                        <a:pt x="0" y="929"/>
                      </a:cubicBezTo>
                      <a:cubicBezTo>
                        <a:pt x="0" y="876"/>
                        <a:pt x="0" y="823"/>
                        <a:pt x="0" y="771"/>
                      </a:cubicBezTo>
                      <a:cubicBezTo>
                        <a:pt x="0" y="667"/>
                        <a:pt x="0" y="567"/>
                        <a:pt x="0" y="471"/>
                      </a:cubicBezTo>
                      <a:cubicBezTo>
                        <a:pt x="0" y="376"/>
                        <a:pt x="0" y="285"/>
                        <a:pt x="0" y="200"/>
                      </a:cubicBezTo>
                      <a:cubicBezTo>
                        <a:pt x="0" y="157"/>
                        <a:pt x="0" y="116"/>
                        <a:pt x="0" y="77"/>
                      </a:cubicBezTo>
                      <a:cubicBezTo>
                        <a:pt x="0" y="72"/>
                        <a:pt x="0" y="67"/>
                        <a:pt x="0" y="62"/>
                      </a:cubicBezTo>
                      <a:cubicBezTo>
                        <a:pt x="0" y="60"/>
                        <a:pt x="0" y="57"/>
                        <a:pt x="0" y="55"/>
                      </a:cubicBezTo>
                      <a:cubicBezTo>
                        <a:pt x="1" y="52"/>
                        <a:pt x="1" y="50"/>
                        <a:pt x="1" y="48"/>
                      </a:cubicBezTo>
                      <a:cubicBezTo>
                        <a:pt x="4" y="38"/>
                        <a:pt x="8" y="29"/>
                        <a:pt x="14" y="22"/>
                      </a:cubicBezTo>
                      <a:cubicBezTo>
                        <a:pt x="20" y="15"/>
                        <a:pt x="28" y="9"/>
                        <a:pt x="37" y="5"/>
                      </a:cubicBezTo>
                      <a:cubicBezTo>
                        <a:pt x="45" y="1"/>
                        <a:pt x="55" y="0"/>
                        <a:pt x="64" y="0"/>
                      </a:cubicBezTo>
                      <a:cubicBezTo>
                        <a:pt x="82" y="0"/>
                        <a:pt x="99" y="0"/>
                        <a:pt x="117" y="0"/>
                      </a:cubicBezTo>
                      <a:cubicBezTo>
                        <a:pt x="125" y="0"/>
                        <a:pt x="134" y="0"/>
                        <a:pt x="142" y="0"/>
                      </a:cubicBezTo>
                      <a:cubicBezTo>
                        <a:pt x="146" y="0"/>
                        <a:pt x="150" y="0"/>
                        <a:pt x="154" y="0"/>
                      </a:cubicBezTo>
                      <a:cubicBezTo>
                        <a:pt x="159" y="0"/>
                        <a:pt x="163" y="1"/>
                        <a:pt x="166" y="3"/>
                      </a:cubicBezTo>
                      <a:cubicBezTo>
                        <a:pt x="170" y="6"/>
                        <a:pt x="172" y="9"/>
                        <a:pt x="174" y="13"/>
                      </a:cubicBezTo>
                      <a:cubicBezTo>
                        <a:pt x="175" y="17"/>
                        <a:pt x="175" y="21"/>
                        <a:pt x="175" y="25"/>
                      </a:cubicBezTo>
                      <a:cubicBezTo>
                        <a:pt x="175" y="27"/>
                        <a:pt x="175" y="29"/>
                        <a:pt x="175" y="31"/>
                      </a:cubicBezTo>
                      <a:cubicBezTo>
                        <a:pt x="175" y="33"/>
                        <a:pt x="175" y="35"/>
                        <a:pt x="175" y="37"/>
                      </a:cubicBezTo>
                      <a:cubicBezTo>
                        <a:pt x="176" y="41"/>
                        <a:pt x="177" y="44"/>
                        <a:pt x="180" y="47"/>
                      </a:cubicBezTo>
                      <a:cubicBezTo>
                        <a:pt x="182" y="50"/>
                        <a:pt x="185" y="52"/>
                        <a:pt x="189" y="53"/>
                      </a:cubicBezTo>
                      <a:cubicBezTo>
                        <a:pt x="191" y="53"/>
                        <a:pt x="193" y="53"/>
                        <a:pt x="194" y="53"/>
                      </a:cubicBezTo>
                      <a:cubicBezTo>
                        <a:pt x="196" y="53"/>
                        <a:pt x="198" y="53"/>
                        <a:pt x="200" y="53"/>
                      </a:cubicBezTo>
                      <a:cubicBezTo>
                        <a:pt x="207" y="53"/>
                        <a:pt x="215" y="53"/>
                        <a:pt x="222" y="53"/>
                      </a:cubicBezTo>
                      <a:cubicBezTo>
                        <a:pt x="251" y="53"/>
                        <a:pt x="277" y="53"/>
                        <a:pt x="302" y="53"/>
                      </a:cubicBezTo>
                      <a:cubicBezTo>
                        <a:pt x="314" y="53"/>
                        <a:pt x="326" y="53"/>
                        <a:pt x="337" y="53"/>
                      </a:cubicBezTo>
                      <a:cubicBezTo>
                        <a:pt x="340" y="53"/>
                        <a:pt x="343" y="53"/>
                        <a:pt x="345" y="53"/>
                      </a:cubicBezTo>
                      <a:cubicBezTo>
                        <a:pt x="348" y="53"/>
                        <a:pt x="351" y="52"/>
                        <a:pt x="353" y="51"/>
                      </a:cubicBezTo>
                      <a:cubicBezTo>
                        <a:pt x="357" y="48"/>
                        <a:pt x="360" y="43"/>
                        <a:pt x="361" y="38"/>
                      </a:cubicBezTo>
                      <a:cubicBezTo>
                        <a:pt x="362" y="36"/>
                        <a:pt x="362" y="33"/>
                        <a:pt x="362" y="31"/>
                      </a:cubicBezTo>
                      <a:cubicBezTo>
                        <a:pt x="362" y="29"/>
                        <a:pt x="362" y="27"/>
                        <a:pt x="362" y="24"/>
                      </a:cubicBezTo>
                      <a:cubicBezTo>
                        <a:pt x="362" y="22"/>
                        <a:pt x="362" y="19"/>
                        <a:pt x="362" y="17"/>
                      </a:cubicBezTo>
                      <a:cubicBezTo>
                        <a:pt x="363" y="14"/>
                        <a:pt x="363" y="12"/>
                        <a:pt x="364" y="10"/>
                      </a:cubicBezTo>
                      <a:cubicBezTo>
                        <a:pt x="367" y="6"/>
                        <a:pt x="370" y="3"/>
                        <a:pt x="374" y="2"/>
                      </a:cubicBezTo>
                      <a:cubicBezTo>
                        <a:pt x="378" y="0"/>
                        <a:pt x="382" y="0"/>
                        <a:pt x="386" y="0"/>
                      </a:cubicBezTo>
                      <a:cubicBezTo>
                        <a:pt x="402" y="0"/>
                        <a:pt x="415" y="0"/>
                        <a:pt x="425" y="1"/>
                      </a:cubicBezTo>
                      <a:cubicBezTo>
                        <a:pt x="436" y="1"/>
                        <a:pt x="444" y="1"/>
                        <a:pt x="450" y="1"/>
                      </a:cubicBezTo>
                      <a:cubicBezTo>
                        <a:pt x="455" y="1"/>
                        <a:pt x="458" y="1"/>
                        <a:pt x="458" y="1"/>
                      </a:cubicBezTo>
                      <a:cubicBezTo>
                        <a:pt x="458" y="1"/>
                        <a:pt x="455" y="1"/>
                        <a:pt x="450" y="1"/>
                      </a:cubicBezTo>
                      <a:cubicBezTo>
                        <a:pt x="444" y="1"/>
                        <a:pt x="436" y="1"/>
                        <a:pt x="425" y="1"/>
                      </a:cubicBezTo>
                      <a:cubicBezTo>
                        <a:pt x="415" y="1"/>
                        <a:pt x="402" y="1"/>
                        <a:pt x="386" y="1"/>
                      </a:cubicBezTo>
                      <a:cubicBezTo>
                        <a:pt x="382" y="1"/>
                        <a:pt x="378" y="0"/>
                        <a:pt x="374" y="2"/>
                      </a:cubicBezTo>
                      <a:cubicBezTo>
                        <a:pt x="370" y="4"/>
                        <a:pt x="367" y="7"/>
                        <a:pt x="365" y="11"/>
                      </a:cubicBezTo>
                      <a:cubicBezTo>
                        <a:pt x="364" y="12"/>
                        <a:pt x="363" y="15"/>
                        <a:pt x="363" y="17"/>
                      </a:cubicBezTo>
                      <a:cubicBezTo>
                        <a:pt x="362" y="19"/>
                        <a:pt x="362" y="21"/>
                        <a:pt x="362" y="24"/>
                      </a:cubicBezTo>
                      <a:cubicBezTo>
                        <a:pt x="362" y="26"/>
                        <a:pt x="362" y="29"/>
                        <a:pt x="362" y="31"/>
                      </a:cubicBezTo>
                      <a:cubicBezTo>
                        <a:pt x="362" y="34"/>
                        <a:pt x="363" y="36"/>
                        <a:pt x="362" y="39"/>
                      </a:cubicBezTo>
                      <a:cubicBezTo>
                        <a:pt x="361" y="44"/>
                        <a:pt x="358" y="48"/>
                        <a:pt x="353" y="51"/>
                      </a:cubicBezTo>
                      <a:cubicBezTo>
                        <a:pt x="351" y="53"/>
                        <a:pt x="348" y="54"/>
                        <a:pt x="345" y="54"/>
                      </a:cubicBezTo>
                      <a:cubicBezTo>
                        <a:pt x="343" y="54"/>
                        <a:pt x="340" y="54"/>
                        <a:pt x="337" y="54"/>
                      </a:cubicBezTo>
                      <a:cubicBezTo>
                        <a:pt x="326" y="54"/>
                        <a:pt x="314" y="54"/>
                        <a:pt x="302" y="54"/>
                      </a:cubicBezTo>
                      <a:cubicBezTo>
                        <a:pt x="277" y="54"/>
                        <a:pt x="251" y="54"/>
                        <a:pt x="222" y="54"/>
                      </a:cubicBezTo>
                      <a:lnTo>
                        <a:pt x="200" y="54"/>
                      </a:lnTo>
                      <a:cubicBezTo>
                        <a:pt x="198" y="54"/>
                        <a:pt x="195" y="54"/>
                        <a:pt x="194" y="54"/>
                      </a:cubicBezTo>
                      <a:cubicBezTo>
                        <a:pt x="192" y="54"/>
                        <a:pt x="191" y="54"/>
                        <a:pt x="189" y="54"/>
                      </a:cubicBezTo>
                      <a:cubicBezTo>
                        <a:pt x="185" y="53"/>
                        <a:pt x="182" y="50"/>
                        <a:pt x="179" y="47"/>
                      </a:cubicBezTo>
                      <a:cubicBezTo>
                        <a:pt x="176" y="44"/>
                        <a:pt x="175" y="41"/>
                        <a:pt x="174" y="37"/>
                      </a:cubicBezTo>
                      <a:cubicBezTo>
                        <a:pt x="174" y="35"/>
                        <a:pt x="174" y="33"/>
                        <a:pt x="174" y="31"/>
                      </a:cubicBezTo>
                      <a:cubicBezTo>
                        <a:pt x="174" y="29"/>
                        <a:pt x="174" y="27"/>
                        <a:pt x="174" y="25"/>
                      </a:cubicBezTo>
                      <a:cubicBezTo>
                        <a:pt x="174" y="21"/>
                        <a:pt x="174" y="17"/>
                        <a:pt x="173" y="13"/>
                      </a:cubicBezTo>
                      <a:cubicBezTo>
                        <a:pt x="172" y="10"/>
                        <a:pt x="169" y="6"/>
                        <a:pt x="166" y="4"/>
                      </a:cubicBezTo>
                      <a:cubicBezTo>
                        <a:pt x="162" y="2"/>
                        <a:pt x="159" y="1"/>
                        <a:pt x="154" y="1"/>
                      </a:cubicBezTo>
                      <a:lnTo>
                        <a:pt x="117" y="1"/>
                      </a:lnTo>
                      <a:cubicBezTo>
                        <a:pt x="99" y="1"/>
                        <a:pt x="82" y="1"/>
                        <a:pt x="64" y="1"/>
                      </a:cubicBezTo>
                      <a:cubicBezTo>
                        <a:pt x="55" y="1"/>
                        <a:pt x="46" y="2"/>
                        <a:pt x="37" y="6"/>
                      </a:cubicBezTo>
                      <a:cubicBezTo>
                        <a:pt x="29" y="10"/>
                        <a:pt x="21" y="15"/>
                        <a:pt x="15" y="23"/>
                      </a:cubicBezTo>
                      <a:cubicBezTo>
                        <a:pt x="9" y="30"/>
                        <a:pt x="5" y="38"/>
                        <a:pt x="3" y="48"/>
                      </a:cubicBezTo>
                      <a:cubicBezTo>
                        <a:pt x="2" y="50"/>
                        <a:pt x="2" y="52"/>
                        <a:pt x="2" y="55"/>
                      </a:cubicBezTo>
                      <a:cubicBezTo>
                        <a:pt x="1" y="57"/>
                        <a:pt x="1" y="60"/>
                        <a:pt x="1" y="62"/>
                      </a:cubicBezTo>
                      <a:cubicBezTo>
                        <a:pt x="1" y="67"/>
                        <a:pt x="1" y="72"/>
                        <a:pt x="1" y="77"/>
                      </a:cubicBezTo>
                      <a:cubicBezTo>
                        <a:pt x="1" y="116"/>
                        <a:pt x="1" y="157"/>
                        <a:pt x="1" y="200"/>
                      </a:cubicBezTo>
                      <a:cubicBezTo>
                        <a:pt x="1" y="285"/>
                        <a:pt x="1" y="376"/>
                        <a:pt x="1" y="471"/>
                      </a:cubicBezTo>
                      <a:cubicBezTo>
                        <a:pt x="1" y="567"/>
                        <a:pt x="1" y="667"/>
                        <a:pt x="1" y="771"/>
                      </a:cubicBezTo>
                      <a:cubicBezTo>
                        <a:pt x="1" y="823"/>
                        <a:pt x="1" y="875"/>
                        <a:pt x="1" y="929"/>
                      </a:cubicBezTo>
                      <a:cubicBezTo>
                        <a:pt x="1" y="956"/>
                        <a:pt x="1" y="983"/>
                        <a:pt x="1" y="1010"/>
                      </a:cubicBezTo>
                      <a:cubicBezTo>
                        <a:pt x="1" y="1017"/>
                        <a:pt x="1" y="1024"/>
                        <a:pt x="1" y="1031"/>
                      </a:cubicBezTo>
                      <a:cubicBezTo>
                        <a:pt x="1" y="1037"/>
                        <a:pt x="2" y="1044"/>
                        <a:pt x="4" y="1051"/>
                      </a:cubicBezTo>
                      <a:cubicBezTo>
                        <a:pt x="8" y="1064"/>
                        <a:pt x="16" y="1075"/>
                        <a:pt x="27" y="1083"/>
                      </a:cubicBezTo>
                      <a:cubicBezTo>
                        <a:pt x="38" y="1091"/>
                        <a:pt x="52" y="1094"/>
                        <a:pt x="66" y="1094"/>
                      </a:cubicBezTo>
                      <a:cubicBezTo>
                        <a:pt x="79" y="1094"/>
                        <a:pt x="93" y="1094"/>
                        <a:pt x="107" y="1094"/>
                      </a:cubicBezTo>
                      <a:cubicBezTo>
                        <a:pt x="134" y="1094"/>
                        <a:pt x="161" y="1094"/>
                        <a:pt x="188" y="1094"/>
                      </a:cubicBezTo>
                      <a:cubicBezTo>
                        <a:pt x="241" y="1094"/>
                        <a:pt x="294" y="1094"/>
                        <a:pt x="346" y="1094"/>
                      </a:cubicBezTo>
                      <a:cubicBezTo>
                        <a:pt x="372" y="1094"/>
                        <a:pt x="398" y="1094"/>
                        <a:pt x="423" y="1094"/>
                      </a:cubicBezTo>
                      <a:cubicBezTo>
                        <a:pt x="436" y="1094"/>
                        <a:pt x="449" y="1094"/>
                        <a:pt x="461" y="1094"/>
                      </a:cubicBezTo>
                      <a:cubicBezTo>
                        <a:pt x="474" y="1093"/>
                        <a:pt x="486" y="1088"/>
                        <a:pt x="495" y="1080"/>
                      </a:cubicBezTo>
                      <a:cubicBezTo>
                        <a:pt x="500" y="1076"/>
                        <a:pt x="504" y="1072"/>
                        <a:pt x="508" y="1067"/>
                      </a:cubicBezTo>
                      <a:cubicBezTo>
                        <a:pt x="511" y="1062"/>
                        <a:pt x="514" y="1056"/>
                        <a:pt x="515" y="1050"/>
                      </a:cubicBezTo>
                      <a:cubicBezTo>
                        <a:pt x="517" y="1044"/>
                        <a:pt x="517" y="1038"/>
                        <a:pt x="518" y="1032"/>
                      </a:cubicBezTo>
                      <a:cubicBezTo>
                        <a:pt x="518" y="1026"/>
                        <a:pt x="518" y="1020"/>
                        <a:pt x="518" y="1014"/>
                      </a:cubicBezTo>
                      <a:cubicBezTo>
                        <a:pt x="518" y="989"/>
                        <a:pt x="518" y="965"/>
                        <a:pt x="518" y="941"/>
                      </a:cubicBezTo>
                      <a:cubicBezTo>
                        <a:pt x="518" y="750"/>
                        <a:pt x="518" y="578"/>
                        <a:pt x="518" y="434"/>
                      </a:cubicBezTo>
                      <a:cubicBezTo>
                        <a:pt x="518" y="289"/>
                        <a:pt x="518" y="172"/>
                        <a:pt x="518" y="92"/>
                      </a:cubicBezTo>
                      <a:cubicBezTo>
                        <a:pt x="518" y="81"/>
                        <a:pt x="518" y="72"/>
                        <a:pt x="518" y="63"/>
                      </a:cubicBezTo>
                      <a:cubicBezTo>
                        <a:pt x="518" y="54"/>
                        <a:pt x="517" y="47"/>
                        <a:pt x="514" y="39"/>
                      </a:cubicBezTo>
                      <a:cubicBezTo>
                        <a:pt x="511" y="32"/>
                        <a:pt x="506" y="26"/>
                        <a:pt x="502" y="21"/>
                      </a:cubicBezTo>
                      <a:cubicBezTo>
                        <a:pt x="497" y="17"/>
                        <a:pt x="493" y="12"/>
                        <a:pt x="489" y="9"/>
                      </a:cubicBezTo>
                      <a:cubicBezTo>
                        <a:pt x="479" y="4"/>
                        <a:pt x="471" y="2"/>
                        <a:pt x="466" y="1"/>
                      </a:cubicBezTo>
                      <a:cubicBezTo>
                        <a:pt x="463" y="1"/>
                        <a:pt x="461" y="1"/>
                        <a:pt x="460" y="1"/>
                      </a:cubicBezTo>
                      <a:cubicBezTo>
                        <a:pt x="459" y="1"/>
                        <a:pt x="458" y="1"/>
                        <a:pt x="458"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9" name="Google Shape;1429;p33"/>
                <p:cNvSpPr/>
                <p:nvPr/>
              </p:nvSpPr>
              <p:spPr>
                <a:xfrm>
                  <a:off x="2629112" y="867823"/>
                  <a:ext cx="92745" cy="2061"/>
                </a:xfrm>
                <a:custGeom>
                  <a:rect b="b" l="l" r="r" t="t"/>
                  <a:pathLst>
                    <a:path extrusionOk="0" h="1" w="45">
                      <a:moveTo>
                        <a:pt x="45" y="0"/>
                      </a:moveTo>
                      <a:cubicBezTo>
                        <a:pt x="45" y="0"/>
                        <a:pt x="35" y="1"/>
                        <a:pt x="22" y="1"/>
                      </a:cubicBezTo>
                      <a:cubicBezTo>
                        <a:pt x="10" y="1"/>
                        <a:pt x="0" y="1"/>
                        <a:pt x="0" y="0"/>
                      </a:cubicBezTo>
                      <a:cubicBezTo>
                        <a:pt x="0" y="0"/>
                        <a:pt x="10" y="0"/>
                        <a:pt x="22"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0" name="Google Shape;1430;p33"/>
                <p:cNvSpPr/>
                <p:nvPr/>
              </p:nvSpPr>
              <p:spPr>
                <a:xfrm>
                  <a:off x="2629112" y="890494"/>
                  <a:ext cx="92745" cy="2061"/>
                </a:xfrm>
                <a:custGeom>
                  <a:rect b="b" l="l" r="r" t="t"/>
                  <a:pathLst>
                    <a:path extrusionOk="0" h="1" w="45">
                      <a:moveTo>
                        <a:pt x="45" y="1"/>
                      </a:moveTo>
                      <a:cubicBezTo>
                        <a:pt x="45" y="1"/>
                        <a:pt x="35" y="1"/>
                        <a:pt x="22" y="1"/>
                      </a:cubicBezTo>
                      <a:cubicBezTo>
                        <a:pt x="10" y="1"/>
                        <a:pt x="0" y="1"/>
                        <a:pt x="0" y="1"/>
                      </a:cubicBezTo>
                      <a:cubicBezTo>
                        <a:pt x="0" y="1"/>
                        <a:pt x="10" y="0"/>
                        <a:pt x="22" y="0"/>
                      </a:cubicBezTo>
                      <a:cubicBezTo>
                        <a:pt x="35" y="0"/>
                        <a:pt x="45" y="0"/>
                        <a:pt x="4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1" name="Google Shape;1431;p33"/>
                <p:cNvSpPr/>
                <p:nvPr/>
              </p:nvSpPr>
              <p:spPr>
                <a:xfrm>
                  <a:off x="2629112" y="915226"/>
                  <a:ext cx="92745" cy="2061"/>
                </a:xfrm>
                <a:custGeom>
                  <a:rect b="b" l="l" r="r" t="t"/>
                  <a:pathLst>
                    <a:path extrusionOk="0" h="1" w="45">
                      <a:moveTo>
                        <a:pt x="45" y="0"/>
                      </a:moveTo>
                      <a:cubicBezTo>
                        <a:pt x="45" y="0"/>
                        <a:pt x="35" y="1"/>
                        <a:pt x="23" y="1"/>
                      </a:cubicBezTo>
                      <a:cubicBezTo>
                        <a:pt x="10" y="1"/>
                        <a:pt x="0" y="1"/>
                        <a:pt x="0" y="0"/>
                      </a:cubicBezTo>
                      <a:cubicBezTo>
                        <a:pt x="0" y="0"/>
                        <a:pt x="10" y="0"/>
                        <a:pt x="23"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2" name="Google Shape;1432;p33"/>
                <p:cNvSpPr/>
                <p:nvPr/>
              </p:nvSpPr>
              <p:spPr>
                <a:xfrm>
                  <a:off x="2093253" y="1199644"/>
                  <a:ext cx="416320" cy="416323"/>
                </a:xfrm>
                <a:custGeom>
                  <a:rect b="b" l="l" r="r" t="t"/>
                  <a:pathLst>
                    <a:path extrusionOk="0" h="202" w="202">
                      <a:moveTo>
                        <a:pt x="117" y="1"/>
                      </a:moveTo>
                      <a:cubicBezTo>
                        <a:pt x="134" y="3"/>
                        <a:pt x="151" y="11"/>
                        <a:pt x="165" y="22"/>
                      </a:cubicBezTo>
                      <a:cubicBezTo>
                        <a:pt x="179" y="33"/>
                        <a:pt x="189" y="47"/>
                        <a:pt x="196" y="64"/>
                      </a:cubicBezTo>
                      <a:cubicBezTo>
                        <a:pt x="202" y="81"/>
                        <a:pt x="203" y="99"/>
                        <a:pt x="201" y="116"/>
                      </a:cubicBezTo>
                      <a:cubicBezTo>
                        <a:pt x="198" y="134"/>
                        <a:pt x="191" y="150"/>
                        <a:pt x="180" y="164"/>
                      </a:cubicBezTo>
                      <a:cubicBezTo>
                        <a:pt x="169" y="178"/>
                        <a:pt x="155" y="189"/>
                        <a:pt x="138" y="195"/>
                      </a:cubicBezTo>
                      <a:cubicBezTo>
                        <a:pt x="121" y="201"/>
                        <a:pt x="103" y="203"/>
                        <a:pt x="86" y="201"/>
                      </a:cubicBezTo>
                      <a:cubicBezTo>
                        <a:pt x="68" y="198"/>
                        <a:pt x="52" y="192"/>
                        <a:pt x="38" y="180"/>
                      </a:cubicBezTo>
                      <a:cubicBezTo>
                        <a:pt x="24" y="169"/>
                        <a:pt x="13" y="154"/>
                        <a:pt x="7" y="137"/>
                      </a:cubicBezTo>
                      <a:cubicBezTo>
                        <a:pt x="1" y="121"/>
                        <a:pt x="-1" y="103"/>
                        <a:pt x="1" y="85"/>
                      </a:cubicBezTo>
                      <a:cubicBezTo>
                        <a:pt x="4" y="68"/>
                        <a:pt x="10" y="51"/>
                        <a:pt x="22" y="37"/>
                      </a:cubicBezTo>
                      <a:cubicBezTo>
                        <a:pt x="33" y="23"/>
                        <a:pt x="48" y="13"/>
                        <a:pt x="65" y="6"/>
                      </a:cubicBezTo>
                      <a:cubicBezTo>
                        <a:pt x="81" y="0"/>
                        <a:pt x="99" y="-2"/>
                        <a:pt x="117" y="1"/>
                      </a:cubicBezTo>
                      <a:close/>
                    </a:path>
                  </a:pathLst>
                </a:custGeom>
                <a:solidFill>
                  <a:schemeClr val="lt2"/>
                </a:solidFill>
                <a:ln>
                  <a:noFill/>
                </a:ln>
              </p:spPr>
              <p:txBody>
                <a:bodyPr anchorCtr="1" anchor="ctr" bIns="27700" lIns="90000" spcFirstLastPara="1" rIns="90000" wrap="square" tIns="2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3" name="Google Shape;1433;p33"/>
                <p:cNvSpPr/>
                <p:nvPr/>
              </p:nvSpPr>
              <p:spPr>
                <a:xfrm>
                  <a:off x="2231340" y="1403684"/>
                  <a:ext cx="142208" cy="88623"/>
                </a:xfrm>
                <a:custGeom>
                  <a:rect b="b" l="l" r="r" t="t"/>
                  <a:pathLst>
                    <a:path extrusionOk="0" h="43" w="69">
                      <a:moveTo>
                        <a:pt x="69" y="43"/>
                      </a:moveTo>
                      <a:lnTo>
                        <a:pt x="0" y="43"/>
                      </a:lnTo>
                      <a:lnTo>
                        <a:pt x="0" y="34"/>
                      </a:lnTo>
                      <a:cubicBezTo>
                        <a:pt x="0" y="15"/>
                        <a:pt x="15" y="0"/>
                        <a:pt x="34" y="0"/>
                      </a:cubicBezTo>
                      <a:lnTo>
                        <a:pt x="34" y="0"/>
                      </a:lnTo>
                      <a:cubicBezTo>
                        <a:pt x="54" y="0"/>
                        <a:pt x="69" y="15"/>
                        <a:pt x="69" y="34"/>
                      </a:cubicBezTo>
                      <a:lnTo>
                        <a:pt x="69" y="43"/>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4" name="Google Shape;1434;p33"/>
                <p:cNvSpPr/>
                <p:nvPr/>
              </p:nvSpPr>
              <p:spPr>
                <a:xfrm>
                  <a:off x="2260193" y="1323305"/>
                  <a:ext cx="84501" cy="84501"/>
                </a:xfrm>
                <a:custGeom>
                  <a:rect b="b" l="l" r="r" t="t"/>
                  <a:pathLst>
                    <a:path extrusionOk="0" h="41" w="41">
                      <a:moveTo>
                        <a:pt x="41" y="21"/>
                      </a:moveTo>
                      <a:cubicBezTo>
                        <a:pt x="41" y="24"/>
                        <a:pt x="40" y="28"/>
                        <a:pt x="38" y="31"/>
                      </a:cubicBezTo>
                      <a:cubicBezTo>
                        <a:pt x="36" y="34"/>
                        <a:pt x="34" y="37"/>
                        <a:pt x="31" y="38"/>
                      </a:cubicBezTo>
                      <a:cubicBezTo>
                        <a:pt x="27" y="40"/>
                        <a:pt x="23" y="41"/>
                        <a:pt x="20" y="41"/>
                      </a:cubicBezTo>
                      <a:cubicBezTo>
                        <a:pt x="16" y="41"/>
                        <a:pt x="13" y="40"/>
                        <a:pt x="10" y="38"/>
                      </a:cubicBezTo>
                      <a:cubicBezTo>
                        <a:pt x="7" y="37"/>
                        <a:pt x="4" y="34"/>
                        <a:pt x="3" y="31"/>
                      </a:cubicBezTo>
                      <a:cubicBezTo>
                        <a:pt x="1" y="28"/>
                        <a:pt x="0" y="24"/>
                        <a:pt x="0" y="21"/>
                      </a:cubicBezTo>
                      <a:cubicBezTo>
                        <a:pt x="0" y="17"/>
                        <a:pt x="1" y="14"/>
                        <a:pt x="3" y="10"/>
                      </a:cubicBezTo>
                      <a:cubicBezTo>
                        <a:pt x="4" y="7"/>
                        <a:pt x="7" y="5"/>
                        <a:pt x="10" y="3"/>
                      </a:cubicBezTo>
                      <a:cubicBezTo>
                        <a:pt x="13" y="1"/>
                        <a:pt x="17" y="0"/>
                        <a:pt x="20" y="0"/>
                      </a:cubicBezTo>
                      <a:cubicBezTo>
                        <a:pt x="24" y="0"/>
                        <a:pt x="27" y="1"/>
                        <a:pt x="31" y="3"/>
                      </a:cubicBezTo>
                      <a:cubicBezTo>
                        <a:pt x="34" y="5"/>
                        <a:pt x="36" y="7"/>
                        <a:pt x="38" y="10"/>
                      </a:cubicBezTo>
                      <a:cubicBezTo>
                        <a:pt x="40" y="14"/>
                        <a:pt x="41" y="17"/>
                        <a:pt x="41" y="2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5" name="Google Shape;1435;p33"/>
                <p:cNvSpPr/>
                <p:nvPr/>
              </p:nvSpPr>
              <p:spPr>
                <a:xfrm>
                  <a:off x="1930434" y="1855043"/>
                  <a:ext cx="702798" cy="144270"/>
                </a:xfrm>
                <a:custGeom>
                  <a:rect b="b" l="l" r="r" t="t"/>
                  <a:pathLst>
                    <a:path extrusionOk="0" h="70" w="341">
                      <a:moveTo>
                        <a:pt x="0" y="0"/>
                      </a:moveTo>
                      <a:lnTo>
                        <a:pt x="341" y="0"/>
                      </a:lnTo>
                      <a:lnTo>
                        <a:pt x="341" y="70"/>
                      </a:lnTo>
                      <a:lnTo>
                        <a:pt x="0" y="70"/>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6" name="Google Shape;1436;p33"/>
                <p:cNvSpPr/>
                <p:nvPr/>
              </p:nvSpPr>
              <p:spPr>
                <a:xfrm>
                  <a:off x="1930434" y="2065266"/>
                  <a:ext cx="702798" cy="142209"/>
                </a:xfrm>
                <a:custGeom>
                  <a:rect b="b" l="l" r="r" t="t"/>
                  <a:pathLst>
                    <a:path extrusionOk="0" h="69" w="341">
                      <a:moveTo>
                        <a:pt x="0" y="0"/>
                      </a:moveTo>
                      <a:lnTo>
                        <a:pt x="341" y="0"/>
                      </a:lnTo>
                      <a:lnTo>
                        <a:pt x="341" y="69"/>
                      </a:lnTo>
                      <a:lnTo>
                        <a:pt x="0" y="69"/>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7" name="Google Shape;1437;p33"/>
                <p:cNvSpPr/>
                <p:nvPr/>
              </p:nvSpPr>
              <p:spPr>
                <a:xfrm>
                  <a:off x="2039667" y="2349684"/>
                  <a:ext cx="496699" cy="144270"/>
                </a:xfrm>
                <a:custGeom>
                  <a:rect b="b" l="l" r="r" t="t"/>
                  <a:pathLst>
                    <a:path extrusionOk="0" h="70" w="241">
                      <a:moveTo>
                        <a:pt x="206" y="70"/>
                      </a:moveTo>
                      <a:lnTo>
                        <a:pt x="35" y="70"/>
                      </a:lnTo>
                      <a:cubicBezTo>
                        <a:pt x="16" y="70"/>
                        <a:pt x="0" y="54"/>
                        <a:pt x="0" y="35"/>
                      </a:cubicBezTo>
                      <a:lnTo>
                        <a:pt x="0" y="35"/>
                      </a:lnTo>
                      <a:cubicBezTo>
                        <a:pt x="0" y="16"/>
                        <a:pt x="16" y="0"/>
                        <a:pt x="35" y="0"/>
                      </a:cubicBezTo>
                      <a:lnTo>
                        <a:pt x="206" y="0"/>
                      </a:lnTo>
                      <a:cubicBezTo>
                        <a:pt x="225" y="0"/>
                        <a:pt x="241" y="16"/>
                        <a:pt x="241" y="35"/>
                      </a:cubicBezTo>
                      <a:lnTo>
                        <a:pt x="241" y="35"/>
                      </a:lnTo>
                      <a:cubicBezTo>
                        <a:pt x="241" y="54"/>
                        <a:pt x="225" y="70"/>
                        <a:pt x="206" y="70"/>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8" name="Google Shape;1438;p33"/>
                <p:cNvSpPr/>
                <p:nvPr/>
              </p:nvSpPr>
              <p:spPr>
                <a:xfrm>
                  <a:off x="2066460" y="1762298"/>
                  <a:ext cx="443113" cy="14427"/>
                </a:xfrm>
                <a:custGeom>
                  <a:rect b="b" l="l" r="r" t="t"/>
                  <a:pathLst>
                    <a:path extrusionOk="0" h="7" w="215">
                      <a:moveTo>
                        <a:pt x="215" y="3"/>
                      </a:moveTo>
                      <a:cubicBezTo>
                        <a:pt x="215" y="5"/>
                        <a:pt x="166" y="7"/>
                        <a:pt x="107" y="7"/>
                      </a:cubicBezTo>
                      <a:cubicBezTo>
                        <a:pt x="47" y="7"/>
                        <a:pt x="0" y="5"/>
                        <a:pt x="0" y="3"/>
                      </a:cubicBezTo>
                      <a:cubicBezTo>
                        <a:pt x="0" y="2"/>
                        <a:pt x="47" y="0"/>
                        <a:pt x="107" y="0"/>
                      </a:cubicBezTo>
                      <a:cubicBezTo>
                        <a:pt x="166" y="0"/>
                        <a:pt x="215" y="2"/>
                        <a:pt x="215"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9" name="Google Shape;1439;p33"/>
                <p:cNvSpPr/>
                <p:nvPr/>
              </p:nvSpPr>
              <p:spPr>
                <a:xfrm>
                  <a:off x="1990203" y="1933362"/>
                  <a:ext cx="43281" cy="26793"/>
                </a:xfrm>
                <a:custGeom>
                  <a:rect b="b" l="l" r="r" t="t"/>
                  <a:pathLst>
                    <a:path extrusionOk="0" h="13" w="21">
                      <a:moveTo>
                        <a:pt x="18" y="13"/>
                      </a:moveTo>
                      <a:lnTo>
                        <a:pt x="3" y="13"/>
                      </a:lnTo>
                      <a:cubicBezTo>
                        <a:pt x="2" y="13"/>
                        <a:pt x="0" y="11"/>
                        <a:pt x="0" y="10"/>
                      </a:cubicBezTo>
                      <a:lnTo>
                        <a:pt x="0" y="10"/>
                      </a:lnTo>
                      <a:cubicBezTo>
                        <a:pt x="0" y="4"/>
                        <a:pt x="5" y="0"/>
                        <a:pt x="10" y="0"/>
                      </a:cubicBezTo>
                      <a:lnTo>
                        <a:pt x="11" y="0"/>
                      </a:lnTo>
                      <a:cubicBezTo>
                        <a:pt x="16" y="0"/>
                        <a:pt x="21" y="4"/>
                        <a:pt x="21" y="10"/>
                      </a:cubicBezTo>
                      <a:lnTo>
                        <a:pt x="21" y="10"/>
                      </a:lnTo>
                      <a:cubicBezTo>
                        <a:pt x="21" y="11"/>
                        <a:pt x="19" y="13"/>
                        <a:pt x="18" y="13"/>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0" name="Google Shape;1440;p33"/>
                <p:cNvSpPr/>
                <p:nvPr/>
              </p:nvSpPr>
              <p:spPr>
                <a:xfrm>
                  <a:off x="1998447" y="1910691"/>
                  <a:ext cx="26793" cy="24732"/>
                </a:xfrm>
                <a:custGeom>
                  <a:rect b="b" l="l" r="r" t="t"/>
                  <a:pathLst>
                    <a:path extrusionOk="0" h="12" w="13">
                      <a:moveTo>
                        <a:pt x="13" y="6"/>
                      </a:moveTo>
                      <a:cubicBezTo>
                        <a:pt x="13" y="9"/>
                        <a:pt x="9" y="12"/>
                        <a:pt x="6" y="12"/>
                      </a:cubicBezTo>
                      <a:cubicBezTo>
                        <a:pt x="2" y="12"/>
                        <a:pt x="0" y="10"/>
                        <a:pt x="0" y="6"/>
                      </a:cubicBezTo>
                      <a:cubicBezTo>
                        <a:pt x="0" y="3"/>
                        <a:pt x="2" y="0"/>
                        <a:pt x="6" y="0"/>
                      </a:cubicBezTo>
                      <a:cubicBezTo>
                        <a:pt x="9" y="0"/>
                        <a:pt x="13" y="2"/>
                        <a:pt x="13" y="6"/>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1" name="Google Shape;1441;p33"/>
                <p:cNvSpPr/>
                <p:nvPr/>
              </p:nvSpPr>
              <p:spPr>
                <a:xfrm>
                  <a:off x="1994325" y="2139462"/>
                  <a:ext cx="35037" cy="24732"/>
                </a:xfrm>
                <a:custGeom>
                  <a:rect b="b" l="l" r="r" t="t"/>
                  <a:pathLst>
                    <a:path extrusionOk="0" h="12" w="17">
                      <a:moveTo>
                        <a:pt x="0" y="0"/>
                      </a:moveTo>
                      <a:lnTo>
                        <a:pt x="17" y="0"/>
                      </a:lnTo>
                      <a:lnTo>
                        <a:pt x="17" y="12"/>
                      </a:lnTo>
                      <a:lnTo>
                        <a:pt x="0" y="12"/>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2" name="Google Shape;1442;p33"/>
                <p:cNvSpPr/>
                <p:nvPr/>
              </p:nvSpPr>
              <p:spPr>
                <a:xfrm>
                  <a:off x="1988142" y="2112669"/>
                  <a:ext cx="45342" cy="30915"/>
                </a:xfrm>
                <a:custGeom>
                  <a:rect b="b" l="l" r="r" t="t"/>
                  <a:pathLst>
                    <a:path extrusionOk="0" h="15" w="22">
                      <a:moveTo>
                        <a:pt x="22" y="15"/>
                      </a:moveTo>
                      <a:lnTo>
                        <a:pt x="16" y="15"/>
                      </a:lnTo>
                      <a:lnTo>
                        <a:pt x="16" y="11"/>
                      </a:lnTo>
                      <a:cubicBezTo>
                        <a:pt x="16" y="9"/>
                        <a:pt x="13" y="6"/>
                        <a:pt x="11" y="6"/>
                      </a:cubicBezTo>
                      <a:cubicBezTo>
                        <a:pt x="8" y="6"/>
                        <a:pt x="6" y="9"/>
                        <a:pt x="6" y="11"/>
                      </a:cubicBezTo>
                      <a:lnTo>
                        <a:pt x="6" y="15"/>
                      </a:lnTo>
                      <a:lnTo>
                        <a:pt x="0" y="15"/>
                      </a:lnTo>
                      <a:lnTo>
                        <a:pt x="0" y="11"/>
                      </a:lnTo>
                      <a:cubicBezTo>
                        <a:pt x="0" y="5"/>
                        <a:pt x="4" y="0"/>
                        <a:pt x="11" y="0"/>
                      </a:cubicBezTo>
                      <a:cubicBezTo>
                        <a:pt x="17" y="0"/>
                        <a:pt x="22" y="5"/>
                        <a:pt x="22" y="11"/>
                      </a:cubicBezTo>
                      <a:lnTo>
                        <a:pt x="22" y="15"/>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3" name="Google Shape;1443;p33"/>
                <p:cNvSpPr/>
                <p:nvPr/>
              </p:nvSpPr>
              <p:spPr>
                <a:xfrm>
                  <a:off x="3354583" y="1244986"/>
                  <a:ext cx="247319" cy="245259"/>
                </a:xfrm>
                <a:custGeom>
                  <a:rect b="b" l="l" r="r" t="t"/>
                  <a:pathLst>
                    <a:path extrusionOk="0" h="119" w="120">
                      <a:moveTo>
                        <a:pt x="74" y="1"/>
                      </a:moveTo>
                      <a:cubicBezTo>
                        <a:pt x="84" y="4"/>
                        <a:pt x="93" y="9"/>
                        <a:pt x="101" y="16"/>
                      </a:cubicBezTo>
                      <a:cubicBezTo>
                        <a:pt x="108" y="23"/>
                        <a:pt x="115" y="32"/>
                        <a:pt x="118" y="42"/>
                      </a:cubicBezTo>
                      <a:cubicBezTo>
                        <a:pt x="121" y="52"/>
                        <a:pt x="120" y="63"/>
                        <a:pt x="118" y="73"/>
                      </a:cubicBezTo>
                      <a:cubicBezTo>
                        <a:pt x="115" y="83"/>
                        <a:pt x="111" y="93"/>
                        <a:pt x="104" y="100"/>
                      </a:cubicBezTo>
                      <a:cubicBezTo>
                        <a:pt x="97" y="108"/>
                        <a:pt x="88" y="113"/>
                        <a:pt x="78" y="116"/>
                      </a:cubicBezTo>
                      <a:cubicBezTo>
                        <a:pt x="68" y="119"/>
                        <a:pt x="57" y="120"/>
                        <a:pt x="47" y="117"/>
                      </a:cubicBezTo>
                      <a:cubicBezTo>
                        <a:pt x="37" y="115"/>
                        <a:pt x="27" y="110"/>
                        <a:pt x="20" y="103"/>
                      </a:cubicBezTo>
                      <a:cubicBezTo>
                        <a:pt x="12" y="96"/>
                        <a:pt x="6" y="87"/>
                        <a:pt x="3" y="77"/>
                      </a:cubicBezTo>
                      <a:cubicBezTo>
                        <a:pt x="0" y="67"/>
                        <a:pt x="0" y="56"/>
                        <a:pt x="2" y="46"/>
                      </a:cubicBezTo>
                      <a:cubicBezTo>
                        <a:pt x="5" y="35"/>
                        <a:pt x="10" y="26"/>
                        <a:pt x="17" y="18"/>
                      </a:cubicBezTo>
                      <a:cubicBezTo>
                        <a:pt x="24" y="11"/>
                        <a:pt x="33" y="5"/>
                        <a:pt x="43" y="2"/>
                      </a:cubicBezTo>
                      <a:cubicBezTo>
                        <a:pt x="53" y="-1"/>
                        <a:pt x="64" y="-1"/>
                        <a:pt x="74" y="1"/>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4" name="Google Shape;1444;p33"/>
                <p:cNvSpPr/>
                <p:nvPr/>
              </p:nvSpPr>
              <p:spPr>
                <a:xfrm>
                  <a:off x="3424656" y="1327427"/>
                  <a:ext cx="107172" cy="80379"/>
                </a:xfrm>
                <a:custGeom>
                  <a:rect b="b" l="l" r="r" t="t"/>
                  <a:pathLst>
                    <a:path extrusionOk="0" h="39" w="52">
                      <a:moveTo>
                        <a:pt x="23" y="39"/>
                      </a:moveTo>
                      <a:cubicBezTo>
                        <a:pt x="22" y="39"/>
                        <a:pt x="22" y="38"/>
                        <a:pt x="21" y="38"/>
                      </a:cubicBezTo>
                      <a:lnTo>
                        <a:pt x="1" y="21"/>
                      </a:lnTo>
                      <a:cubicBezTo>
                        <a:pt x="0" y="21"/>
                        <a:pt x="0" y="20"/>
                        <a:pt x="1" y="18"/>
                      </a:cubicBezTo>
                      <a:cubicBezTo>
                        <a:pt x="2" y="17"/>
                        <a:pt x="3" y="16"/>
                        <a:pt x="5" y="17"/>
                      </a:cubicBezTo>
                      <a:lnTo>
                        <a:pt x="23" y="32"/>
                      </a:lnTo>
                      <a:lnTo>
                        <a:pt x="48" y="1"/>
                      </a:lnTo>
                      <a:cubicBezTo>
                        <a:pt x="49" y="0"/>
                        <a:pt x="51" y="0"/>
                        <a:pt x="52" y="0"/>
                      </a:cubicBezTo>
                      <a:cubicBezTo>
                        <a:pt x="53" y="1"/>
                        <a:pt x="53" y="3"/>
                        <a:pt x="52" y="4"/>
                      </a:cubicBezTo>
                      <a:lnTo>
                        <a:pt x="25" y="38"/>
                      </a:lnTo>
                      <a:cubicBezTo>
                        <a:pt x="25" y="38"/>
                        <a:pt x="24" y="39"/>
                        <a:pt x="23" y="39"/>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445" name="Google Shape;1445;p33"/>
              <p:cNvSpPr/>
              <p:nvPr/>
            </p:nvSpPr>
            <p:spPr>
              <a:xfrm>
                <a:off x="2065998" y="838170"/>
                <a:ext cx="84650" cy="93282"/>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46" name="Google Shape;1446;p33"/>
            <p:cNvGrpSpPr/>
            <p:nvPr/>
          </p:nvGrpSpPr>
          <p:grpSpPr>
            <a:xfrm>
              <a:off x="1210622" y="-170354"/>
              <a:ext cx="367390" cy="638263"/>
              <a:chOff x="5914097" y="1631784"/>
              <a:chExt cx="367390" cy="638263"/>
            </a:xfrm>
          </p:grpSpPr>
          <p:sp>
            <p:nvSpPr>
              <p:cNvPr id="1447" name="Google Shape;1447;p33"/>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48" name="Google Shape;1448;p33"/>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34"/>
          <p:cNvSpPr txBox="1"/>
          <p:nvPr>
            <p:ph type="title"/>
          </p:nvPr>
        </p:nvSpPr>
        <p:spPr>
          <a:xfrm>
            <a:off x="720000" y="3151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Tools &amp; Technology</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454" name="Google Shape;1454;p34"/>
          <p:cNvSpPr/>
          <p:nvPr/>
        </p:nvSpPr>
        <p:spPr>
          <a:xfrm>
            <a:off x="8740528" y="2744274"/>
            <a:ext cx="131041" cy="144443"/>
          </a:xfrm>
          <a:custGeom>
            <a:rect b="b" l="l" r="r" t="t"/>
            <a:pathLst>
              <a:path extrusionOk="0" h="97" w="88">
                <a:moveTo>
                  <a:pt x="2" y="96"/>
                </a:moveTo>
                <a:lnTo>
                  <a:pt x="29" y="96"/>
                </a:lnTo>
                <a:cubicBezTo>
                  <a:pt x="30" y="96"/>
                  <a:pt x="32" y="95"/>
                  <a:pt x="32" y="93"/>
                </a:cubicBezTo>
                <a:lnTo>
                  <a:pt x="32" y="65"/>
                </a:lnTo>
                <a:cubicBezTo>
                  <a:pt x="32" y="64"/>
                  <a:pt x="33" y="62"/>
                  <a:pt x="34" y="62"/>
                </a:cubicBezTo>
                <a:lnTo>
                  <a:pt x="53" y="62"/>
                </a:lnTo>
                <a:cubicBezTo>
                  <a:pt x="55" y="62"/>
                  <a:pt x="56" y="64"/>
                  <a:pt x="56" y="65"/>
                </a:cubicBezTo>
                <a:lnTo>
                  <a:pt x="56" y="94"/>
                </a:lnTo>
                <a:cubicBezTo>
                  <a:pt x="56" y="95"/>
                  <a:pt x="57" y="97"/>
                  <a:pt x="59" y="97"/>
                </a:cubicBezTo>
                <a:lnTo>
                  <a:pt x="85" y="97"/>
                </a:lnTo>
                <a:cubicBezTo>
                  <a:pt x="87" y="97"/>
                  <a:pt x="88" y="95"/>
                  <a:pt x="88" y="94"/>
                </a:cubicBezTo>
                <a:lnTo>
                  <a:pt x="88" y="43"/>
                </a:lnTo>
                <a:cubicBezTo>
                  <a:pt x="88" y="42"/>
                  <a:pt x="88" y="41"/>
                  <a:pt x="87" y="41"/>
                </a:cubicBezTo>
                <a:lnTo>
                  <a:pt x="46" y="1"/>
                </a:lnTo>
                <a:cubicBezTo>
                  <a:pt x="45" y="0"/>
                  <a:pt x="43" y="0"/>
                  <a:pt x="42" y="1"/>
                </a:cubicBezTo>
                <a:lnTo>
                  <a:pt x="0" y="40"/>
                </a:lnTo>
                <a:cubicBezTo>
                  <a:pt x="0" y="40"/>
                  <a:pt x="0" y="41"/>
                  <a:pt x="0" y="42"/>
                </a:cubicBezTo>
                <a:lnTo>
                  <a:pt x="0" y="93"/>
                </a:lnTo>
                <a:cubicBezTo>
                  <a:pt x="0" y="95"/>
                  <a:pt x="1" y="96"/>
                  <a:pt x="2"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455" name="Google Shape;1455;p34"/>
          <p:cNvPicPr preferRelativeResize="0"/>
          <p:nvPr/>
        </p:nvPicPr>
        <p:blipFill>
          <a:blip r:embed="rId3">
            <a:alphaModFix/>
          </a:blip>
          <a:stretch>
            <a:fillRect/>
          </a:stretch>
        </p:blipFill>
        <p:spPr>
          <a:xfrm>
            <a:off x="1383338" y="1446525"/>
            <a:ext cx="2468125" cy="1297750"/>
          </a:xfrm>
          <a:prstGeom prst="rect">
            <a:avLst/>
          </a:prstGeom>
          <a:noFill/>
          <a:ln>
            <a:noFill/>
          </a:ln>
        </p:spPr>
      </p:pic>
      <p:pic>
        <p:nvPicPr>
          <p:cNvPr id="1456" name="Google Shape;1456;p34"/>
          <p:cNvPicPr preferRelativeResize="0"/>
          <p:nvPr/>
        </p:nvPicPr>
        <p:blipFill>
          <a:blip r:embed="rId4">
            <a:alphaModFix/>
          </a:blip>
          <a:stretch>
            <a:fillRect/>
          </a:stretch>
        </p:blipFill>
        <p:spPr>
          <a:xfrm>
            <a:off x="5761050" y="2374350"/>
            <a:ext cx="2468124" cy="1554545"/>
          </a:xfrm>
          <a:prstGeom prst="rect">
            <a:avLst/>
          </a:prstGeom>
          <a:noFill/>
          <a:ln>
            <a:noFill/>
          </a:ln>
        </p:spPr>
      </p:pic>
      <p:pic>
        <p:nvPicPr>
          <p:cNvPr id="1457" name="Google Shape;1457;p34"/>
          <p:cNvPicPr preferRelativeResize="0"/>
          <p:nvPr/>
        </p:nvPicPr>
        <p:blipFill>
          <a:blip r:embed="rId5">
            <a:alphaModFix/>
          </a:blip>
          <a:stretch>
            <a:fillRect/>
          </a:stretch>
        </p:blipFill>
        <p:spPr>
          <a:xfrm>
            <a:off x="1237212" y="3209792"/>
            <a:ext cx="2760388" cy="182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35"/>
          <p:cNvSpPr txBox="1"/>
          <p:nvPr>
            <p:ph type="title"/>
          </p:nvPr>
        </p:nvSpPr>
        <p:spPr>
          <a:xfrm>
            <a:off x="3989375" y="2571975"/>
            <a:ext cx="45702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463" name="Google Shape;1463;p35"/>
          <p:cNvSpPr txBox="1"/>
          <p:nvPr>
            <p:ph idx="2" type="title"/>
          </p:nvPr>
        </p:nvSpPr>
        <p:spPr>
          <a:xfrm>
            <a:off x="5642675" y="1454775"/>
            <a:ext cx="1077000" cy="9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1464" name="Google Shape;1464;p35"/>
          <p:cNvGrpSpPr/>
          <p:nvPr/>
        </p:nvGrpSpPr>
        <p:grpSpPr>
          <a:xfrm>
            <a:off x="418555" y="2815949"/>
            <a:ext cx="3225743" cy="2405363"/>
            <a:chOff x="418555" y="2815949"/>
            <a:chExt cx="3225743" cy="2405363"/>
          </a:xfrm>
        </p:grpSpPr>
        <p:grpSp>
          <p:nvGrpSpPr>
            <p:cNvPr id="1465" name="Google Shape;1465;p35"/>
            <p:cNvGrpSpPr/>
            <p:nvPr/>
          </p:nvGrpSpPr>
          <p:grpSpPr>
            <a:xfrm>
              <a:off x="418555" y="2815949"/>
              <a:ext cx="2661006" cy="2405363"/>
              <a:chOff x="418555" y="2815949"/>
              <a:chExt cx="2661006" cy="2405363"/>
            </a:xfrm>
          </p:grpSpPr>
          <p:sp>
            <p:nvSpPr>
              <p:cNvPr id="1466" name="Google Shape;1466;p35"/>
              <p:cNvSpPr/>
              <p:nvPr/>
            </p:nvSpPr>
            <p:spPr>
              <a:xfrm>
                <a:off x="1417886" y="4361425"/>
                <a:ext cx="1661675" cy="859888"/>
              </a:xfrm>
              <a:custGeom>
                <a:rect b="b" l="l" r="r" t="t"/>
                <a:pathLst>
                  <a:path extrusionOk="0" h="518" w="1001">
                    <a:moveTo>
                      <a:pt x="281" y="434"/>
                    </a:moveTo>
                    <a:cubicBezTo>
                      <a:pt x="302" y="359"/>
                      <a:pt x="377" y="94"/>
                      <a:pt x="398" y="19"/>
                    </a:cubicBezTo>
                    <a:cubicBezTo>
                      <a:pt x="401" y="8"/>
                      <a:pt x="412" y="0"/>
                      <a:pt x="424" y="0"/>
                    </a:cubicBezTo>
                    <a:lnTo>
                      <a:pt x="975" y="0"/>
                    </a:lnTo>
                    <a:cubicBezTo>
                      <a:pt x="993" y="0"/>
                      <a:pt x="1005" y="17"/>
                      <a:pt x="1001" y="34"/>
                    </a:cubicBezTo>
                    <a:lnTo>
                      <a:pt x="868" y="499"/>
                    </a:lnTo>
                    <a:cubicBezTo>
                      <a:pt x="865" y="510"/>
                      <a:pt x="854" y="518"/>
                      <a:pt x="842" y="518"/>
                    </a:cubicBezTo>
                    <a:lnTo>
                      <a:pt x="27" y="518"/>
                    </a:lnTo>
                    <a:cubicBezTo>
                      <a:pt x="-5" y="518"/>
                      <a:pt x="-11" y="472"/>
                      <a:pt x="21" y="465"/>
                    </a:cubicBezTo>
                    <a:cubicBezTo>
                      <a:pt x="21" y="465"/>
                      <a:pt x="22" y="465"/>
                      <a:pt x="23" y="465"/>
                    </a:cubicBezTo>
                    <a:cubicBezTo>
                      <a:pt x="72" y="455"/>
                      <a:pt x="204" y="454"/>
                      <a:pt x="255" y="454"/>
                    </a:cubicBezTo>
                    <a:cubicBezTo>
                      <a:pt x="267" y="454"/>
                      <a:pt x="278" y="446"/>
                      <a:pt x="281" y="4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67" name="Google Shape;1467;p35"/>
              <p:cNvSpPr/>
              <p:nvPr/>
            </p:nvSpPr>
            <p:spPr>
              <a:xfrm>
                <a:off x="1924191" y="4419525"/>
                <a:ext cx="1082330" cy="697206"/>
              </a:xfrm>
              <a:custGeom>
                <a:rect b="b" l="l" r="r" t="t"/>
                <a:pathLst>
                  <a:path extrusionOk="0" h="420" w="652">
                    <a:moveTo>
                      <a:pt x="652" y="0"/>
                    </a:moveTo>
                    <a:lnTo>
                      <a:pt x="530" y="417"/>
                    </a:lnTo>
                    <a:lnTo>
                      <a:pt x="0" y="420"/>
                    </a:lnTo>
                    <a:lnTo>
                      <a:pt x="118" y="0"/>
                    </a:lnTo>
                    <a:lnTo>
                      <a:pt x="65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8" name="Google Shape;1468;p35"/>
              <p:cNvSpPr/>
              <p:nvPr/>
            </p:nvSpPr>
            <p:spPr>
              <a:xfrm>
                <a:off x="2631359" y="4665208"/>
                <a:ext cx="217462" cy="4980"/>
              </a:xfrm>
              <a:custGeom>
                <a:rect b="b" l="l" r="r" t="t"/>
                <a:pathLst>
                  <a:path extrusionOk="0" h="3" w="131">
                    <a:moveTo>
                      <a:pt x="0" y="1"/>
                    </a:moveTo>
                    <a:cubicBezTo>
                      <a:pt x="0" y="2"/>
                      <a:pt x="28" y="3"/>
                      <a:pt x="65" y="3"/>
                    </a:cubicBezTo>
                    <a:cubicBezTo>
                      <a:pt x="101" y="3"/>
                      <a:pt x="131" y="2"/>
                      <a:pt x="131" y="1"/>
                    </a:cubicBezTo>
                    <a:cubicBezTo>
                      <a:pt x="131" y="0"/>
                      <a:pt x="101" y="0"/>
                      <a:pt x="65" y="0"/>
                    </a:cubicBezTo>
                    <a:cubicBezTo>
                      <a:pt x="28"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9" name="Google Shape;1469;p35"/>
              <p:cNvSpPr/>
              <p:nvPr/>
            </p:nvSpPr>
            <p:spPr>
              <a:xfrm>
                <a:off x="2677839" y="4764809"/>
                <a:ext cx="142761" cy="4980"/>
              </a:xfrm>
              <a:custGeom>
                <a:rect b="b" l="l" r="r" t="t"/>
                <a:pathLst>
                  <a:path extrusionOk="0" h="3" w="86">
                    <a:moveTo>
                      <a:pt x="0" y="2"/>
                    </a:moveTo>
                    <a:cubicBezTo>
                      <a:pt x="0" y="2"/>
                      <a:pt x="19" y="3"/>
                      <a:pt x="43" y="3"/>
                    </a:cubicBezTo>
                    <a:cubicBezTo>
                      <a:pt x="67" y="3"/>
                      <a:pt x="86" y="2"/>
                      <a:pt x="86" y="2"/>
                    </a:cubicBezTo>
                    <a:cubicBezTo>
                      <a:pt x="86" y="1"/>
                      <a:pt x="67" y="0"/>
                      <a:pt x="43" y="0"/>
                    </a:cubicBezTo>
                    <a:cubicBezTo>
                      <a:pt x="19"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0" name="Google Shape;1470;p35"/>
              <p:cNvSpPr/>
              <p:nvPr/>
            </p:nvSpPr>
            <p:spPr>
              <a:xfrm>
                <a:off x="2382356" y="4764809"/>
                <a:ext cx="258962" cy="4980"/>
              </a:xfrm>
              <a:custGeom>
                <a:rect b="b" l="l" r="r" t="t"/>
                <a:pathLst>
                  <a:path extrusionOk="0" h="3" w="156">
                    <a:moveTo>
                      <a:pt x="0" y="2"/>
                    </a:moveTo>
                    <a:cubicBezTo>
                      <a:pt x="0" y="2"/>
                      <a:pt x="35" y="3"/>
                      <a:pt x="78" y="3"/>
                    </a:cubicBezTo>
                    <a:cubicBezTo>
                      <a:pt x="121" y="3"/>
                      <a:pt x="156" y="2"/>
                      <a:pt x="156" y="2"/>
                    </a:cubicBezTo>
                    <a:cubicBezTo>
                      <a:pt x="156" y="1"/>
                      <a:pt x="121" y="0"/>
                      <a:pt x="78" y="0"/>
                    </a:cubicBezTo>
                    <a:cubicBezTo>
                      <a:pt x="35"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1" name="Google Shape;1471;p35"/>
              <p:cNvSpPr/>
              <p:nvPr/>
            </p:nvSpPr>
            <p:spPr>
              <a:xfrm>
                <a:off x="2847161" y="4549007"/>
                <a:ext cx="38180" cy="49800"/>
              </a:xfrm>
              <a:custGeom>
                <a:rect b="b" l="l" r="r" t="t"/>
                <a:pathLst>
                  <a:path extrusionOk="0" h="30" w="23">
                    <a:moveTo>
                      <a:pt x="0" y="30"/>
                    </a:moveTo>
                    <a:cubicBezTo>
                      <a:pt x="0" y="31"/>
                      <a:pt x="10" y="26"/>
                      <a:pt x="22" y="19"/>
                    </a:cubicBezTo>
                    <a:lnTo>
                      <a:pt x="23" y="18"/>
                    </a:lnTo>
                    <a:lnTo>
                      <a:pt x="22" y="17"/>
                    </a:lnTo>
                    <a:lnTo>
                      <a:pt x="21" y="16"/>
                    </a:lnTo>
                    <a:cubicBezTo>
                      <a:pt x="11" y="7"/>
                      <a:pt x="2" y="0"/>
                      <a:pt x="1" y="0"/>
                    </a:cubicBezTo>
                    <a:cubicBezTo>
                      <a:pt x="1" y="1"/>
                      <a:pt x="9" y="9"/>
                      <a:pt x="20" y="18"/>
                    </a:cubicBezTo>
                    <a:lnTo>
                      <a:pt x="20" y="19"/>
                    </a:lnTo>
                    <a:lnTo>
                      <a:pt x="20" y="17"/>
                    </a:lnTo>
                    <a:cubicBezTo>
                      <a:pt x="9" y="23"/>
                      <a:pt x="-1" y="30"/>
                      <a:pt x="0" y="3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2" name="Google Shape;1472;p35"/>
              <p:cNvSpPr/>
              <p:nvPr/>
            </p:nvSpPr>
            <p:spPr>
              <a:xfrm>
                <a:off x="2754200" y="4549007"/>
                <a:ext cx="39840" cy="53120"/>
              </a:xfrm>
              <a:custGeom>
                <a:rect b="b" l="l" r="r" t="t"/>
                <a:pathLst>
                  <a:path extrusionOk="0" h="32" w="24">
                    <a:moveTo>
                      <a:pt x="24" y="0"/>
                    </a:moveTo>
                    <a:cubicBezTo>
                      <a:pt x="24" y="0"/>
                      <a:pt x="14" y="5"/>
                      <a:pt x="2" y="12"/>
                    </a:cubicBezTo>
                    <a:lnTo>
                      <a:pt x="0" y="13"/>
                    </a:lnTo>
                    <a:lnTo>
                      <a:pt x="1" y="14"/>
                    </a:lnTo>
                    <a:lnTo>
                      <a:pt x="2" y="14"/>
                    </a:lnTo>
                    <a:cubicBezTo>
                      <a:pt x="11" y="25"/>
                      <a:pt x="19" y="33"/>
                      <a:pt x="20" y="32"/>
                    </a:cubicBezTo>
                    <a:cubicBezTo>
                      <a:pt x="20" y="32"/>
                      <a:pt x="13" y="23"/>
                      <a:pt x="4" y="13"/>
                    </a:cubicBezTo>
                    <a:lnTo>
                      <a:pt x="3" y="12"/>
                    </a:lnTo>
                    <a:lnTo>
                      <a:pt x="3" y="14"/>
                    </a:lnTo>
                    <a:cubicBezTo>
                      <a:pt x="15" y="7"/>
                      <a:pt x="24" y="1"/>
                      <a:pt x="24"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3" name="Google Shape;1473;p35"/>
              <p:cNvSpPr/>
              <p:nvPr/>
            </p:nvSpPr>
            <p:spPr>
              <a:xfrm>
                <a:off x="2802341" y="4535727"/>
                <a:ext cx="31540" cy="87981"/>
              </a:xfrm>
              <a:custGeom>
                <a:rect b="b" l="l" r="r" t="t"/>
                <a:pathLst>
                  <a:path extrusionOk="0" h="53" w="19">
                    <a:moveTo>
                      <a:pt x="0" y="0"/>
                    </a:moveTo>
                    <a:cubicBezTo>
                      <a:pt x="0" y="0"/>
                      <a:pt x="2" y="12"/>
                      <a:pt x="8" y="27"/>
                    </a:cubicBezTo>
                    <a:cubicBezTo>
                      <a:pt x="13" y="42"/>
                      <a:pt x="18" y="54"/>
                      <a:pt x="19" y="53"/>
                    </a:cubicBezTo>
                    <a:cubicBezTo>
                      <a:pt x="19" y="52"/>
                      <a:pt x="16" y="41"/>
                      <a:pt x="11" y="26"/>
                    </a:cubicBezTo>
                    <a:cubicBezTo>
                      <a:pt x="6" y="11"/>
                      <a:pt x="1"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4" name="Google Shape;1474;p35"/>
              <p:cNvSpPr/>
              <p:nvPr/>
            </p:nvSpPr>
            <p:spPr>
              <a:xfrm>
                <a:off x="2120073" y="4655248"/>
                <a:ext cx="448204" cy="4980"/>
              </a:xfrm>
              <a:custGeom>
                <a:rect b="b" l="l" r="r" t="t"/>
                <a:pathLst>
                  <a:path extrusionOk="0" h="3" w="270">
                    <a:moveTo>
                      <a:pt x="0" y="2"/>
                    </a:moveTo>
                    <a:cubicBezTo>
                      <a:pt x="0" y="2"/>
                      <a:pt x="61" y="3"/>
                      <a:pt x="135" y="3"/>
                    </a:cubicBezTo>
                    <a:cubicBezTo>
                      <a:pt x="210" y="3"/>
                      <a:pt x="270" y="2"/>
                      <a:pt x="270" y="2"/>
                    </a:cubicBezTo>
                    <a:cubicBezTo>
                      <a:pt x="270" y="1"/>
                      <a:pt x="210" y="0"/>
                      <a:pt x="135" y="0"/>
                    </a:cubicBezTo>
                    <a:cubicBezTo>
                      <a:pt x="61"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75" name="Google Shape;1475;p35"/>
              <p:cNvSpPr/>
              <p:nvPr/>
            </p:nvSpPr>
            <p:spPr>
              <a:xfrm>
                <a:off x="2143314" y="4710028"/>
                <a:ext cx="698866" cy="4980"/>
              </a:xfrm>
              <a:custGeom>
                <a:rect b="b" l="l" r="r" t="t"/>
                <a:pathLst>
                  <a:path extrusionOk="0" h="3" w="421">
                    <a:moveTo>
                      <a:pt x="0" y="2"/>
                    </a:moveTo>
                    <a:cubicBezTo>
                      <a:pt x="0" y="3"/>
                      <a:pt x="94" y="3"/>
                      <a:pt x="210" y="3"/>
                    </a:cubicBezTo>
                    <a:cubicBezTo>
                      <a:pt x="326" y="3"/>
                      <a:pt x="421" y="3"/>
                      <a:pt x="421" y="2"/>
                    </a:cubicBezTo>
                    <a:cubicBezTo>
                      <a:pt x="421" y="1"/>
                      <a:pt x="326" y="0"/>
                      <a:pt x="210" y="0"/>
                    </a:cubicBezTo>
                    <a:cubicBezTo>
                      <a:pt x="94"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76" name="Google Shape;1476;p35"/>
              <p:cNvSpPr/>
              <p:nvPr/>
            </p:nvSpPr>
            <p:spPr>
              <a:xfrm>
                <a:off x="2559978" y="4851130"/>
                <a:ext cx="219122" cy="4980"/>
              </a:xfrm>
              <a:custGeom>
                <a:rect b="b" l="l" r="r" t="t"/>
                <a:pathLst>
                  <a:path extrusionOk="0" h="3" w="132">
                    <a:moveTo>
                      <a:pt x="0" y="1"/>
                    </a:moveTo>
                    <a:cubicBezTo>
                      <a:pt x="0" y="2"/>
                      <a:pt x="29" y="3"/>
                      <a:pt x="66" y="3"/>
                    </a:cubicBezTo>
                    <a:cubicBezTo>
                      <a:pt x="102" y="3"/>
                      <a:pt x="132" y="2"/>
                      <a:pt x="132" y="1"/>
                    </a:cubicBezTo>
                    <a:cubicBezTo>
                      <a:pt x="132" y="1"/>
                      <a:pt x="102" y="0"/>
                      <a:pt x="66" y="0"/>
                    </a:cubicBezTo>
                    <a:cubicBezTo>
                      <a:pt x="29" y="0"/>
                      <a:pt x="0" y="1"/>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7" name="Google Shape;1477;p35"/>
              <p:cNvSpPr/>
              <p:nvPr/>
            </p:nvSpPr>
            <p:spPr>
              <a:xfrm>
                <a:off x="2608118" y="4952391"/>
                <a:ext cx="142761" cy="3320"/>
              </a:xfrm>
              <a:custGeom>
                <a:rect b="b" l="l" r="r" t="t"/>
                <a:pathLst>
                  <a:path extrusionOk="0" h="2" w="86">
                    <a:moveTo>
                      <a:pt x="0" y="1"/>
                    </a:moveTo>
                    <a:cubicBezTo>
                      <a:pt x="0" y="2"/>
                      <a:pt x="19" y="2"/>
                      <a:pt x="43" y="2"/>
                    </a:cubicBezTo>
                    <a:cubicBezTo>
                      <a:pt x="67" y="2"/>
                      <a:pt x="86" y="2"/>
                      <a:pt x="86" y="1"/>
                    </a:cubicBezTo>
                    <a:cubicBezTo>
                      <a:pt x="86" y="0"/>
                      <a:pt x="67" y="0"/>
                      <a:pt x="43" y="0"/>
                    </a:cubicBezTo>
                    <a:cubicBezTo>
                      <a:pt x="19"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8" name="Google Shape;1478;p35"/>
              <p:cNvSpPr/>
              <p:nvPr/>
            </p:nvSpPr>
            <p:spPr>
              <a:xfrm>
                <a:off x="2312635" y="4952391"/>
                <a:ext cx="258962" cy="3320"/>
              </a:xfrm>
              <a:custGeom>
                <a:rect b="b" l="l" r="r" t="t"/>
                <a:pathLst>
                  <a:path extrusionOk="0" h="2" w="156">
                    <a:moveTo>
                      <a:pt x="0" y="1"/>
                    </a:moveTo>
                    <a:cubicBezTo>
                      <a:pt x="0" y="2"/>
                      <a:pt x="35" y="2"/>
                      <a:pt x="78" y="2"/>
                    </a:cubicBezTo>
                    <a:cubicBezTo>
                      <a:pt x="121" y="2"/>
                      <a:pt x="156" y="2"/>
                      <a:pt x="156" y="1"/>
                    </a:cubicBezTo>
                    <a:cubicBezTo>
                      <a:pt x="156" y="0"/>
                      <a:pt x="121" y="0"/>
                      <a:pt x="78" y="0"/>
                    </a:cubicBezTo>
                    <a:cubicBezTo>
                      <a:pt x="35"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9" name="Google Shape;1479;p35"/>
              <p:cNvSpPr/>
              <p:nvPr/>
            </p:nvSpPr>
            <p:spPr>
              <a:xfrm>
                <a:off x="2071933" y="4897610"/>
                <a:ext cx="700526" cy="3320"/>
              </a:xfrm>
              <a:custGeom>
                <a:rect b="b" l="l" r="r" t="t"/>
                <a:pathLst>
                  <a:path extrusionOk="0" h="2" w="422">
                    <a:moveTo>
                      <a:pt x="0" y="1"/>
                    </a:moveTo>
                    <a:cubicBezTo>
                      <a:pt x="0" y="2"/>
                      <a:pt x="95" y="2"/>
                      <a:pt x="211" y="2"/>
                    </a:cubicBezTo>
                    <a:cubicBezTo>
                      <a:pt x="327" y="2"/>
                      <a:pt x="422" y="2"/>
                      <a:pt x="422" y="1"/>
                    </a:cubicBezTo>
                    <a:cubicBezTo>
                      <a:pt x="422" y="0"/>
                      <a:pt x="327" y="0"/>
                      <a:pt x="211" y="0"/>
                    </a:cubicBezTo>
                    <a:cubicBezTo>
                      <a:pt x="95"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80" name="Google Shape;1480;p35"/>
              <p:cNvSpPr/>
              <p:nvPr/>
            </p:nvSpPr>
            <p:spPr>
              <a:xfrm>
                <a:off x="2815621" y="4371385"/>
                <a:ext cx="242362" cy="849928"/>
              </a:xfrm>
              <a:custGeom>
                <a:rect b="b" l="l" r="r" t="t"/>
                <a:pathLst>
                  <a:path extrusionOk="0" h="512" w="146">
                    <a:moveTo>
                      <a:pt x="0" y="512"/>
                    </a:moveTo>
                    <a:cubicBezTo>
                      <a:pt x="1" y="512"/>
                      <a:pt x="34" y="398"/>
                      <a:pt x="75" y="257"/>
                    </a:cubicBezTo>
                    <a:cubicBezTo>
                      <a:pt x="115" y="115"/>
                      <a:pt x="147" y="0"/>
                      <a:pt x="146" y="0"/>
                    </a:cubicBezTo>
                    <a:cubicBezTo>
                      <a:pt x="145" y="0"/>
                      <a:pt x="112" y="114"/>
                      <a:pt x="72" y="256"/>
                    </a:cubicBezTo>
                    <a:cubicBezTo>
                      <a:pt x="32" y="397"/>
                      <a:pt x="0" y="512"/>
                      <a:pt x="0" y="51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1" name="Google Shape;1481;p35"/>
              <p:cNvSpPr/>
              <p:nvPr/>
            </p:nvSpPr>
            <p:spPr>
              <a:xfrm>
                <a:off x="2143314" y="4578887"/>
                <a:ext cx="436584" cy="385123"/>
              </a:xfrm>
              <a:custGeom>
                <a:rect b="b" l="l" r="r" t="t"/>
                <a:pathLst>
                  <a:path extrusionOk="0" h="232" w="263">
                    <a:moveTo>
                      <a:pt x="261" y="6"/>
                    </a:moveTo>
                    <a:cubicBezTo>
                      <a:pt x="261" y="6"/>
                      <a:pt x="216" y="-8"/>
                      <a:pt x="185" y="6"/>
                    </a:cubicBezTo>
                    <a:cubicBezTo>
                      <a:pt x="154" y="21"/>
                      <a:pt x="0" y="140"/>
                      <a:pt x="0" y="140"/>
                    </a:cubicBezTo>
                    <a:lnTo>
                      <a:pt x="25" y="232"/>
                    </a:lnTo>
                    <a:lnTo>
                      <a:pt x="61" y="203"/>
                    </a:lnTo>
                    <a:cubicBezTo>
                      <a:pt x="61" y="203"/>
                      <a:pt x="119" y="211"/>
                      <a:pt x="142" y="189"/>
                    </a:cubicBezTo>
                    <a:cubicBezTo>
                      <a:pt x="164" y="166"/>
                      <a:pt x="190" y="145"/>
                      <a:pt x="190" y="145"/>
                    </a:cubicBezTo>
                    <a:cubicBezTo>
                      <a:pt x="190" y="145"/>
                      <a:pt x="213" y="182"/>
                      <a:pt x="226" y="180"/>
                    </a:cubicBezTo>
                    <a:cubicBezTo>
                      <a:pt x="235" y="178"/>
                      <a:pt x="240" y="149"/>
                      <a:pt x="240" y="149"/>
                    </a:cubicBezTo>
                    <a:cubicBezTo>
                      <a:pt x="240" y="149"/>
                      <a:pt x="268" y="156"/>
                      <a:pt x="261" y="129"/>
                    </a:cubicBezTo>
                    <a:lnTo>
                      <a:pt x="245" y="75"/>
                    </a:lnTo>
                    <a:cubicBezTo>
                      <a:pt x="242" y="66"/>
                      <a:pt x="233" y="59"/>
                      <a:pt x="223" y="58"/>
                    </a:cubicBezTo>
                    <a:lnTo>
                      <a:pt x="175" y="53"/>
                    </a:lnTo>
                    <a:lnTo>
                      <a:pt x="201" y="32"/>
                    </a:lnTo>
                    <a:cubicBezTo>
                      <a:pt x="201" y="32"/>
                      <a:pt x="229" y="34"/>
                      <a:pt x="253" y="29"/>
                    </a:cubicBezTo>
                    <a:cubicBezTo>
                      <a:pt x="261" y="27"/>
                      <a:pt x="267" y="11"/>
                      <a:pt x="261" y="6"/>
                    </a:cubicBezTo>
                    <a:close/>
                  </a:path>
                </a:pathLst>
              </a:custGeom>
              <a:solidFill>
                <a:srgbClr val="9E6753"/>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2" name="Google Shape;1482;p35"/>
              <p:cNvSpPr/>
              <p:nvPr/>
            </p:nvSpPr>
            <p:spPr>
              <a:xfrm>
                <a:off x="2408916" y="4733269"/>
                <a:ext cx="122841" cy="91301"/>
              </a:xfrm>
              <a:custGeom>
                <a:rect b="b" l="l" r="r" t="t"/>
                <a:pathLst>
                  <a:path extrusionOk="0" h="55" w="74">
                    <a:moveTo>
                      <a:pt x="0" y="12"/>
                    </a:moveTo>
                    <a:cubicBezTo>
                      <a:pt x="1" y="12"/>
                      <a:pt x="6" y="9"/>
                      <a:pt x="15" y="6"/>
                    </a:cubicBezTo>
                    <a:cubicBezTo>
                      <a:pt x="19" y="4"/>
                      <a:pt x="25" y="2"/>
                      <a:pt x="31" y="3"/>
                    </a:cubicBezTo>
                    <a:cubicBezTo>
                      <a:pt x="37" y="3"/>
                      <a:pt x="43" y="5"/>
                      <a:pt x="49" y="10"/>
                    </a:cubicBezTo>
                    <a:cubicBezTo>
                      <a:pt x="61" y="19"/>
                      <a:pt x="66" y="31"/>
                      <a:pt x="69" y="40"/>
                    </a:cubicBezTo>
                    <a:cubicBezTo>
                      <a:pt x="72" y="49"/>
                      <a:pt x="74" y="55"/>
                      <a:pt x="74" y="55"/>
                    </a:cubicBezTo>
                    <a:cubicBezTo>
                      <a:pt x="75" y="55"/>
                      <a:pt x="74" y="49"/>
                      <a:pt x="71" y="40"/>
                    </a:cubicBezTo>
                    <a:cubicBezTo>
                      <a:pt x="69" y="35"/>
                      <a:pt x="67" y="30"/>
                      <a:pt x="64" y="24"/>
                    </a:cubicBezTo>
                    <a:cubicBezTo>
                      <a:pt x="61" y="18"/>
                      <a:pt x="57" y="12"/>
                      <a:pt x="51" y="8"/>
                    </a:cubicBezTo>
                    <a:cubicBezTo>
                      <a:pt x="45" y="3"/>
                      <a:pt x="38" y="0"/>
                      <a:pt x="31" y="0"/>
                    </a:cubicBezTo>
                    <a:cubicBezTo>
                      <a:pt x="24" y="0"/>
                      <a:pt x="18" y="2"/>
                      <a:pt x="14" y="4"/>
                    </a:cubicBezTo>
                    <a:cubicBezTo>
                      <a:pt x="10" y="6"/>
                      <a:pt x="6" y="8"/>
                      <a:pt x="4" y="9"/>
                    </a:cubicBezTo>
                    <a:cubicBezTo>
                      <a:pt x="2" y="11"/>
                      <a:pt x="0" y="12"/>
                      <a:pt x="1" y="12"/>
                    </a:cubicBezTo>
                    <a:lnTo>
                      <a:pt x="0" y="1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3" name="Google Shape;1483;p35"/>
              <p:cNvSpPr/>
              <p:nvPr/>
            </p:nvSpPr>
            <p:spPr>
              <a:xfrm>
                <a:off x="2388996" y="4663548"/>
                <a:ext cx="48140" cy="11620"/>
              </a:xfrm>
              <a:custGeom>
                <a:rect b="b" l="l" r="r" t="t"/>
                <a:pathLst>
                  <a:path extrusionOk="0" h="7" w="29">
                    <a:moveTo>
                      <a:pt x="0" y="7"/>
                    </a:moveTo>
                    <a:cubicBezTo>
                      <a:pt x="0" y="8"/>
                      <a:pt x="6" y="4"/>
                      <a:pt x="14" y="3"/>
                    </a:cubicBezTo>
                    <a:cubicBezTo>
                      <a:pt x="22" y="2"/>
                      <a:pt x="28" y="5"/>
                      <a:pt x="29" y="4"/>
                    </a:cubicBezTo>
                    <a:cubicBezTo>
                      <a:pt x="29" y="4"/>
                      <a:pt x="28" y="2"/>
                      <a:pt x="25" y="1"/>
                    </a:cubicBezTo>
                    <a:cubicBezTo>
                      <a:pt x="22" y="0"/>
                      <a:pt x="18" y="0"/>
                      <a:pt x="14" y="0"/>
                    </a:cubicBezTo>
                    <a:cubicBezTo>
                      <a:pt x="9" y="1"/>
                      <a:pt x="5" y="2"/>
                      <a:pt x="3" y="4"/>
                    </a:cubicBezTo>
                    <a:cubicBezTo>
                      <a:pt x="1" y="6"/>
                      <a:pt x="0" y="7"/>
                      <a:pt x="0"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4" name="Google Shape;1484;p35"/>
              <p:cNvSpPr/>
              <p:nvPr/>
            </p:nvSpPr>
            <p:spPr>
              <a:xfrm>
                <a:off x="1831230" y="3820259"/>
                <a:ext cx="202522" cy="134461"/>
              </a:xfrm>
              <a:custGeom>
                <a:rect b="b" l="l" r="r" t="t"/>
                <a:pathLst>
                  <a:path extrusionOk="0" h="81" w="122">
                    <a:moveTo>
                      <a:pt x="94" y="8"/>
                    </a:moveTo>
                    <a:lnTo>
                      <a:pt x="110" y="9"/>
                    </a:lnTo>
                    <a:cubicBezTo>
                      <a:pt x="119" y="9"/>
                      <a:pt x="126" y="19"/>
                      <a:pt x="120" y="27"/>
                    </a:cubicBezTo>
                    <a:cubicBezTo>
                      <a:pt x="119" y="29"/>
                      <a:pt x="118" y="30"/>
                      <a:pt x="116" y="31"/>
                    </a:cubicBezTo>
                    <a:cubicBezTo>
                      <a:pt x="107" y="34"/>
                      <a:pt x="48" y="44"/>
                      <a:pt x="48" y="44"/>
                    </a:cubicBezTo>
                    <a:lnTo>
                      <a:pt x="21" y="81"/>
                    </a:lnTo>
                    <a:lnTo>
                      <a:pt x="0" y="69"/>
                    </a:lnTo>
                    <a:cubicBezTo>
                      <a:pt x="0" y="69"/>
                      <a:pt x="26" y="-2"/>
                      <a:pt x="24" y="0"/>
                    </a:cubicBezTo>
                    <a:cubicBezTo>
                      <a:pt x="22" y="2"/>
                      <a:pt x="94" y="8"/>
                      <a:pt x="94" y="8"/>
                    </a:cubicBezTo>
                    <a:close/>
                  </a:path>
                </a:pathLst>
              </a:custGeom>
              <a:solidFill>
                <a:srgbClr val="8A594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5" name="Google Shape;1485;p35"/>
              <p:cNvSpPr/>
              <p:nvPr/>
            </p:nvSpPr>
            <p:spPr>
              <a:xfrm>
                <a:off x="1645308" y="3803659"/>
                <a:ext cx="358563" cy="418324"/>
              </a:xfrm>
              <a:custGeom>
                <a:rect b="b" l="l" r="r" t="t"/>
                <a:pathLst>
                  <a:path extrusionOk="0" h="252" w="216">
                    <a:moveTo>
                      <a:pt x="0" y="206"/>
                    </a:moveTo>
                    <a:lnTo>
                      <a:pt x="120" y="12"/>
                    </a:lnTo>
                    <a:cubicBezTo>
                      <a:pt x="124" y="6"/>
                      <a:pt x="129" y="3"/>
                      <a:pt x="136" y="3"/>
                    </a:cubicBezTo>
                    <a:lnTo>
                      <a:pt x="202" y="0"/>
                    </a:lnTo>
                    <a:cubicBezTo>
                      <a:pt x="212" y="0"/>
                      <a:pt x="220" y="11"/>
                      <a:pt x="214" y="20"/>
                    </a:cubicBezTo>
                    <a:cubicBezTo>
                      <a:pt x="213" y="23"/>
                      <a:pt x="210" y="25"/>
                      <a:pt x="206" y="26"/>
                    </a:cubicBezTo>
                    <a:cubicBezTo>
                      <a:pt x="190" y="29"/>
                      <a:pt x="148" y="31"/>
                      <a:pt x="148" y="31"/>
                    </a:cubicBezTo>
                    <a:lnTo>
                      <a:pt x="121" y="85"/>
                    </a:lnTo>
                    <a:lnTo>
                      <a:pt x="187" y="60"/>
                    </a:lnTo>
                    <a:cubicBezTo>
                      <a:pt x="194" y="57"/>
                      <a:pt x="201" y="61"/>
                      <a:pt x="202" y="68"/>
                    </a:cubicBezTo>
                    <a:cubicBezTo>
                      <a:pt x="203" y="74"/>
                      <a:pt x="202" y="81"/>
                      <a:pt x="197" y="85"/>
                    </a:cubicBezTo>
                    <a:cubicBezTo>
                      <a:pt x="186" y="93"/>
                      <a:pt x="149" y="122"/>
                      <a:pt x="149" y="122"/>
                    </a:cubicBezTo>
                    <a:cubicBezTo>
                      <a:pt x="149" y="122"/>
                      <a:pt x="144" y="171"/>
                      <a:pt x="126" y="196"/>
                    </a:cubicBezTo>
                    <a:cubicBezTo>
                      <a:pt x="107" y="221"/>
                      <a:pt x="78" y="252"/>
                      <a:pt x="78" y="252"/>
                    </a:cubicBezTo>
                    <a:lnTo>
                      <a:pt x="0" y="206"/>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6" name="Google Shape;1486;p35"/>
              <p:cNvSpPr/>
              <p:nvPr/>
            </p:nvSpPr>
            <p:spPr>
              <a:xfrm>
                <a:off x="1758189" y="3943101"/>
                <a:ext cx="96281" cy="89641"/>
              </a:xfrm>
              <a:custGeom>
                <a:rect b="b" l="l" r="r" t="t"/>
                <a:pathLst>
                  <a:path extrusionOk="0" h="54" w="58">
                    <a:moveTo>
                      <a:pt x="0" y="54"/>
                    </a:moveTo>
                    <a:cubicBezTo>
                      <a:pt x="1" y="54"/>
                      <a:pt x="12" y="41"/>
                      <a:pt x="28" y="26"/>
                    </a:cubicBezTo>
                    <a:cubicBezTo>
                      <a:pt x="44" y="11"/>
                      <a:pt x="58" y="0"/>
                      <a:pt x="58" y="0"/>
                    </a:cubicBezTo>
                    <a:cubicBezTo>
                      <a:pt x="57" y="-1"/>
                      <a:pt x="54" y="2"/>
                      <a:pt x="48" y="6"/>
                    </a:cubicBezTo>
                    <a:cubicBezTo>
                      <a:pt x="42" y="10"/>
                      <a:pt x="34" y="16"/>
                      <a:pt x="26" y="24"/>
                    </a:cubicBezTo>
                    <a:cubicBezTo>
                      <a:pt x="18" y="31"/>
                      <a:pt x="11" y="39"/>
                      <a:pt x="7" y="44"/>
                    </a:cubicBezTo>
                    <a:cubicBezTo>
                      <a:pt x="2" y="50"/>
                      <a:pt x="0" y="54"/>
                      <a:pt x="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7" name="Google Shape;1487;p35"/>
              <p:cNvSpPr/>
              <p:nvPr/>
            </p:nvSpPr>
            <p:spPr>
              <a:xfrm>
                <a:off x="657598" y="2815949"/>
                <a:ext cx="1171971" cy="587645"/>
              </a:xfrm>
              <a:custGeom>
                <a:rect b="b" l="l" r="r" t="t"/>
                <a:pathLst>
                  <a:path extrusionOk="0" h="354" w="706">
                    <a:moveTo>
                      <a:pt x="15" y="354"/>
                    </a:moveTo>
                    <a:cubicBezTo>
                      <a:pt x="4" y="350"/>
                      <a:pt x="1" y="332"/>
                      <a:pt x="11" y="326"/>
                    </a:cubicBezTo>
                    <a:cubicBezTo>
                      <a:pt x="3" y="320"/>
                      <a:pt x="6" y="307"/>
                      <a:pt x="14" y="301"/>
                    </a:cubicBezTo>
                    <a:cubicBezTo>
                      <a:pt x="21" y="295"/>
                      <a:pt x="31" y="292"/>
                      <a:pt x="37" y="284"/>
                    </a:cubicBezTo>
                    <a:cubicBezTo>
                      <a:pt x="26" y="286"/>
                      <a:pt x="15" y="276"/>
                      <a:pt x="16" y="265"/>
                    </a:cubicBezTo>
                    <a:cubicBezTo>
                      <a:pt x="9" y="265"/>
                      <a:pt x="2" y="259"/>
                      <a:pt x="1" y="252"/>
                    </a:cubicBezTo>
                    <a:cubicBezTo>
                      <a:pt x="-1" y="246"/>
                      <a:pt x="3" y="238"/>
                      <a:pt x="9" y="235"/>
                    </a:cubicBezTo>
                    <a:cubicBezTo>
                      <a:pt x="0" y="233"/>
                      <a:pt x="2" y="218"/>
                      <a:pt x="10" y="214"/>
                    </a:cubicBezTo>
                    <a:cubicBezTo>
                      <a:pt x="18" y="210"/>
                      <a:pt x="28" y="211"/>
                      <a:pt x="37" y="208"/>
                    </a:cubicBezTo>
                    <a:cubicBezTo>
                      <a:pt x="53" y="194"/>
                      <a:pt x="74" y="184"/>
                      <a:pt x="96" y="182"/>
                    </a:cubicBezTo>
                    <a:cubicBezTo>
                      <a:pt x="85" y="172"/>
                      <a:pt x="74" y="161"/>
                      <a:pt x="62" y="151"/>
                    </a:cubicBezTo>
                    <a:cubicBezTo>
                      <a:pt x="60" y="148"/>
                      <a:pt x="57" y="146"/>
                      <a:pt x="56" y="142"/>
                    </a:cubicBezTo>
                    <a:cubicBezTo>
                      <a:pt x="54" y="135"/>
                      <a:pt x="60" y="127"/>
                      <a:pt x="67" y="123"/>
                    </a:cubicBezTo>
                    <a:cubicBezTo>
                      <a:pt x="81" y="113"/>
                      <a:pt x="97" y="108"/>
                      <a:pt x="114" y="108"/>
                    </a:cubicBezTo>
                    <a:cubicBezTo>
                      <a:pt x="120" y="108"/>
                      <a:pt x="126" y="109"/>
                      <a:pt x="127" y="115"/>
                    </a:cubicBezTo>
                    <a:cubicBezTo>
                      <a:pt x="139" y="111"/>
                      <a:pt x="152" y="113"/>
                      <a:pt x="165" y="115"/>
                    </a:cubicBezTo>
                    <a:cubicBezTo>
                      <a:pt x="172" y="116"/>
                      <a:pt x="179" y="117"/>
                      <a:pt x="184" y="123"/>
                    </a:cubicBezTo>
                    <a:cubicBezTo>
                      <a:pt x="182" y="116"/>
                      <a:pt x="177" y="111"/>
                      <a:pt x="173" y="105"/>
                    </a:cubicBezTo>
                    <a:cubicBezTo>
                      <a:pt x="168" y="99"/>
                      <a:pt x="165" y="93"/>
                      <a:pt x="166" y="86"/>
                    </a:cubicBezTo>
                    <a:cubicBezTo>
                      <a:pt x="168" y="79"/>
                      <a:pt x="177" y="74"/>
                      <a:pt x="182" y="78"/>
                    </a:cubicBezTo>
                    <a:cubicBezTo>
                      <a:pt x="176" y="75"/>
                      <a:pt x="178" y="64"/>
                      <a:pt x="184" y="60"/>
                    </a:cubicBezTo>
                    <a:cubicBezTo>
                      <a:pt x="190" y="56"/>
                      <a:pt x="198" y="57"/>
                      <a:pt x="205" y="57"/>
                    </a:cubicBezTo>
                    <a:cubicBezTo>
                      <a:pt x="210" y="58"/>
                      <a:pt x="216" y="59"/>
                      <a:pt x="217" y="64"/>
                    </a:cubicBezTo>
                    <a:cubicBezTo>
                      <a:pt x="220" y="53"/>
                      <a:pt x="240" y="54"/>
                      <a:pt x="243" y="65"/>
                    </a:cubicBezTo>
                    <a:cubicBezTo>
                      <a:pt x="250" y="59"/>
                      <a:pt x="262" y="62"/>
                      <a:pt x="267" y="70"/>
                    </a:cubicBezTo>
                    <a:cubicBezTo>
                      <a:pt x="279" y="64"/>
                      <a:pt x="295" y="72"/>
                      <a:pt x="297" y="85"/>
                    </a:cubicBezTo>
                    <a:cubicBezTo>
                      <a:pt x="292" y="73"/>
                      <a:pt x="287" y="62"/>
                      <a:pt x="281" y="50"/>
                    </a:cubicBezTo>
                    <a:cubicBezTo>
                      <a:pt x="278" y="44"/>
                      <a:pt x="279" y="32"/>
                      <a:pt x="286" y="34"/>
                    </a:cubicBezTo>
                    <a:cubicBezTo>
                      <a:pt x="276" y="33"/>
                      <a:pt x="272" y="19"/>
                      <a:pt x="278" y="10"/>
                    </a:cubicBezTo>
                    <a:cubicBezTo>
                      <a:pt x="283" y="2"/>
                      <a:pt x="295" y="-1"/>
                      <a:pt x="305" y="1"/>
                    </a:cubicBezTo>
                    <a:cubicBezTo>
                      <a:pt x="308" y="6"/>
                      <a:pt x="310" y="11"/>
                      <a:pt x="313" y="15"/>
                    </a:cubicBezTo>
                    <a:cubicBezTo>
                      <a:pt x="320" y="11"/>
                      <a:pt x="330" y="12"/>
                      <a:pt x="336" y="18"/>
                    </a:cubicBezTo>
                    <a:cubicBezTo>
                      <a:pt x="342" y="24"/>
                      <a:pt x="344" y="33"/>
                      <a:pt x="341" y="41"/>
                    </a:cubicBezTo>
                    <a:cubicBezTo>
                      <a:pt x="346" y="37"/>
                      <a:pt x="353" y="40"/>
                      <a:pt x="356" y="46"/>
                    </a:cubicBezTo>
                    <a:cubicBezTo>
                      <a:pt x="359" y="51"/>
                      <a:pt x="358" y="58"/>
                      <a:pt x="357" y="64"/>
                    </a:cubicBezTo>
                    <a:cubicBezTo>
                      <a:pt x="368" y="56"/>
                      <a:pt x="385" y="68"/>
                      <a:pt x="382" y="81"/>
                    </a:cubicBezTo>
                    <a:cubicBezTo>
                      <a:pt x="392" y="77"/>
                      <a:pt x="402" y="76"/>
                      <a:pt x="412" y="78"/>
                    </a:cubicBezTo>
                    <a:cubicBezTo>
                      <a:pt x="408" y="70"/>
                      <a:pt x="410" y="60"/>
                      <a:pt x="417" y="54"/>
                    </a:cubicBezTo>
                    <a:cubicBezTo>
                      <a:pt x="423" y="49"/>
                      <a:pt x="434" y="48"/>
                      <a:pt x="441" y="53"/>
                    </a:cubicBezTo>
                    <a:cubicBezTo>
                      <a:pt x="443" y="41"/>
                      <a:pt x="458" y="34"/>
                      <a:pt x="468" y="39"/>
                    </a:cubicBezTo>
                    <a:cubicBezTo>
                      <a:pt x="472" y="28"/>
                      <a:pt x="489" y="21"/>
                      <a:pt x="497" y="30"/>
                    </a:cubicBezTo>
                    <a:cubicBezTo>
                      <a:pt x="506" y="39"/>
                      <a:pt x="499" y="54"/>
                      <a:pt x="492" y="64"/>
                    </a:cubicBezTo>
                    <a:cubicBezTo>
                      <a:pt x="484" y="76"/>
                      <a:pt x="477" y="87"/>
                      <a:pt x="469" y="98"/>
                    </a:cubicBezTo>
                    <a:cubicBezTo>
                      <a:pt x="491" y="90"/>
                      <a:pt x="513" y="80"/>
                      <a:pt x="536" y="71"/>
                    </a:cubicBezTo>
                    <a:cubicBezTo>
                      <a:pt x="538" y="71"/>
                      <a:pt x="540" y="70"/>
                      <a:pt x="542" y="70"/>
                    </a:cubicBezTo>
                    <a:cubicBezTo>
                      <a:pt x="545" y="71"/>
                      <a:pt x="547" y="74"/>
                      <a:pt x="550" y="76"/>
                    </a:cubicBezTo>
                    <a:cubicBezTo>
                      <a:pt x="553" y="78"/>
                      <a:pt x="558" y="78"/>
                      <a:pt x="562" y="79"/>
                    </a:cubicBezTo>
                    <a:cubicBezTo>
                      <a:pt x="573" y="84"/>
                      <a:pt x="571" y="101"/>
                      <a:pt x="562" y="109"/>
                    </a:cubicBezTo>
                    <a:cubicBezTo>
                      <a:pt x="554" y="117"/>
                      <a:pt x="541" y="120"/>
                      <a:pt x="532" y="127"/>
                    </a:cubicBezTo>
                    <a:cubicBezTo>
                      <a:pt x="541" y="130"/>
                      <a:pt x="550" y="132"/>
                      <a:pt x="559" y="135"/>
                    </a:cubicBezTo>
                    <a:cubicBezTo>
                      <a:pt x="565" y="120"/>
                      <a:pt x="585" y="112"/>
                      <a:pt x="599" y="120"/>
                    </a:cubicBezTo>
                    <a:cubicBezTo>
                      <a:pt x="604" y="110"/>
                      <a:pt x="618" y="110"/>
                      <a:pt x="629" y="112"/>
                    </a:cubicBezTo>
                    <a:cubicBezTo>
                      <a:pt x="638" y="113"/>
                      <a:pt x="649" y="115"/>
                      <a:pt x="655" y="123"/>
                    </a:cubicBezTo>
                    <a:cubicBezTo>
                      <a:pt x="663" y="133"/>
                      <a:pt x="659" y="149"/>
                      <a:pt x="651" y="158"/>
                    </a:cubicBezTo>
                    <a:cubicBezTo>
                      <a:pt x="642" y="168"/>
                      <a:pt x="630" y="172"/>
                      <a:pt x="618" y="176"/>
                    </a:cubicBezTo>
                    <a:cubicBezTo>
                      <a:pt x="619" y="185"/>
                      <a:pt x="630" y="189"/>
                      <a:pt x="639" y="188"/>
                    </a:cubicBezTo>
                    <a:cubicBezTo>
                      <a:pt x="647" y="188"/>
                      <a:pt x="657" y="186"/>
                      <a:pt x="664" y="189"/>
                    </a:cubicBezTo>
                    <a:cubicBezTo>
                      <a:pt x="675" y="195"/>
                      <a:pt x="678" y="209"/>
                      <a:pt x="688" y="215"/>
                    </a:cubicBezTo>
                    <a:cubicBezTo>
                      <a:pt x="692" y="216"/>
                      <a:pt x="695" y="217"/>
                      <a:pt x="698" y="219"/>
                    </a:cubicBezTo>
                    <a:cubicBezTo>
                      <a:pt x="702" y="222"/>
                      <a:pt x="703" y="228"/>
                      <a:pt x="704" y="233"/>
                    </a:cubicBezTo>
                    <a:cubicBezTo>
                      <a:pt x="704" y="239"/>
                      <a:pt x="705" y="245"/>
                      <a:pt x="706" y="252"/>
                    </a:cubicBezTo>
                    <a:cubicBezTo>
                      <a:pt x="706" y="255"/>
                      <a:pt x="706" y="258"/>
                      <a:pt x="705" y="261"/>
                    </a:cubicBezTo>
                    <a:cubicBezTo>
                      <a:pt x="702" y="271"/>
                      <a:pt x="688" y="271"/>
                      <a:pt x="679" y="266"/>
                    </a:cubicBezTo>
                    <a:cubicBezTo>
                      <a:pt x="670" y="262"/>
                      <a:pt x="663" y="253"/>
                      <a:pt x="653" y="251"/>
                    </a:cubicBezTo>
                    <a:cubicBezTo>
                      <a:pt x="666" y="259"/>
                      <a:pt x="679" y="268"/>
                      <a:pt x="685" y="281"/>
                    </a:cubicBezTo>
                    <a:cubicBezTo>
                      <a:pt x="691" y="295"/>
                      <a:pt x="686" y="314"/>
                      <a:pt x="671" y="318"/>
                    </a:cubicBezTo>
                    <a:cubicBezTo>
                      <a:pt x="657" y="321"/>
                      <a:pt x="644" y="308"/>
                      <a:pt x="635" y="296"/>
                    </a:cubicBezTo>
                    <a:cubicBezTo>
                      <a:pt x="626" y="284"/>
                      <a:pt x="613" y="270"/>
                      <a:pt x="598" y="275"/>
                    </a:cubicBezTo>
                    <a:lnTo>
                      <a:pt x="15" y="354"/>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88" name="Google Shape;1488;p35"/>
              <p:cNvSpPr/>
              <p:nvPr/>
            </p:nvSpPr>
            <p:spPr>
              <a:xfrm>
                <a:off x="616097" y="3141313"/>
                <a:ext cx="1200191" cy="723767"/>
              </a:xfrm>
              <a:custGeom>
                <a:rect b="b" l="l" r="r" t="t"/>
                <a:pathLst>
                  <a:path extrusionOk="0" h="436" w="723">
                    <a:moveTo>
                      <a:pt x="61" y="151"/>
                    </a:moveTo>
                    <a:cubicBezTo>
                      <a:pt x="51" y="142"/>
                      <a:pt x="32" y="151"/>
                      <a:pt x="32" y="164"/>
                    </a:cubicBezTo>
                    <a:cubicBezTo>
                      <a:pt x="19" y="166"/>
                      <a:pt x="7" y="176"/>
                      <a:pt x="2" y="189"/>
                    </a:cubicBezTo>
                    <a:cubicBezTo>
                      <a:pt x="-2" y="202"/>
                      <a:pt x="1" y="218"/>
                      <a:pt x="11" y="227"/>
                    </a:cubicBezTo>
                    <a:cubicBezTo>
                      <a:pt x="18" y="235"/>
                      <a:pt x="35" y="237"/>
                      <a:pt x="38" y="227"/>
                    </a:cubicBezTo>
                    <a:cubicBezTo>
                      <a:pt x="40" y="236"/>
                      <a:pt x="47" y="244"/>
                      <a:pt x="57" y="247"/>
                    </a:cubicBezTo>
                    <a:cubicBezTo>
                      <a:pt x="46" y="259"/>
                      <a:pt x="50" y="281"/>
                      <a:pt x="64" y="289"/>
                    </a:cubicBezTo>
                    <a:cubicBezTo>
                      <a:pt x="45" y="298"/>
                      <a:pt x="45" y="330"/>
                      <a:pt x="63" y="339"/>
                    </a:cubicBezTo>
                    <a:cubicBezTo>
                      <a:pt x="57" y="350"/>
                      <a:pt x="61" y="365"/>
                      <a:pt x="72" y="371"/>
                    </a:cubicBezTo>
                    <a:cubicBezTo>
                      <a:pt x="82" y="377"/>
                      <a:pt x="98" y="373"/>
                      <a:pt x="104" y="363"/>
                    </a:cubicBezTo>
                    <a:cubicBezTo>
                      <a:pt x="106" y="372"/>
                      <a:pt x="109" y="382"/>
                      <a:pt x="117" y="388"/>
                    </a:cubicBezTo>
                    <a:cubicBezTo>
                      <a:pt x="124" y="394"/>
                      <a:pt x="137" y="394"/>
                      <a:pt x="142" y="386"/>
                    </a:cubicBezTo>
                    <a:cubicBezTo>
                      <a:pt x="144" y="405"/>
                      <a:pt x="167" y="418"/>
                      <a:pt x="185" y="410"/>
                    </a:cubicBezTo>
                    <a:cubicBezTo>
                      <a:pt x="183" y="420"/>
                      <a:pt x="189" y="432"/>
                      <a:pt x="199" y="435"/>
                    </a:cubicBezTo>
                    <a:cubicBezTo>
                      <a:pt x="209" y="438"/>
                      <a:pt x="221" y="432"/>
                      <a:pt x="225" y="422"/>
                    </a:cubicBezTo>
                    <a:cubicBezTo>
                      <a:pt x="242" y="425"/>
                      <a:pt x="260" y="428"/>
                      <a:pt x="277" y="432"/>
                    </a:cubicBezTo>
                    <a:cubicBezTo>
                      <a:pt x="289" y="434"/>
                      <a:pt x="300" y="436"/>
                      <a:pt x="312" y="436"/>
                    </a:cubicBezTo>
                    <a:cubicBezTo>
                      <a:pt x="327" y="436"/>
                      <a:pt x="342" y="432"/>
                      <a:pt x="356" y="425"/>
                    </a:cubicBezTo>
                    <a:cubicBezTo>
                      <a:pt x="360" y="423"/>
                      <a:pt x="365" y="420"/>
                      <a:pt x="369" y="420"/>
                    </a:cubicBezTo>
                    <a:cubicBezTo>
                      <a:pt x="375" y="420"/>
                      <a:pt x="380" y="423"/>
                      <a:pt x="385" y="426"/>
                    </a:cubicBezTo>
                    <a:cubicBezTo>
                      <a:pt x="411" y="440"/>
                      <a:pt x="444" y="438"/>
                      <a:pt x="469" y="423"/>
                    </a:cubicBezTo>
                    <a:cubicBezTo>
                      <a:pt x="473" y="420"/>
                      <a:pt x="477" y="418"/>
                      <a:pt x="482" y="416"/>
                    </a:cubicBezTo>
                    <a:cubicBezTo>
                      <a:pt x="487" y="415"/>
                      <a:pt x="492" y="416"/>
                      <a:pt x="498" y="417"/>
                    </a:cubicBezTo>
                    <a:cubicBezTo>
                      <a:pt x="511" y="420"/>
                      <a:pt x="524" y="420"/>
                      <a:pt x="537" y="419"/>
                    </a:cubicBezTo>
                    <a:cubicBezTo>
                      <a:pt x="548" y="418"/>
                      <a:pt x="560" y="416"/>
                      <a:pt x="567" y="407"/>
                    </a:cubicBezTo>
                    <a:cubicBezTo>
                      <a:pt x="574" y="398"/>
                      <a:pt x="571" y="382"/>
                      <a:pt x="560" y="380"/>
                    </a:cubicBezTo>
                    <a:cubicBezTo>
                      <a:pt x="561" y="372"/>
                      <a:pt x="564" y="365"/>
                      <a:pt x="570" y="361"/>
                    </a:cubicBezTo>
                    <a:cubicBezTo>
                      <a:pt x="576" y="357"/>
                      <a:pt x="585" y="358"/>
                      <a:pt x="590" y="364"/>
                    </a:cubicBezTo>
                    <a:cubicBezTo>
                      <a:pt x="594" y="370"/>
                      <a:pt x="589" y="380"/>
                      <a:pt x="581" y="380"/>
                    </a:cubicBezTo>
                    <a:cubicBezTo>
                      <a:pt x="592" y="390"/>
                      <a:pt x="612" y="383"/>
                      <a:pt x="616" y="368"/>
                    </a:cubicBezTo>
                    <a:cubicBezTo>
                      <a:pt x="619" y="354"/>
                      <a:pt x="607" y="339"/>
                      <a:pt x="592" y="336"/>
                    </a:cubicBezTo>
                    <a:cubicBezTo>
                      <a:pt x="597" y="326"/>
                      <a:pt x="600" y="315"/>
                      <a:pt x="599" y="305"/>
                    </a:cubicBezTo>
                    <a:cubicBezTo>
                      <a:pt x="605" y="315"/>
                      <a:pt x="620" y="320"/>
                      <a:pt x="630" y="314"/>
                    </a:cubicBezTo>
                    <a:cubicBezTo>
                      <a:pt x="635" y="325"/>
                      <a:pt x="642" y="334"/>
                      <a:pt x="653" y="338"/>
                    </a:cubicBezTo>
                    <a:cubicBezTo>
                      <a:pt x="663" y="342"/>
                      <a:pt x="677" y="339"/>
                      <a:pt x="682" y="329"/>
                    </a:cubicBezTo>
                    <a:cubicBezTo>
                      <a:pt x="688" y="319"/>
                      <a:pt x="681" y="304"/>
                      <a:pt x="670" y="303"/>
                    </a:cubicBezTo>
                    <a:cubicBezTo>
                      <a:pt x="680" y="293"/>
                      <a:pt x="672" y="271"/>
                      <a:pt x="658" y="270"/>
                    </a:cubicBezTo>
                    <a:cubicBezTo>
                      <a:pt x="663" y="256"/>
                      <a:pt x="657" y="239"/>
                      <a:pt x="645" y="232"/>
                    </a:cubicBezTo>
                    <a:cubicBezTo>
                      <a:pt x="652" y="239"/>
                      <a:pt x="666" y="236"/>
                      <a:pt x="671" y="227"/>
                    </a:cubicBezTo>
                    <a:cubicBezTo>
                      <a:pt x="675" y="239"/>
                      <a:pt x="692" y="239"/>
                      <a:pt x="704" y="235"/>
                    </a:cubicBezTo>
                    <a:cubicBezTo>
                      <a:pt x="714" y="232"/>
                      <a:pt x="723" y="227"/>
                      <a:pt x="723" y="213"/>
                    </a:cubicBezTo>
                    <a:cubicBezTo>
                      <a:pt x="723" y="207"/>
                      <a:pt x="721" y="201"/>
                      <a:pt x="717" y="197"/>
                    </a:cubicBezTo>
                    <a:cubicBezTo>
                      <a:pt x="707" y="185"/>
                      <a:pt x="693" y="182"/>
                      <a:pt x="679" y="179"/>
                    </a:cubicBezTo>
                    <a:cubicBezTo>
                      <a:pt x="674" y="161"/>
                      <a:pt x="672" y="142"/>
                      <a:pt x="673" y="124"/>
                    </a:cubicBezTo>
                    <a:cubicBezTo>
                      <a:pt x="689" y="127"/>
                      <a:pt x="706" y="119"/>
                      <a:pt x="711" y="104"/>
                    </a:cubicBezTo>
                    <a:lnTo>
                      <a:pt x="640" y="48"/>
                    </a:lnTo>
                    <a:cubicBezTo>
                      <a:pt x="640" y="48"/>
                      <a:pt x="465" y="1"/>
                      <a:pt x="459" y="0"/>
                    </a:cubicBezTo>
                    <a:cubicBezTo>
                      <a:pt x="452" y="0"/>
                      <a:pt x="60" y="151"/>
                      <a:pt x="60" y="151"/>
                    </a:cubicBezTo>
                    <a:cubicBezTo>
                      <a:pt x="50" y="159"/>
                      <a:pt x="34" y="153"/>
                      <a:pt x="29" y="141"/>
                    </a:cubicBezTo>
                    <a:cubicBezTo>
                      <a:pt x="24" y="130"/>
                      <a:pt x="28" y="116"/>
                      <a:pt x="36" y="106"/>
                    </a:cubicBezTo>
                    <a:cubicBezTo>
                      <a:pt x="44" y="97"/>
                      <a:pt x="55" y="90"/>
                      <a:pt x="66" y="84"/>
                    </a:cubicBezTo>
                    <a:cubicBezTo>
                      <a:pt x="54" y="82"/>
                      <a:pt x="41" y="79"/>
                      <a:pt x="34" y="70"/>
                    </a:cubicBezTo>
                    <a:cubicBezTo>
                      <a:pt x="29" y="64"/>
                      <a:pt x="27" y="55"/>
                      <a:pt x="31" y="49"/>
                    </a:cubicBezTo>
                    <a:cubicBezTo>
                      <a:pt x="36" y="39"/>
                      <a:pt x="48" y="41"/>
                      <a:pt x="56" y="36"/>
                    </a:cubicBezTo>
                    <a:cubicBezTo>
                      <a:pt x="61" y="33"/>
                      <a:pt x="64" y="28"/>
                      <a:pt x="67" y="23"/>
                    </a:cubicBezTo>
                    <a:lnTo>
                      <a:pt x="61" y="151"/>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89" name="Google Shape;1489;p35"/>
              <p:cNvSpPr/>
              <p:nvPr/>
            </p:nvSpPr>
            <p:spPr>
              <a:xfrm>
                <a:off x="951421" y="3172853"/>
                <a:ext cx="600925" cy="893088"/>
              </a:xfrm>
              <a:custGeom>
                <a:rect b="b" l="l" r="r" t="t"/>
                <a:pathLst>
                  <a:path extrusionOk="0" h="538" w="362">
                    <a:moveTo>
                      <a:pt x="26" y="64"/>
                    </a:moveTo>
                    <a:cubicBezTo>
                      <a:pt x="28" y="45"/>
                      <a:pt x="44" y="30"/>
                      <a:pt x="63" y="30"/>
                    </a:cubicBezTo>
                    <a:lnTo>
                      <a:pt x="266" y="0"/>
                    </a:lnTo>
                    <a:cubicBezTo>
                      <a:pt x="330" y="0"/>
                      <a:pt x="364" y="82"/>
                      <a:pt x="362" y="146"/>
                    </a:cubicBezTo>
                    <a:cubicBezTo>
                      <a:pt x="359" y="217"/>
                      <a:pt x="353" y="303"/>
                      <a:pt x="339" y="355"/>
                    </a:cubicBezTo>
                    <a:cubicBezTo>
                      <a:pt x="312" y="459"/>
                      <a:pt x="229" y="465"/>
                      <a:pt x="229" y="465"/>
                    </a:cubicBezTo>
                    <a:cubicBezTo>
                      <a:pt x="229" y="464"/>
                      <a:pt x="225" y="500"/>
                      <a:pt x="221" y="538"/>
                    </a:cubicBezTo>
                    <a:lnTo>
                      <a:pt x="0" y="492"/>
                    </a:lnTo>
                    <a:lnTo>
                      <a:pt x="26" y="64"/>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0" name="Google Shape;1490;p35"/>
              <p:cNvSpPr/>
              <p:nvPr/>
            </p:nvSpPr>
            <p:spPr>
              <a:xfrm>
                <a:off x="1442786" y="3534737"/>
                <a:ext cx="44820" cy="43160"/>
              </a:xfrm>
              <a:custGeom>
                <a:rect b="b" l="l" r="r" t="t"/>
                <a:pathLst>
                  <a:path extrusionOk="0" h="26" w="27">
                    <a:moveTo>
                      <a:pt x="27" y="13"/>
                    </a:moveTo>
                    <a:cubicBezTo>
                      <a:pt x="27" y="21"/>
                      <a:pt x="20" y="27"/>
                      <a:pt x="13" y="26"/>
                    </a:cubicBezTo>
                    <a:cubicBezTo>
                      <a:pt x="5" y="26"/>
                      <a:pt x="0" y="19"/>
                      <a:pt x="0" y="12"/>
                    </a:cubicBezTo>
                    <a:cubicBezTo>
                      <a:pt x="1" y="5"/>
                      <a:pt x="7" y="0"/>
                      <a:pt x="15" y="0"/>
                    </a:cubicBezTo>
                    <a:cubicBezTo>
                      <a:pt x="22" y="1"/>
                      <a:pt x="28" y="6"/>
                      <a:pt x="27"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91" name="Google Shape;1491;p35"/>
              <p:cNvSpPr/>
              <p:nvPr/>
            </p:nvSpPr>
            <p:spPr>
              <a:xfrm>
                <a:off x="1233624" y="3519796"/>
                <a:ext cx="46480" cy="43160"/>
              </a:xfrm>
              <a:custGeom>
                <a:rect b="b" l="l" r="r" t="t"/>
                <a:pathLst>
                  <a:path extrusionOk="0" h="26" w="28">
                    <a:moveTo>
                      <a:pt x="28" y="13"/>
                    </a:moveTo>
                    <a:cubicBezTo>
                      <a:pt x="27" y="21"/>
                      <a:pt x="20" y="27"/>
                      <a:pt x="13" y="26"/>
                    </a:cubicBezTo>
                    <a:cubicBezTo>
                      <a:pt x="5" y="26"/>
                      <a:pt x="0" y="19"/>
                      <a:pt x="0" y="12"/>
                    </a:cubicBezTo>
                    <a:cubicBezTo>
                      <a:pt x="1" y="5"/>
                      <a:pt x="7" y="0"/>
                      <a:pt x="15" y="0"/>
                    </a:cubicBezTo>
                    <a:cubicBezTo>
                      <a:pt x="22" y="1"/>
                      <a:pt x="28" y="6"/>
                      <a:pt x="28"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92" name="Google Shape;1492;p35"/>
              <p:cNvSpPr/>
              <p:nvPr/>
            </p:nvSpPr>
            <p:spPr>
              <a:xfrm>
                <a:off x="1419546" y="3458376"/>
                <a:ext cx="89641" cy="28220"/>
              </a:xfrm>
              <a:custGeom>
                <a:rect b="b" l="l" r="r" t="t"/>
                <a:pathLst>
                  <a:path extrusionOk="0" h="17" w="54">
                    <a:moveTo>
                      <a:pt x="54" y="17"/>
                    </a:moveTo>
                    <a:cubicBezTo>
                      <a:pt x="53" y="18"/>
                      <a:pt x="43" y="10"/>
                      <a:pt x="28" y="8"/>
                    </a:cubicBezTo>
                    <a:cubicBezTo>
                      <a:pt x="14" y="7"/>
                      <a:pt x="2" y="13"/>
                      <a:pt x="1" y="11"/>
                    </a:cubicBezTo>
                    <a:cubicBezTo>
                      <a:pt x="0" y="10"/>
                      <a:pt x="2" y="7"/>
                      <a:pt x="7" y="4"/>
                    </a:cubicBezTo>
                    <a:cubicBezTo>
                      <a:pt x="12" y="1"/>
                      <a:pt x="20" y="-1"/>
                      <a:pt x="30" y="0"/>
                    </a:cubicBezTo>
                    <a:cubicBezTo>
                      <a:pt x="39" y="1"/>
                      <a:pt x="46" y="5"/>
                      <a:pt x="50"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93" name="Google Shape;1493;p35"/>
              <p:cNvSpPr/>
              <p:nvPr/>
            </p:nvSpPr>
            <p:spPr>
              <a:xfrm>
                <a:off x="1193783" y="3443436"/>
                <a:ext cx="89641" cy="28220"/>
              </a:xfrm>
              <a:custGeom>
                <a:rect b="b" l="l" r="r" t="t"/>
                <a:pathLst>
                  <a:path extrusionOk="0" h="17" w="54">
                    <a:moveTo>
                      <a:pt x="54" y="17"/>
                    </a:moveTo>
                    <a:cubicBezTo>
                      <a:pt x="52" y="19"/>
                      <a:pt x="43" y="10"/>
                      <a:pt x="28" y="9"/>
                    </a:cubicBezTo>
                    <a:cubicBezTo>
                      <a:pt x="13" y="7"/>
                      <a:pt x="2" y="13"/>
                      <a:pt x="0" y="11"/>
                    </a:cubicBezTo>
                    <a:cubicBezTo>
                      <a:pt x="0" y="10"/>
                      <a:pt x="2" y="7"/>
                      <a:pt x="7" y="5"/>
                    </a:cubicBezTo>
                    <a:cubicBezTo>
                      <a:pt x="12" y="2"/>
                      <a:pt x="20" y="-1"/>
                      <a:pt x="29" y="0"/>
                    </a:cubicBezTo>
                    <a:cubicBezTo>
                      <a:pt x="38" y="1"/>
                      <a:pt x="45" y="5"/>
                      <a:pt x="49"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94" name="Google Shape;1494;p35"/>
              <p:cNvSpPr/>
              <p:nvPr/>
            </p:nvSpPr>
            <p:spPr>
              <a:xfrm>
                <a:off x="1339865" y="3451736"/>
                <a:ext cx="64741" cy="207502"/>
              </a:xfrm>
              <a:custGeom>
                <a:rect b="b" l="l" r="r" t="t"/>
                <a:pathLst>
                  <a:path extrusionOk="0" h="125" w="39">
                    <a:moveTo>
                      <a:pt x="0" y="123"/>
                    </a:moveTo>
                    <a:cubicBezTo>
                      <a:pt x="0" y="122"/>
                      <a:pt x="10" y="121"/>
                      <a:pt x="25" y="121"/>
                    </a:cubicBezTo>
                    <a:cubicBezTo>
                      <a:pt x="28" y="121"/>
                      <a:pt x="32" y="120"/>
                      <a:pt x="33" y="118"/>
                    </a:cubicBezTo>
                    <a:cubicBezTo>
                      <a:pt x="34" y="115"/>
                      <a:pt x="33" y="111"/>
                      <a:pt x="32" y="107"/>
                    </a:cubicBezTo>
                    <a:cubicBezTo>
                      <a:pt x="29" y="97"/>
                      <a:pt x="26" y="87"/>
                      <a:pt x="23" y="77"/>
                    </a:cubicBezTo>
                    <a:cubicBezTo>
                      <a:pt x="12" y="35"/>
                      <a:pt x="5" y="1"/>
                      <a:pt x="6" y="0"/>
                    </a:cubicBezTo>
                    <a:cubicBezTo>
                      <a:pt x="8" y="0"/>
                      <a:pt x="18" y="33"/>
                      <a:pt x="30" y="75"/>
                    </a:cubicBezTo>
                    <a:cubicBezTo>
                      <a:pt x="32" y="86"/>
                      <a:pt x="35" y="96"/>
                      <a:pt x="37" y="105"/>
                    </a:cubicBezTo>
                    <a:cubicBezTo>
                      <a:pt x="38" y="110"/>
                      <a:pt x="40" y="115"/>
                      <a:pt x="38" y="120"/>
                    </a:cubicBezTo>
                    <a:cubicBezTo>
                      <a:pt x="36" y="123"/>
                      <a:pt x="33" y="124"/>
                      <a:pt x="31" y="125"/>
                    </a:cubicBezTo>
                    <a:cubicBezTo>
                      <a:pt x="28" y="125"/>
                      <a:pt x="26" y="125"/>
                      <a:pt x="25" y="125"/>
                    </a:cubicBezTo>
                    <a:cubicBezTo>
                      <a:pt x="10" y="124"/>
                      <a:pt x="0" y="123"/>
                      <a:pt x="0" y="12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95" name="Google Shape;1495;p35"/>
              <p:cNvSpPr/>
              <p:nvPr/>
            </p:nvSpPr>
            <p:spPr>
              <a:xfrm>
                <a:off x="1104142" y="3856780"/>
                <a:ext cx="229082" cy="131141"/>
              </a:xfrm>
              <a:custGeom>
                <a:rect b="b" l="l" r="r" t="t"/>
                <a:pathLst>
                  <a:path extrusionOk="0" h="79" w="138">
                    <a:moveTo>
                      <a:pt x="138" y="53"/>
                    </a:moveTo>
                    <a:cubicBezTo>
                      <a:pt x="138" y="53"/>
                      <a:pt x="66" y="50"/>
                      <a:pt x="0" y="0"/>
                    </a:cubicBezTo>
                    <a:cubicBezTo>
                      <a:pt x="0" y="0"/>
                      <a:pt x="28" y="78"/>
                      <a:pt x="135" y="79"/>
                    </a:cubicBezTo>
                    <a:lnTo>
                      <a:pt x="138" y="53"/>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6" name="Google Shape;1496;p35"/>
              <p:cNvSpPr/>
              <p:nvPr/>
            </p:nvSpPr>
            <p:spPr>
              <a:xfrm>
                <a:off x="1243584" y="3677498"/>
                <a:ext cx="91301" cy="87981"/>
              </a:xfrm>
              <a:custGeom>
                <a:rect b="b" l="l" r="r" t="t"/>
                <a:pathLst>
                  <a:path extrusionOk="0" h="53" w="55">
                    <a:moveTo>
                      <a:pt x="54" y="24"/>
                    </a:moveTo>
                    <a:cubicBezTo>
                      <a:pt x="46" y="15"/>
                      <a:pt x="24" y="2"/>
                      <a:pt x="16" y="0"/>
                    </a:cubicBezTo>
                    <a:cubicBezTo>
                      <a:pt x="9" y="-2"/>
                      <a:pt x="10" y="7"/>
                      <a:pt x="5" y="13"/>
                    </a:cubicBezTo>
                    <a:cubicBezTo>
                      <a:pt x="0" y="20"/>
                      <a:pt x="-1" y="30"/>
                      <a:pt x="3" y="38"/>
                    </a:cubicBezTo>
                    <a:cubicBezTo>
                      <a:pt x="8" y="47"/>
                      <a:pt x="17" y="54"/>
                      <a:pt x="26" y="53"/>
                    </a:cubicBezTo>
                    <a:cubicBezTo>
                      <a:pt x="34" y="52"/>
                      <a:pt x="42" y="43"/>
                      <a:pt x="50" y="38"/>
                    </a:cubicBezTo>
                    <a:cubicBezTo>
                      <a:pt x="51" y="36"/>
                      <a:pt x="54" y="35"/>
                      <a:pt x="55" y="33"/>
                    </a:cubicBezTo>
                    <a:cubicBezTo>
                      <a:pt x="56" y="30"/>
                      <a:pt x="56" y="27"/>
                      <a:pt x="55" y="25"/>
                    </a:cubicBezTo>
                    <a:lnTo>
                      <a:pt x="54" y="24"/>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7" name="Google Shape;1497;p35"/>
              <p:cNvSpPr/>
              <p:nvPr/>
            </p:nvSpPr>
            <p:spPr>
              <a:xfrm>
                <a:off x="1172203" y="3370395"/>
                <a:ext cx="111221" cy="26560"/>
              </a:xfrm>
              <a:custGeom>
                <a:rect b="b" l="l" r="r" t="t"/>
                <a:pathLst>
                  <a:path extrusionOk="0" h="16" w="67">
                    <a:moveTo>
                      <a:pt x="67" y="14"/>
                    </a:moveTo>
                    <a:cubicBezTo>
                      <a:pt x="65" y="18"/>
                      <a:pt x="51" y="15"/>
                      <a:pt x="33" y="15"/>
                    </a:cubicBezTo>
                    <a:cubicBezTo>
                      <a:pt x="16" y="15"/>
                      <a:pt x="2" y="18"/>
                      <a:pt x="0" y="15"/>
                    </a:cubicBezTo>
                    <a:cubicBezTo>
                      <a:pt x="-1" y="13"/>
                      <a:pt x="2" y="9"/>
                      <a:pt x="8" y="6"/>
                    </a:cubicBezTo>
                    <a:cubicBezTo>
                      <a:pt x="14" y="3"/>
                      <a:pt x="23" y="0"/>
                      <a:pt x="33" y="0"/>
                    </a:cubicBezTo>
                    <a:cubicBezTo>
                      <a:pt x="44" y="0"/>
                      <a:pt x="53" y="2"/>
                      <a:pt x="59" y="6"/>
                    </a:cubicBezTo>
                    <a:cubicBezTo>
                      <a:pt x="65" y="9"/>
                      <a:pt x="68" y="12"/>
                      <a:pt x="67"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98" name="Google Shape;1498;p35"/>
              <p:cNvSpPr/>
              <p:nvPr/>
            </p:nvSpPr>
            <p:spPr>
              <a:xfrm>
                <a:off x="1424526" y="3385335"/>
                <a:ext cx="84661" cy="31540"/>
              </a:xfrm>
              <a:custGeom>
                <a:rect b="b" l="l" r="r" t="t"/>
                <a:pathLst>
                  <a:path extrusionOk="0" h="19" w="51">
                    <a:moveTo>
                      <a:pt x="50" y="18"/>
                    </a:moveTo>
                    <a:cubicBezTo>
                      <a:pt x="47" y="21"/>
                      <a:pt x="38" y="17"/>
                      <a:pt x="26" y="15"/>
                    </a:cubicBezTo>
                    <a:cubicBezTo>
                      <a:pt x="14" y="13"/>
                      <a:pt x="3" y="15"/>
                      <a:pt x="1" y="11"/>
                    </a:cubicBezTo>
                    <a:cubicBezTo>
                      <a:pt x="0" y="10"/>
                      <a:pt x="2" y="6"/>
                      <a:pt x="7" y="4"/>
                    </a:cubicBezTo>
                    <a:cubicBezTo>
                      <a:pt x="12" y="1"/>
                      <a:pt x="19" y="-1"/>
                      <a:pt x="28" y="0"/>
                    </a:cubicBezTo>
                    <a:cubicBezTo>
                      <a:pt x="36" y="1"/>
                      <a:pt x="43" y="5"/>
                      <a:pt x="47" y="9"/>
                    </a:cubicBezTo>
                    <a:cubicBezTo>
                      <a:pt x="51" y="13"/>
                      <a:pt x="52" y="17"/>
                      <a:pt x="5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99" name="Google Shape;1499;p35"/>
              <p:cNvSpPr/>
              <p:nvPr/>
            </p:nvSpPr>
            <p:spPr>
              <a:xfrm>
                <a:off x="853480" y="3051672"/>
                <a:ext cx="753647" cy="466464"/>
              </a:xfrm>
              <a:custGeom>
                <a:rect b="b" l="l" r="r" t="t"/>
                <a:pathLst>
                  <a:path extrusionOk="0" h="281" w="454">
                    <a:moveTo>
                      <a:pt x="71" y="246"/>
                    </a:moveTo>
                    <a:cubicBezTo>
                      <a:pt x="67" y="252"/>
                      <a:pt x="69" y="262"/>
                      <a:pt x="74" y="266"/>
                    </a:cubicBezTo>
                    <a:cubicBezTo>
                      <a:pt x="79" y="271"/>
                      <a:pt x="87" y="269"/>
                      <a:pt x="92" y="263"/>
                    </a:cubicBezTo>
                    <a:cubicBezTo>
                      <a:pt x="96" y="270"/>
                      <a:pt x="107" y="265"/>
                      <a:pt x="106" y="257"/>
                    </a:cubicBezTo>
                    <a:cubicBezTo>
                      <a:pt x="112" y="261"/>
                      <a:pt x="120" y="254"/>
                      <a:pt x="119" y="246"/>
                    </a:cubicBezTo>
                    <a:cubicBezTo>
                      <a:pt x="125" y="250"/>
                      <a:pt x="130" y="239"/>
                      <a:pt x="135" y="232"/>
                    </a:cubicBezTo>
                    <a:cubicBezTo>
                      <a:pt x="137" y="229"/>
                      <a:pt x="140" y="226"/>
                      <a:pt x="143" y="222"/>
                    </a:cubicBezTo>
                    <a:cubicBezTo>
                      <a:pt x="151" y="212"/>
                      <a:pt x="157" y="198"/>
                      <a:pt x="158" y="184"/>
                    </a:cubicBezTo>
                    <a:cubicBezTo>
                      <a:pt x="168" y="175"/>
                      <a:pt x="172" y="160"/>
                      <a:pt x="175" y="146"/>
                    </a:cubicBezTo>
                    <a:cubicBezTo>
                      <a:pt x="177" y="137"/>
                      <a:pt x="179" y="129"/>
                      <a:pt x="181" y="120"/>
                    </a:cubicBezTo>
                    <a:cubicBezTo>
                      <a:pt x="183" y="118"/>
                      <a:pt x="185" y="116"/>
                      <a:pt x="187" y="114"/>
                    </a:cubicBezTo>
                    <a:cubicBezTo>
                      <a:pt x="186" y="121"/>
                      <a:pt x="190" y="127"/>
                      <a:pt x="195" y="129"/>
                    </a:cubicBezTo>
                    <a:cubicBezTo>
                      <a:pt x="200" y="131"/>
                      <a:pt x="205" y="132"/>
                      <a:pt x="211" y="131"/>
                    </a:cubicBezTo>
                    <a:cubicBezTo>
                      <a:pt x="216" y="131"/>
                      <a:pt x="221" y="130"/>
                      <a:pt x="227" y="129"/>
                    </a:cubicBezTo>
                    <a:cubicBezTo>
                      <a:pt x="230" y="131"/>
                      <a:pt x="233" y="132"/>
                      <a:pt x="236" y="133"/>
                    </a:cubicBezTo>
                    <a:cubicBezTo>
                      <a:pt x="232" y="141"/>
                      <a:pt x="234" y="151"/>
                      <a:pt x="236" y="159"/>
                    </a:cubicBezTo>
                    <a:cubicBezTo>
                      <a:pt x="238" y="165"/>
                      <a:pt x="239" y="172"/>
                      <a:pt x="244" y="175"/>
                    </a:cubicBezTo>
                    <a:cubicBezTo>
                      <a:pt x="248" y="178"/>
                      <a:pt x="256" y="174"/>
                      <a:pt x="255" y="168"/>
                    </a:cubicBezTo>
                    <a:cubicBezTo>
                      <a:pt x="258" y="172"/>
                      <a:pt x="264" y="171"/>
                      <a:pt x="268" y="167"/>
                    </a:cubicBezTo>
                    <a:cubicBezTo>
                      <a:pt x="271" y="163"/>
                      <a:pt x="273" y="157"/>
                      <a:pt x="273" y="151"/>
                    </a:cubicBezTo>
                    <a:cubicBezTo>
                      <a:pt x="274" y="137"/>
                      <a:pt x="271" y="123"/>
                      <a:pt x="265" y="112"/>
                    </a:cubicBezTo>
                    <a:cubicBezTo>
                      <a:pt x="273" y="121"/>
                      <a:pt x="281" y="131"/>
                      <a:pt x="289" y="140"/>
                    </a:cubicBezTo>
                    <a:cubicBezTo>
                      <a:pt x="291" y="143"/>
                      <a:pt x="293" y="145"/>
                      <a:pt x="296" y="145"/>
                    </a:cubicBezTo>
                    <a:cubicBezTo>
                      <a:pt x="294" y="150"/>
                      <a:pt x="298" y="154"/>
                      <a:pt x="302" y="154"/>
                    </a:cubicBezTo>
                    <a:cubicBezTo>
                      <a:pt x="306" y="154"/>
                      <a:pt x="310" y="151"/>
                      <a:pt x="313" y="148"/>
                    </a:cubicBezTo>
                    <a:cubicBezTo>
                      <a:pt x="321" y="142"/>
                      <a:pt x="329" y="131"/>
                      <a:pt x="324" y="123"/>
                    </a:cubicBezTo>
                    <a:cubicBezTo>
                      <a:pt x="327" y="122"/>
                      <a:pt x="329" y="117"/>
                      <a:pt x="328" y="114"/>
                    </a:cubicBezTo>
                    <a:cubicBezTo>
                      <a:pt x="337" y="123"/>
                      <a:pt x="347" y="132"/>
                      <a:pt x="356" y="141"/>
                    </a:cubicBezTo>
                    <a:cubicBezTo>
                      <a:pt x="353" y="139"/>
                      <a:pt x="349" y="144"/>
                      <a:pt x="349" y="148"/>
                    </a:cubicBezTo>
                    <a:cubicBezTo>
                      <a:pt x="350" y="152"/>
                      <a:pt x="352" y="155"/>
                      <a:pt x="355" y="158"/>
                    </a:cubicBezTo>
                    <a:cubicBezTo>
                      <a:pt x="352" y="162"/>
                      <a:pt x="350" y="167"/>
                      <a:pt x="350" y="172"/>
                    </a:cubicBezTo>
                    <a:cubicBezTo>
                      <a:pt x="345" y="166"/>
                      <a:pt x="335" y="175"/>
                      <a:pt x="336" y="183"/>
                    </a:cubicBezTo>
                    <a:cubicBezTo>
                      <a:pt x="337" y="191"/>
                      <a:pt x="344" y="196"/>
                      <a:pt x="351" y="198"/>
                    </a:cubicBezTo>
                    <a:cubicBezTo>
                      <a:pt x="357" y="199"/>
                      <a:pt x="364" y="197"/>
                      <a:pt x="366" y="190"/>
                    </a:cubicBezTo>
                    <a:cubicBezTo>
                      <a:pt x="373" y="192"/>
                      <a:pt x="380" y="184"/>
                      <a:pt x="379" y="176"/>
                    </a:cubicBezTo>
                    <a:cubicBezTo>
                      <a:pt x="383" y="180"/>
                      <a:pt x="389" y="171"/>
                      <a:pt x="390" y="165"/>
                    </a:cubicBezTo>
                    <a:cubicBezTo>
                      <a:pt x="391" y="152"/>
                      <a:pt x="391" y="140"/>
                      <a:pt x="388" y="128"/>
                    </a:cubicBezTo>
                    <a:cubicBezTo>
                      <a:pt x="388" y="130"/>
                      <a:pt x="390" y="131"/>
                      <a:pt x="391" y="130"/>
                    </a:cubicBezTo>
                    <a:cubicBezTo>
                      <a:pt x="392" y="130"/>
                      <a:pt x="392" y="127"/>
                      <a:pt x="391" y="126"/>
                    </a:cubicBezTo>
                    <a:cubicBezTo>
                      <a:pt x="395" y="141"/>
                      <a:pt x="399" y="156"/>
                      <a:pt x="404" y="171"/>
                    </a:cubicBezTo>
                    <a:cubicBezTo>
                      <a:pt x="407" y="183"/>
                      <a:pt x="410" y="195"/>
                      <a:pt x="409" y="208"/>
                    </a:cubicBezTo>
                    <a:cubicBezTo>
                      <a:pt x="409" y="213"/>
                      <a:pt x="408" y="220"/>
                      <a:pt x="413" y="221"/>
                    </a:cubicBezTo>
                    <a:cubicBezTo>
                      <a:pt x="414" y="221"/>
                      <a:pt x="415" y="221"/>
                      <a:pt x="416" y="220"/>
                    </a:cubicBezTo>
                    <a:cubicBezTo>
                      <a:pt x="429" y="216"/>
                      <a:pt x="440" y="204"/>
                      <a:pt x="448" y="191"/>
                    </a:cubicBezTo>
                    <a:cubicBezTo>
                      <a:pt x="450" y="186"/>
                      <a:pt x="453" y="182"/>
                      <a:pt x="454" y="176"/>
                    </a:cubicBezTo>
                    <a:cubicBezTo>
                      <a:pt x="456" y="166"/>
                      <a:pt x="453" y="155"/>
                      <a:pt x="453" y="143"/>
                    </a:cubicBezTo>
                    <a:cubicBezTo>
                      <a:pt x="453" y="139"/>
                      <a:pt x="454" y="134"/>
                      <a:pt x="454" y="129"/>
                    </a:cubicBezTo>
                    <a:cubicBezTo>
                      <a:pt x="453" y="121"/>
                      <a:pt x="449" y="115"/>
                      <a:pt x="445" y="109"/>
                    </a:cubicBezTo>
                    <a:cubicBezTo>
                      <a:pt x="430" y="88"/>
                      <a:pt x="415" y="66"/>
                      <a:pt x="393" y="55"/>
                    </a:cubicBezTo>
                    <a:cubicBezTo>
                      <a:pt x="380" y="49"/>
                      <a:pt x="365" y="47"/>
                      <a:pt x="352" y="41"/>
                    </a:cubicBezTo>
                    <a:cubicBezTo>
                      <a:pt x="344" y="37"/>
                      <a:pt x="337" y="32"/>
                      <a:pt x="329" y="27"/>
                    </a:cubicBezTo>
                    <a:cubicBezTo>
                      <a:pt x="297" y="7"/>
                      <a:pt x="260" y="1"/>
                      <a:pt x="223" y="0"/>
                    </a:cubicBezTo>
                    <a:cubicBezTo>
                      <a:pt x="203" y="0"/>
                      <a:pt x="182" y="1"/>
                      <a:pt x="162" y="8"/>
                    </a:cubicBezTo>
                    <a:cubicBezTo>
                      <a:pt x="140" y="15"/>
                      <a:pt x="120" y="29"/>
                      <a:pt x="101" y="44"/>
                    </a:cubicBezTo>
                    <a:cubicBezTo>
                      <a:pt x="73" y="67"/>
                      <a:pt x="46" y="93"/>
                      <a:pt x="26" y="125"/>
                    </a:cubicBezTo>
                    <a:cubicBezTo>
                      <a:pt x="10" y="151"/>
                      <a:pt x="-1" y="181"/>
                      <a:pt x="0" y="211"/>
                    </a:cubicBezTo>
                    <a:cubicBezTo>
                      <a:pt x="1" y="241"/>
                      <a:pt x="17" y="272"/>
                      <a:pt x="41" y="281"/>
                    </a:cubicBezTo>
                    <a:cubicBezTo>
                      <a:pt x="45" y="277"/>
                      <a:pt x="49" y="274"/>
                      <a:pt x="52" y="270"/>
                    </a:cubicBezTo>
                    <a:lnTo>
                      <a:pt x="71" y="246"/>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00" name="Google Shape;1500;p35"/>
              <p:cNvSpPr/>
              <p:nvPr/>
            </p:nvSpPr>
            <p:spPr>
              <a:xfrm>
                <a:off x="909920" y="3488256"/>
                <a:ext cx="106241" cy="152721"/>
              </a:xfrm>
              <a:custGeom>
                <a:rect b="b" l="l" r="r" t="t"/>
                <a:pathLst>
                  <a:path extrusionOk="0" h="92" w="64">
                    <a:moveTo>
                      <a:pt x="64" y="6"/>
                    </a:moveTo>
                    <a:cubicBezTo>
                      <a:pt x="62" y="5"/>
                      <a:pt x="7" y="-19"/>
                      <a:pt x="1" y="40"/>
                    </a:cubicBezTo>
                    <a:cubicBezTo>
                      <a:pt x="-5" y="99"/>
                      <a:pt x="55" y="93"/>
                      <a:pt x="56" y="91"/>
                    </a:cubicBezTo>
                    <a:cubicBezTo>
                      <a:pt x="56" y="89"/>
                      <a:pt x="64" y="6"/>
                      <a:pt x="64" y="6"/>
                    </a:cubicBezTo>
                    <a:close/>
                  </a:path>
                </a:pathLst>
              </a:custGeom>
              <a:solidFill>
                <a:srgbClr val="9E675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1" name="Google Shape;1501;p35"/>
              <p:cNvSpPr/>
              <p:nvPr/>
            </p:nvSpPr>
            <p:spPr>
              <a:xfrm>
                <a:off x="936481" y="3519796"/>
                <a:ext cx="39840" cy="86321"/>
              </a:xfrm>
              <a:custGeom>
                <a:rect b="b" l="l" r="r" t="t"/>
                <a:pathLst>
                  <a:path extrusionOk="0" h="52" w="24">
                    <a:moveTo>
                      <a:pt x="24" y="48"/>
                    </a:moveTo>
                    <a:cubicBezTo>
                      <a:pt x="24" y="48"/>
                      <a:pt x="23" y="48"/>
                      <a:pt x="21" y="49"/>
                    </a:cubicBezTo>
                    <a:cubicBezTo>
                      <a:pt x="19" y="50"/>
                      <a:pt x="16" y="50"/>
                      <a:pt x="13" y="48"/>
                    </a:cubicBezTo>
                    <a:cubicBezTo>
                      <a:pt x="7" y="45"/>
                      <a:pt x="3" y="35"/>
                      <a:pt x="4" y="24"/>
                    </a:cubicBezTo>
                    <a:cubicBezTo>
                      <a:pt x="4" y="19"/>
                      <a:pt x="6" y="14"/>
                      <a:pt x="8" y="10"/>
                    </a:cubicBezTo>
                    <a:cubicBezTo>
                      <a:pt x="10" y="6"/>
                      <a:pt x="14" y="3"/>
                      <a:pt x="17" y="3"/>
                    </a:cubicBezTo>
                    <a:cubicBezTo>
                      <a:pt x="20" y="2"/>
                      <a:pt x="22" y="4"/>
                      <a:pt x="23" y="6"/>
                    </a:cubicBezTo>
                    <a:cubicBezTo>
                      <a:pt x="23" y="8"/>
                      <a:pt x="23" y="9"/>
                      <a:pt x="23" y="9"/>
                    </a:cubicBezTo>
                    <a:cubicBezTo>
                      <a:pt x="23" y="9"/>
                      <a:pt x="24" y="8"/>
                      <a:pt x="24" y="6"/>
                    </a:cubicBezTo>
                    <a:cubicBezTo>
                      <a:pt x="24" y="5"/>
                      <a:pt x="23" y="3"/>
                      <a:pt x="22" y="2"/>
                    </a:cubicBezTo>
                    <a:cubicBezTo>
                      <a:pt x="21" y="1"/>
                      <a:pt x="19" y="0"/>
                      <a:pt x="17" y="0"/>
                    </a:cubicBezTo>
                    <a:cubicBezTo>
                      <a:pt x="12" y="0"/>
                      <a:pt x="8" y="3"/>
                      <a:pt x="5" y="8"/>
                    </a:cubicBezTo>
                    <a:cubicBezTo>
                      <a:pt x="2" y="12"/>
                      <a:pt x="0" y="18"/>
                      <a:pt x="0" y="24"/>
                    </a:cubicBezTo>
                    <a:cubicBezTo>
                      <a:pt x="-1" y="36"/>
                      <a:pt x="4" y="48"/>
                      <a:pt x="12" y="51"/>
                    </a:cubicBezTo>
                    <a:cubicBezTo>
                      <a:pt x="16" y="52"/>
                      <a:pt x="20" y="52"/>
                      <a:pt x="22" y="50"/>
                    </a:cubicBezTo>
                    <a:cubicBezTo>
                      <a:pt x="24" y="49"/>
                      <a:pt x="24" y="48"/>
                      <a:pt x="24" y="4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2" name="Google Shape;1502;p35"/>
              <p:cNvSpPr/>
              <p:nvPr/>
            </p:nvSpPr>
            <p:spPr>
              <a:xfrm>
                <a:off x="1251884" y="3121392"/>
                <a:ext cx="146081" cy="102921"/>
              </a:xfrm>
              <a:custGeom>
                <a:rect b="b" l="l" r="r" t="t"/>
                <a:pathLst>
                  <a:path extrusionOk="0" h="62" w="88">
                    <a:moveTo>
                      <a:pt x="81" y="62"/>
                    </a:moveTo>
                    <a:cubicBezTo>
                      <a:pt x="81" y="62"/>
                      <a:pt x="85" y="60"/>
                      <a:pt x="86" y="54"/>
                    </a:cubicBezTo>
                    <a:cubicBezTo>
                      <a:pt x="87" y="52"/>
                      <a:pt x="87" y="48"/>
                      <a:pt x="84" y="45"/>
                    </a:cubicBezTo>
                    <a:cubicBezTo>
                      <a:pt x="82" y="42"/>
                      <a:pt x="78" y="40"/>
                      <a:pt x="73" y="41"/>
                    </a:cubicBezTo>
                    <a:lnTo>
                      <a:pt x="71" y="42"/>
                    </a:lnTo>
                    <a:lnTo>
                      <a:pt x="72" y="39"/>
                    </a:lnTo>
                    <a:cubicBezTo>
                      <a:pt x="74" y="36"/>
                      <a:pt x="74" y="30"/>
                      <a:pt x="71" y="26"/>
                    </a:cubicBezTo>
                    <a:cubicBezTo>
                      <a:pt x="67" y="22"/>
                      <a:pt x="60" y="21"/>
                      <a:pt x="56" y="25"/>
                    </a:cubicBezTo>
                    <a:lnTo>
                      <a:pt x="54" y="23"/>
                    </a:lnTo>
                    <a:cubicBezTo>
                      <a:pt x="54" y="22"/>
                      <a:pt x="55" y="22"/>
                      <a:pt x="55" y="21"/>
                    </a:cubicBezTo>
                    <a:cubicBezTo>
                      <a:pt x="56" y="20"/>
                      <a:pt x="56" y="17"/>
                      <a:pt x="55" y="16"/>
                    </a:cubicBezTo>
                    <a:cubicBezTo>
                      <a:pt x="54" y="14"/>
                      <a:pt x="52" y="13"/>
                      <a:pt x="50" y="12"/>
                    </a:cubicBezTo>
                    <a:cubicBezTo>
                      <a:pt x="48" y="11"/>
                      <a:pt x="46" y="11"/>
                      <a:pt x="44" y="12"/>
                    </a:cubicBezTo>
                    <a:cubicBezTo>
                      <a:pt x="42" y="12"/>
                      <a:pt x="40" y="13"/>
                      <a:pt x="37" y="12"/>
                    </a:cubicBezTo>
                    <a:cubicBezTo>
                      <a:pt x="35" y="12"/>
                      <a:pt x="34" y="9"/>
                      <a:pt x="32" y="8"/>
                    </a:cubicBezTo>
                    <a:cubicBezTo>
                      <a:pt x="31" y="7"/>
                      <a:pt x="30" y="6"/>
                      <a:pt x="28" y="5"/>
                    </a:cubicBezTo>
                    <a:cubicBezTo>
                      <a:pt x="25" y="3"/>
                      <a:pt x="22" y="2"/>
                      <a:pt x="19" y="2"/>
                    </a:cubicBezTo>
                    <a:cubicBezTo>
                      <a:pt x="13" y="1"/>
                      <a:pt x="8" y="2"/>
                      <a:pt x="5" y="4"/>
                    </a:cubicBezTo>
                    <a:cubicBezTo>
                      <a:pt x="2" y="5"/>
                      <a:pt x="0" y="6"/>
                      <a:pt x="0" y="6"/>
                    </a:cubicBezTo>
                    <a:cubicBezTo>
                      <a:pt x="0" y="6"/>
                      <a:pt x="1" y="4"/>
                      <a:pt x="4" y="3"/>
                    </a:cubicBezTo>
                    <a:cubicBezTo>
                      <a:pt x="7" y="1"/>
                      <a:pt x="13" y="-1"/>
                      <a:pt x="19" y="0"/>
                    </a:cubicBezTo>
                    <a:cubicBezTo>
                      <a:pt x="22" y="0"/>
                      <a:pt x="26" y="1"/>
                      <a:pt x="29" y="3"/>
                    </a:cubicBezTo>
                    <a:cubicBezTo>
                      <a:pt x="31" y="4"/>
                      <a:pt x="33" y="5"/>
                      <a:pt x="34" y="7"/>
                    </a:cubicBezTo>
                    <a:cubicBezTo>
                      <a:pt x="36" y="8"/>
                      <a:pt x="37" y="10"/>
                      <a:pt x="38" y="10"/>
                    </a:cubicBezTo>
                    <a:cubicBezTo>
                      <a:pt x="40" y="10"/>
                      <a:pt x="42" y="10"/>
                      <a:pt x="44" y="9"/>
                    </a:cubicBezTo>
                    <a:cubicBezTo>
                      <a:pt x="46" y="9"/>
                      <a:pt x="49" y="9"/>
                      <a:pt x="51" y="9"/>
                    </a:cubicBezTo>
                    <a:cubicBezTo>
                      <a:pt x="53" y="10"/>
                      <a:pt x="56" y="12"/>
                      <a:pt x="57" y="14"/>
                    </a:cubicBezTo>
                    <a:cubicBezTo>
                      <a:pt x="58" y="17"/>
                      <a:pt x="59" y="20"/>
                      <a:pt x="58" y="22"/>
                    </a:cubicBezTo>
                    <a:cubicBezTo>
                      <a:pt x="57" y="23"/>
                      <a:pt x="57" y="24"/>
                      <a:pt x="56" y="25"/>
                    </a:cubicBezTo>
                    <a:lnTo>
                      <a:pt x="54" y="22"/>
                    </a:lnTo>
                    <a:cubicBezTo>
                      <a:pt x="60" y="18"/>
                      <a:pt x="68" y="19"/>
                      <a:pt x="72" y="24"/>
                    </a:cubicBezTo>
                    <a:cubicBezTo>
                      <a:pt x="77" y="29"/>
                      <a:pt x="77" y="36"/>
                      <a:pt x="74" y="40"/>
                    </a:cubicBezTo>
                    <a:lnTo>
                      <a:pt x="73" y="39"/>
                    </a:lnTo>
                    <a:cubicBezTo>
                      <a:pt x="79" y="38"/>
                      <a:pt x="83" y="40"/>
                      <a:pt x="86" y="44"/>
                    </a:cubicBezTo>
                    <a:cubicBezTo>
                      <a:pt x="89" y="48"/>
                      <a:pt x="88" y="52"/>
                      <a:pt x="87" y="55"/>
                    </a:cubicBezTo>
                    <a:cubicBezTo>
                      <a:pt x="86" y="58"/>
                      <a:pt x="85" y="59"/>
                      <a:pt x="84" y="60"/>
                    </a:cubicBezTo>
                    <a:cubicBezTo>
                      <a:pt x="82" y="61"/>
                      <a:pt x="81" y="61"/>
                      <a:pt x="81" y="61"/>
                    </a:cubicBezTo>
                    <a:lnTo>
                      <a:pt x="81" y="6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3" name="Google Shape;1503;p35"/>
              <p:cNvSpPr/>
              <p:nvPr/>
            </p:nvSpPr>
            <p:spPr>
              <a:xfrm>
                <a:off x="1338205" y="3096492"/>
                <a:ext cx="169322" cy="167662"/>
              </a:xfrm>
              <a:custGeom>
                <a:rect b="b" l="l" r="r" t="t"/>
                <a:pathLst>
                  <a:path extrusionOk="0" h="101" w="102">
                    <a:moveTo>
                      <a:pt x="93" y="101"/>
                    </a:moveTo>
                    <a:cubicBezTo>
                      <a:pt x="93" y="101"/>
                      <a:pt x="97" y="99"/>
                      <a:pt x="99" y="94"/>
                    </a:cubicBezTo>
                    <a:cubicBezTo>
                      <a:pt x="100" y="91"/>
                      <a:pt x="101" y="88"/>
                      <a:pt x="100" y="84"/>
                    </a:cubicBezTo>
                    <a:cubicBezTo>
                      <a:pt x="98" y="80"/>
                      <a:pt x="95" y="76"/>
                      <a:pt x="90" y="75"/>
                    </a:cubicBezTo>
                    <a:lnTo>
                      <a:pt x="88" y="75"/>
                    </a:lnTo>
                    <a:lnTo>
                      <a:pt x="90" y="74"/>
                    </a:lnTo>
                    <a:cubicBezTo>
                      <a:pt x="93" y="70"/>
                      <a:pt x="97" y="65"/>
                      <a:pt x="96" y="60"/>
                    </a:cubicBezTo>
                    <a:cubicBezTo>
                      <a:pt x="95" y="57"/>
                      <a:pt x="94" y="54"/>
                      <a:pt x="91" y="53"/>
                    </a:cubicBezTo>
                    <a:cubicBezTo>
                      <a:pt x="89" y="52"/>
                      <a:pt x="85" y="51"/>
                      <a:pt x="83" y="53"/>
                    </a:cubicBezTo>
                    <a:lnTo>
                      <a:pt x="75" y="60"/>
                    </a:lnTo>
                    <a:lnTo>
                      <a:pt x="81" y="51"/>
                    </a:lnTo>
                    <a:cubicBezTo>
                      <a:pt x="84" y="48"/>
                      <a:pt x="84" y="44"/>
                      <a:pt x="83" y="40"/>
                    </a:cubicBezTo>
                    <a:cubicBezTo>
                      <a:pt x="82" y="36"/>
                      <a:pt x="79" y="33"/>
                      <a:pt x="75" y="31"/>
                    </a:cubicBezTo>
                    <a:cubicBezTo>
                      <a:pt x="72" y="30"/>
                      <a:pt x="69" y="30"/>
                      <a:pt x="66" y="31"/>
                    </a:cubicBezTo>
                    <a:lnTo>
                      <a:pt x="63" y="32"/>
                    </a:lnTo>
                    <a:lnTo>
                      <a:pt x="64" y="29"/>
                    </a:lnTo>
                    <a:cubicBezTo>
                      <a:pt x="67" y="25"/>
                      <a:pt x="63" y="19"/>
                      <a:pt x="58" y="18"/>
                    </a:cubicBezTo>
                    <a:cubicBezTo>
                      <a:pt x="53" y="17"/>
                      <a:pt x="48" y="18"/>
                      <a:pt x="44" y="20"/>
                    </a:cubicBezTo>
                    <a:lnTo>
                      <a:pt x="41" y="21"/>
                    </a:lnTo>
                    <a:lnTo>
                      <a:pt x="42" y="18"/>
                    </a:lnTo>
                    <a:cubicBezTo>
                      <a:pt x="44" y="15"/>
                      <a:pt x="42" y="11"/>
                      <a:pt x="40" y="9"/>
                    </a:cubicBezTo>
                    <a:cubicBezTo>
                      <a:pt x="38" y="6"/>
                      <a:pt x="35" y="5"/>
                      <a:pt x="32" y="4"/>
                    </a:cubicBezTo>
                    <a:cubicBezTo>
                      <a:pt x="25" y="2"/>
                      <a:pt x="19" y="2"/>
                      <a:pt x="15" y="2"/>
                    </a:cubicBezTo>
                    <a:cubicBezTo>
                      <a:pt x="5" y="3"/>
                      <a:pt x="0" y="6"/>
                      <a:pt x="0" y="6"/>
                    </a:cubicBezTo>
                    <a:cubicBezTo>
                      <a:pt x="0" y="6"/>
                      <a:pt x="1" y="5"/>
                      <a:pt x="3" y="4"/>
                    </a:cubicBezTo>
                    <a:cubicBezTo>
                      <a:pt x="6" y="3"/>
                      <a:pt x="9" y="1"/>
                      <a:pt x="14" y="1"/>
                    </a:cubicBezTo>
                    <a:cubicBezTo>
                      <a:pt x="19" y="0"/>
                      <a:pt x="25" y="0"/>
                      <a:pt x="32" y="2"/>
                    </a:cubicBezTo>
                    <a:cubicBezTo>
                      <a:pt x="35" y="3"/>
                      <a:pt x="39" y="4"/>
                      <a:pt x="42" y="7"/>
                    </a:cubicBezTo>
                    <a:cubicBezTo>
                      <a:pt x="44" y="10"/>
                      <a:pt x="46" y="15"/>
                      <a:pt x="45" y="19"/>
                    </a:cubicBezTo>
                    <a:lnTo>
                      <a:pt x="43" y="18"/>
                    </a:lnTo>
                    <a:cubicBezTo>
                      <a:pt x="47" y="16"/>
                      <a:pt x="53" y="14"/>
                      <a:pt x="59" y="16"/>
                    </a:cubicBezTo>
                    <a:cubicBezTo>
                      <a:pt x="62" y="16"/>
                      <a:pt x="64" y="18"/>
                      <a:pt x="66" y="21"/>
                    </a:cubicBezTo>
                    <a:cubicBezTo>
                      <a:pt x="68" y="24"/>
                      <a:pt x="69" y="27"/>
                      <a:pt x="67" y="31"/>
                    </a:cubicBezTo>
                    <a:lnTo>
                      <a:pt x="65" y="29"/>
                    </a:lnTo>
                    <a:cubicBezTo>
                      <a:pt x="69" y="28"/>
                      <a:pt x="73" y="28"/>
                      <a:pt x="76" y="29"/>
                    </a:cubicBezTo>
                    <a:cubicBezTo>
                      <a:pt x="81" y="30"/>
                      <a:pt x="85" y="35"/>
                      <a:pt x="86" y="39"/>
                    </a:cubicBezTo>
                    <a:cubicBezTo>
                      <a:pt x="87" y="44"/>
                      <a:pt x="86" y="49"/>
                      <a:pt x="83" y="53"/>
                    </a:cubicBezTo>
                    <a:lnTo>
                      <a:pt x="82" y="51"/>
                    </a:lnTo>
                    <a:cubicBezTo>
                      <a:pt x="85" y="49"/>
                      <a:pt x="89" y="49"/>
                      <a:pt x="92" y="51"/>
                    </a:cubicBezTo>
                    <a:cubicBezTo>
                      <a:pt x="95" y="53"/>
                      <a:pt x="98" y="56"/>
                      <a:pt x="98" y="59"/>
                    </a:cubicBezTo>
                    <a:cubicBezTo>
                      <a:pt x="99" y="66"/>
                      <a:pt x="95" y="72"/>
                      <a:pt x="91" y="75"/>
                    </a:cubicBezTo>
                    <a:lnTo>
                      <a:pt x="91" y="73"/>
                    </a:lnTo>
                    <a:cubicBezTo>
                      <a:pt x="96" y="75"/>
                      <a:pt x="100" y="79"/>
                      <a:pt x="101" y="84"/>
                    </a:cubicBezTo>
                    <a:cubicBezTo>
                      <a:pt x="103" y="88"/>
                      <a:pt x="102" y="92"/>
                      <a:pt x="100" y="95"/>
                    </a:cubicBezTo>
                    <a:cubicBezTo>
                      <a:pt x="99" y="97"/>
                      <a:pt x="97" y="99"/>
                      <a:pt x="95" y="100"/>
                    </a:cubicBezTo>
                    <a:cubicBezTo>
                      <a:pt x="94" y="101"/>
                      <a:pt x="93" y="101"/>
                      <a:pt x="93" y="101"/>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4" name="Google Shape;1504;p35"/>
              <p:cNvSpPr/>
              <p:nvPr/>
            </p:nvSpPr>
            <p:spPr>
              <a:xfrm>
                <a:off x="1532427" y="3141313"/>
                <a:ext cx="195882" cy="169322"/>
              </a:xfrm>
              <a:custGeom>
                <a:rect b="b" l="l" r="r" t="t"/>
                <a:pathLst>
                  <a:path extrusionOk="0" h="102" w="118">
                    <a:moveTo>
                      <a:pt x="117" y="102"/>
                    </a:moveTo>
                    <a:cubicBezTo>
                      <a:pt x="117" y="102"/>
                      <a:pt x="118" y="98"/>
                      <a:pt x="115" y="94"/>
                    </a:cubicBezTo>
                    <a:cubicBezTo>
                      <a:pt x="113" y="92"/>
                      <a:pt x="110" y="90"/>
                      <a:pt x="106" y="90"/>
                    </a:cubicBezTo>
                    <a:cubicBezTo>
                      <a:pt x="102" y="89"/>
                      <a:pt x="98" y="90"/>
                      <a:pt x="93" y="92"/>
                    </a:cubicBezTo>
                    <a:lnTo>
                      <a:pt x="92" y="92"/>
                    </a:lnTo>
                    <a:lnTo>
                      <a:pt x="92" y="90"/>
                    </a:lnTo>
                    <a:cubicBezTo>
                      <a:pt x="93" y="86"/>
                      <a:pt x="89" y="80"/>
                      <a:pt x="84" y="78"/>
                    </a:cubicBezTo>
                    <a:cubicBezTo>
                      <a:pt x="78" y="76"/>
                      <a:pt x="72" y="77"/>
                      <a:pt x="65" y="79"/>
                    </a:cubicBezTo>
                    <a:lnTo>
                      <a:pt x="56" y="81"/>
                    </a:lnTo>
                    <a:lnTo>
                      <a:pt x="64" y="77"/>
                    </a:lnTo>
                    <a:cubicBezTo>
                      <a:pt x="68" y="74"/>
                      <a:pt x="68" y="67"/>
                      <a:pt x="65" y="63"/>
                    </a:cubicBezTo>
                    <a:cubicBezTo>
                      <a:pt x="61" y="59"/>
                      <a:pt x="55" y="58"/>
                      <a:pt x="49" y="58"/>
                    </a:cubicBezTo>
                    <a:lnTo>
                      <a:pt x="48" y="58"/>
                    </a:lnTo>
                    <a:lnTo>
                      <a:pt x="43" y="58"/>
                    </a:lnTo>
                    <a:lnTo>
                      <a:pt x="47" y="55"/>
                    </a:lnTo>
                    <a:cubicBezTo>
                      <a:pt x="53" y="52"/>
                      <a:pt x="53" y="43"/>
                      <a:pt x="48" y="39"/>
                    </a:cubicBezTo>
                    <a:cubicBezTo>
                      <a:pt x="43" y="35"/>
                      <a:pt x="36" y="36"/>
                      <a:pt x="31" y="39"/>
                    </a:cubicBezTo>
                    <a:lnTo>
                      <a:pt x="25" y="42"/>
                    </a:lnTo>
                    <a:lnTo>
                      <a:pt x="29" y="37"/>
                    </a:lnTo>
                    <a:cubicBezTo>
                      <a:pt x="35" y="30"/>
                      <a:pt x="35" y="20"/>
                      <a:pt x="32" y="14"/>
                    </a:cubicBezTo>
                    <a:cubicBezTo>
                      <a:pt x="28" y="7"/>
                      <a:pt x="22" y="3"/>
                      <a:pt x="17" y="2"/>
                    </a:cubicBezTo>
                    <a:cubicBezTo>
                      <a:pt x="12" y="1"/>
                      <a:pt x="7" y="1"/>
                      <a:pt x="4" y="2"/>
                    </a:cubicBezTo>
                    <a:cubicBezTo>
                      <a:pt x="1" y="3"/>
                      <a:pt x="0" y="4"/>
                      <a:pt x="0" y="4"/>
                    </a:cubicBezTo>
                    <a:cubicBezTo>
                      <a:pt x="0" y="4"/>
                      <a:pt x="0" y="3"/>
                      <a:pt x="1" y="3"/>
                    </a:cubicBezTo>
                    <a:cubicBezTo>
                      <a:pt x="2" y="3"/>
                      <a:pt x="3" y="2"/>
                      <a:pt x="4" y="1"/>
                    </a:cubicBezTo>
                    <a:cubicBezTo>
                      <a:pt x="7" y="0"/>
                      <a:pt x="12" y="-1"/>
                      <a:pt x="17" y="0"/>
                    </a:cubicBezTo>
                    <a:cubicBezTo>
                      <a:pt x="23" y="2"/>
                      <a:pt x="30" y="5"/>
                      <a:pt x="33" y="13"/>
                    </a:cubicBezTo>
                    <a:cubicBezTo>
                      <a:pt x="37" y="20"/>
                      <a:pt x="37" y="30"/>
                      <a:pt x="31" y="38"/>
                    </a:cubicBezTo>
                    <a:lnTo>
                      <a:pt x="29" y="37"/>
                    </a:lnTo>
                    <a:cubicBezTo>
                      <a:pt x="35" y="33"/>
                      <a:pt x="43" y="32"/>
                      <a:pt x="50" y="37"/>
                    </a:cubicBezTo>
                    <a:cubicBezTo>
                      <a:pt x="53" y="39"/>
                      <a:pt x="54" y="43"/>
                      <a:pt x="54" y="47"/>
                    </a:cubicBezTo>
                    <a:cubicBezTo>
                      <a:pt x="54" y="51"/>
                      <a:pt x="52" y="55"/>
                      <a:pt x="48" y="57"/>
                    </a:cubicBezTo>
                    <a:lnTo>
                      <a:pt x="48" y="55"/>
                    </a:lnTo>
                    <a:lnTo>
                      <a:pt x="49" y="55"/>
                    </a:lnTo>
                    <a:cubicBezTo>
                      <a:pt x="55" y="55"/>
                      <a:pt x="62" y="56"/>
                      <a:pt x="67" y="62"/>
                    </a:cubicBezTo>
                    <a:cubicBezTo>
                      <a:pt x="69" y="64"/>
                      <a:pt x="70" y="68"/>
                      <a:pt x="70" y="71"/>
                    </a:cubicBezTo>
                    <a:cubicBezTo>
                      <a:pt x="70" y="74"/>
                      <a:pt x="68" y="77"/>
                      <a:pt x="65" y="79"/>
                    </a:cubicBezTo>
                    <a:lnTo>
                      <a:pt x="64" y="77"/>
                    </a:lnTo>
                    <a:cubicBezTo>
                      <a:pt x="71" y="75"/>
                      <a:pt x="78" y="74"/>
                      <a:pt x="85" y="76"/>
                    </a:cubicBezTo>
                    <a:cubicBezTo>
                      <a:pt x="91" y="79"/>
                      <a:pt x="95" y="85"/>
                      <a:pt x="94" y="91"/>
                    </a:cubicBezTo>
                    <a:lnTo>
                      <a:pt x="93" y="90"/>
                    </a:lnTo>
                    <a:cubicBezTo>
                      <a:pt x="98" y="89"/>
                      <a:pt x="102" y="88"/>
                      <a:pt x="106" y="88"/>
                    </a:cubicBezTo>
                    <a:cubicBezTo>
                      <a:pt x="111" y="89"/>
                      <a:pt x="114" y="91"/>
                      <a:pt x="115" y="93"/>
                    </a:cubicBezTo>
                    <a:cubicBezTo>
                      <a:pt x="117" y="96"/>
                      <a:pt x="118" y="98"/>
                      <a:pt x="118" y="99"/>
                    </a:cubicBezTo>
                    <a:cubicBezTo>
                      <a:pt x="118" y="101"/>
                      <a:pt x="117" y="102"/>
                      <a:pt x="117" y="102"/>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5" name="Google Shape;1505;p35"/>
              <p:cNvSpPr/>
              <p:nvPr/>
            </p:nvSpPr>
            <p:spPr>
              <a:xfrm>
                <a:off x="1427846" y="3066612"/>
                <a:ext cx="200862" cy="36520"/>
              </a:xfrm>
              <a:custGeom>
                <a:rect b="b" l="l" r="r" t="t"/>
                <a:pathLst>
                  <a:path extrusionOk="0" h="22" w="121">
                    <a:moveTo>
                      <a:pt x="121" y="3"/>
                    </a:moveTo>
                    <a:cubicBezTo>
                      <a:pt x="121" y="3"/>
                      <a:pt x="119" y="4"/>
                      <a:pt x="117" y="4"/>
                    </a:cubicBezTo>
                    <a:cubicBezTo>
                      <a:pt x="114" y="4"/>
                      <a:pt x="111" y="4"/>
                      <a:pt x="107" y="3"/>
                    </a:cubicBezTo>
                    <a:cubicBezTo>
                      <a:pt x="102" y="3"/>
                      <a:pt x="97" y="2"/>
                      <a:pt x="91" y="4"/>
                    </a:cubicBezTo>
                    <a:cubicBezTo>
                      <a:pt x="89" y="5"/>
                      <a:pt x="86" y="7"/>
                      <a:pt x="86" y="10"/>
                    </a:cubicBezTo>
                    <a:cubicBezTo>
                      <a:pt x="84" y="13"/>
                      <a:pt x="85" y="16"/>
                      <a:pt x="87" y="18"/>
                    </a:cubicBezTo>
                    <a:lnTo>
                      <a:pt x="85" y="19"/>
                    </a:lnTo>
                    <a:cubicBezTo>
                      <a:pt x="85" y="16"/>
                      <a:pt x="81" y="13"/>
                      <a:pt x="78" y="10"/>
                    </a:cubicBezTo>
                    <a:cubicBezTo>
                      <a:pt x="74" y="8"/>
                      <a:pt x="70" y="5"/>
                      <a:pt x="66" y="4"/>
                    </a:cubicBezTo>
                    <a:cubicBezTo>
                      <a:pt x="61" y="2"/>
                      <a:pt x="57" y="2"/>
                      <a:pt x="53" y="4"/>
                    </a:cubicBezTo>
                    <a:cubicBezTo>
                      <a:pt x="49" y="6"/>
                      <a:pt x="46" y="10"/>
                      <a:pt x="46" y="13"/>
                    </a:cubicBezTo>
                    <a:lnTo>
                      <a:pt x="46" y="17"/>
                    </a:lnTo>
                    <a:lnTo>
                      <a:pt x="44" y="14"/>
                    </a:lnTo>
                    <a:cubicBezTo>
                      <a:pt x="39" y="9"/>
                      <a:pt x="33" y="6"/>
                      <a:pt x="28" y="5"/>
                    </a:cubicBezTo>
                    <a:cubicBezTo>
                      <a:pt x="22" y="4"/>
                      <a:pt x="17" y="5"/>
                      <a:pt x="13" y="6"/>
                    </a:cubicBezTo>
                    <a:cubicBezTo>
                      <a:pt x="4" y="8"/>
                      <a:pt x="1" y="12"/>
                      <a:pt x="0" y="12"/>
                    </a:cubicBezTo>
                    <a:cubicBezTo>
                      <a:pt x="0" y="12"/>
                      <a:pt x="1" y="11"/>
                      <a:pt x="3" y="9"/>
                    </a:cubicBezTo>
                    <a:cubicBezTo>
                      <a:pt x="5" y="8"/>
                      <a:pt x="8" y="6"/>
                      <a:pt x="12" y="4"/>
                    </a:cubicBezTo>
                    <a:cubicBezTo>
                      <a:pt x="16" y="3"/>
                      <a:pt x="22" y="2"/>
                      <a:pt x="28" y="3"/>
                    </a:cubicBezTo>
                    <a:cubicBezTo>
                      <a:pt x="34" y="4"/>
                      <a:pt x="41" y="7"/>
                      <a:pt x="46" y="13"/>
                    </a:cubicBezTo>
                    <a:lnTo>
                      <a:pt x="44" y="14"/>
                    </a:lnTo>
                    <a:cubicBezTo>
                      <a:pt x="44" y="9"/>
                      <a:pt x="47" y="4"/>
                      <a:pt x="52" y="2"/>
                    </a:cubicBezTo>
                    <a:cubicBezTo>
                      <a:pt x="56" y="-1"/>
                      <a:pt x="62" y="-1"/>
                      <a:pt x="67" y="1"/>
                    </a:cubicBezTo>
                    <a:cubicBezTo>
                      <a:pt x="72" y="3"/>
                      <a:pt x="76" y="6"/>
                      <a:pt x="79" y="8"/>
                    </a:cubicBezTo>
                    <a:cubicBezTo>
                      <a:pt x="81" y="10"/>
                      <a:pt x="83" y="12"/>
                      <a:pt x="85" y="13"/>
                    </a:cubicBezTo>
                    <a:cubicBezTo>
                      <a:pt x="86" y="15"/>
                      <a:pt x="88" y="16"/>
                      <a:pt x="88" y="19"/>
                    </a:cubicBezTo>
                    <a:lnTo>
                      <a:pt x="88" y="22"/>
                    </a:lnTo>
                    <a:lnTo>
                      <a:pt x="86" y="20"/>
                    </a:lnTo>
                    <a:cubicBezTo>
                      <a:pt x="82" y="17"/>
                      <a:pt x="82" y="12"/>
                      <a:pt x="83" y="9"/>
                    </a:cubicBezTo>
                    <a:cubicBezTo>
                      <a:pt x="85" y="6"/>
                      <a:pt x="88" y="3"/>
                      <a:pt x="91" y="2"/>
                    </a:cubicBezTo>
                    <a:cubicBezTo>
                      <a:pt x="97" y="0"/>
                      <a:pt x="103" y="1"/>
                      <a:pt x="107" y="2"/>
                    </a:cubicBezTo>
                    <a:cubicBezTo>
                      <a:pt x="111" y="3"/>
                      <a:pt x="115" y="3"/>
                      <a:pt x="117" y="3"/>
                    </a:cubicBezTo>
                    <a:cubicBezTo>
                      <a:pt x="119" y="3"/>
                      <a:pt x="121" y="3"/>
                      <a:pt x="121" y="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6" name="Google Shape;1506;p35"/>
              <p:cNvSpPr/>
              <p:nvPr/>
            </p:nvSpPr>
            <p:spPr>
              <a:xfrm>
                <a:off x="1313305" y="2960371"/>
                <a:ext cx="104581" cy="104581"/>
              </a:xfrm>
              <a:custGeom>
                <a:rect b="b" l="l" r="r" t="t"/>
                <a:pathLst>
                  <a:path extrusionOk="0" h="63" w="63">
                    <a:moveTo>
                      <a:pt x="63" y="2"/>
                    </a:moveTo>
                    <a:cubicBezTo>
                      <a:pt x="63" y="2"/>
                      <a:pt x="60" y="1"/>
                      <a:pt x="56" y="2"/>
                    </a:cubicBezTo>
                    <a:cubicBezTo>
                      <a:pt x="54" y="2"/>
                      <a:pt x="51" y="3"/>
                      <a:pt x="49" y="5"/>
                    </a:cubicBezTo>
                    <a:cubicBezTo>
                      <a:pt x="47" y="7"/>
                      <a:pt x="44" y="10"/>
                      <a:pt x="44" y="14"/>
                    </a:cubicBezTo>
                    <a:lnTo>
                      <a:pt x="43" y="15"/>
                    </a:lnTo>
                    <a:lnTo>
                      <a:pt x="42" y="15"/>
                    </a:lnTo>
                    <a:cubicBezTo>
                      <a:pt x="39" y="13"/>
                      <a:pt x="34" y="15"/>
                      <a:pt x="32" y="19"/>
                    </a:cubicBezTo>
                    <a:cubicBezTo>
                      <a:pt x="29" y="23"/>
                      <a:pt x="29" y="28"/>
                      <a:pt x="30" y="34"/>
                    </a:cubicBezTo>
                    <a:lnTo>
                      <a:pt x="30" y="39"/>
                    </a:lnTo>
                    <a:lnTo>
                      <a:pt x="27" y="34"/>
                    </a:lnTo>
                    <a:lnTo>
                      <a:pt x="27" y="34"/>
                    </a:lnTo>
                    <a:cubicBezTo>
                      <a:pt x="25" y="31"/>
                      <a:pt x="21" y="29"/>
                      <a:pt x="18" y="29"/>
                    </a:cubicBezTo>
                    <a:cubicBezTo>
                      <a:pt x="15" y="28"/>
                      <a:pt x="11" y="30"/>
                      <a:pt x="9" y="32"/>
                    </a:cubicBezTo>
                    <a:cubicBezTo>
                      <a:pt x="4" y="36"/>
                      <a:pt x="2" y="42"/>
                      <a:pt x="2" y="47"/>
                    </a:cubicBezTo>
                    <a:cubicBezTo>
                      <a:pt x="2" y="52"/>
                      <a:pt x="3" y="56"/>
                      <a:pt x="4" y="59"/>
                    </a:cubicBezTo>
                    <a:cubicBezTo>
                      <a:pt x="4" y="61"/>
                      <a:pt x="5" y="63"/>
                      <a:pt x="5" y="63"/>
                    </a:cubicBezTo>
                    <a:cubicBezTo>
                      <a:pt x="5" y="63"/>
                      <a:pt x="4" y="62"/>
                      <a:pt x="2" y="59"/>
                    </a:cubicBezTo>
                    <a:cubicBezTo>
                      <a:pt x="1" y="56"/>
                      <a:pt x="0" y="52"/>
                      <a:pt x="0" y="47"/>
                    </a:cubicBezTo>
                    <a:cubicBezTo>
                      <a:pt x="0" y="41"/>
                      <a:pt x="2" y="34"/>
                      <a:pt x="7" y="30"/>
                    </a:cubicBezTo>
                    <a:cubicBezTo>
                      <a:pt x="13" y="25"/>
                      <a:pt x="24" y="24"/>
                      <a:pt x="29" y="32"/>
                    </a:cubicBezTo>
                    <a:cubicBezTo>
                      <a:pt x="29" y="32"/>
                      <a:pt x="29" y="33"/>
                      <a:pt x="30" y="33"/>
                    </a:cubicBezTo>
                    <a:lnTo>
                      <a:pt x="27" y="34"/>
                    </a:lnTo>
                    <a:cubicBezTo>
                      <a:pt x="27" y="28"/>
                      <a:pt x="27" y="22"/>
                      <a:pt x="30" y="18"/>
                    </a:cubicBezTo>
                    <a:cubicBezTo>
                      <a:pt x="32" y="13"/>
                      <a:pt x="38" y="10"/>
                      <a:pt x="43" y="12"/>
                    </a:cubicBezTo>
                    <a:lnTo>
                      <a:pt x="41" y="13"/>
                    </a:lnTo>
                    <a:cubicBezTo>
                      <a:pt x="42" y="9"/>
                      <a:pt x="45" y="6"/>
                      <a:pt x="48" y="4"/>
                    </a:cubicBezTo>
                    <a:cubicBezTo>
                      <a:pt x="50" y="2"/>
                      <a:pt x="53" y="1"/>
                      <a:pt x="56" y="0"/>
                    </a:cubicBezTo>
                    <a:cubicBezTo>
                      <a:pt x="58" y="0"/>
                      <a:pt x="60" y="0"/>
                      <a:pt x="61" y="1"/>
                    </a:cubicBezTo>
                    <a:cubicBezTo>
                      <a:pt x="63" y="1"/>
                      <a:pt x="63" y="1"/>
                      <a:pt x="63" y="1"/>
                    </a:cubicBezTo>
                    <a:lnTo>
                      <a:pt x="63" y="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7" name="Google Shape;1507;p35"/>
              <p:cNvSpPr/>
              <p:nvPr/>
            </p:nvSpPr>
            <p:spPr>
              <a:xfrm>
                <a:off x="1163903" y="2950411"/>
                <a:ext cx="46480" cy="126161"/>
              </a:xfrm>
              <a:custGeom>
                <a:rect b="b" l="l" r="r" t="t"/>
                <a:pathLst>
                  <a:path extrusionOk="0" h="76" w="28">
                    <a:moveTo>
                      <a:pt x="28" y="76"/>
                    </a:moveTo>
                    <a:cubicBezTo>
                      <a:pt x="28" y="76"/>
                      <a:pt x="27" y="76"/>
                      <a:pt x="25" y="75"/>
                    </a:cubicBezTo>
                    <a:cubicBezTo>
                      <a:pt x="23" y="74"/>
                      <a:pt x="20" y="72"/>
                      <a:pt x="17" y="68"/>
                    </a:cubicBezTo>
                    <a:cubicBezTo>
                      <a:pt x="15" y="65"/>
                      <a:pt x="13" y="60"/>
                      <a:pt x="13" y="54"/>
                    </a:cubicBezTo>
                    <a:cubicBezTo>
                      <a:pt x="13" y="51"/>
                      <a:pt x="13" y="49"/>
                      <a:pt x="12" y="47"/>
                    </a:cubicBezTo>
                    <a:cubicBezTo>
                      <a:pt x="10" y="45"/>
                      <a:pt x="7" y="43"/>
                      <a:pt x="5" y="40"/>
                    </a:cubicBezTo>
                    <a:cubicBezTo>
                      <a:pt x="2" y="33"/>
                      <a:pt x="5" y="25"/>
                      <a:pt x="11" y="22"/>
                    </a:cubicBezTo>
                    <a:lnTo>
                      <a:pt x="11" y="24"/>
                    </a:lnTo>
                    <a:cubicBezTo>
                      <a:pt x="5" y="18"/>
                      <a:pt x="2" y="12"/>
                      <a:pt x="1" y="7"/>
                    </a:cubicBezTo>
                    <a:cubicBezTo>
                      <a:pt x="0" y="2"/>
                      <a:pt x="0" y="0"/>
                      <a:pt x="0" y="0"/>
                    </a:cubicBezTo>
                    <a:cubicBezTo>
                      <a:pt x="0" y="0"/>
                      <a:pt x="1" y="2"/>
                      <a:pt x="2" y="7"/>
                    </a:cubicBezTo>
                    <a:cubicBezTo>
                      <a:pt x="4" y="11"/>
                      <a:pt x="7" y="17"/>
                      <a:pt x="12" y="22"/>
                    </a:cubicBezTo>
                    <a:lnTo>
                      <a:pt x="13" y="24"/>
                    </a:lnTo>
                    <a:lnTo>
                      <a:pt x="12" y="24"/>
                    </a:lnTo>
                    <a:cubicBezTo>
                      <a:pt x="8" y="27"/>
                      <a:pt x="5" y="33"/>
                      <a:pt x="8" y="39"/>
                    </a:cubicBezTo>
                    <a:cubicBezTo>
                      <a:pt x="9" y="41"/>
                      <a:pt x="12" y="42"/>
                      <a:pt x="14" y="45"/>
                    </a:cubicBezTo>
                    <a:cubicBezTo>
                      <a:pt x="16" y="48"/>
                      <a:pt x="15" y="52"/>
                      <a:pt x="15" y="54"/>
                    </a:cubicBezTo>
                    <a:cubicBezTo>
                      <a:pt x="15" y="59"/>
                      <a:pt x="17" y="64"/>
                      <a:pt x="19" y="67"/>
                    </a:cubicBezTo>
                    <a:cubicBezTo>
                      <a:pt x="23" y="74"/>
                      <a:pt x="28" y="75"/>
                      <a:pt x="28" y="7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8" name="Google Shape;1508;p35"/>
              <p:cNvSpPr/>
              <p:nvPr/>
            </p:nvSpPr>
            <p:spPr>
              <a:xfrm>
                <a:off x="973001" y="3015151"/>
                <a:ext cx="175962" cy="94621"/>
              </a:xfrm>
              <a:custGeom>
                <a:rect b="b" l="l" r="r" t="t"/>
                <a:pathLst>
                  <a:path extrusionOk="0" h="57" w="106">
                    <a:moveTo>
                      <a:pt x="106" y="56"/>
                    </a:moveTo>
                    <a:cubicBezTo>
                      <a:pt x="106" y="56"/>
                      <a:pt x="105" y="57"/>
                      <a:pt x="104" y="57"/>
                    </a:cubicBezTo>
                    <a:cubicBezTo>
                      <a:pt x="102" y="56"/>
                      <a:pt x="100" y="56"/>
                      <a:pt x="98" y="55"/>
                    </a:cubicBezTo>
                    <a:cubicBezTo>
                      <a:pt x="92" y="54"/>
                      <a:pt x="85" y="50"/>
                      <a:pt x="79" y="42"/>
                    </a:cubicBezTo>
                    <a:lnTo>
                      <a:pt x="81" y="42"/>
                    </a:lnTo>
                    <a:cubicBezTo>
                      <a:pt x="77" y="46"/>
                      <a:pt x="71" y="49"/>
                      <a:pt x="64" y="49"/>
                    </a:cubicBezTo>
                    <a:cubicBezTo>
                      <a:pt x="61" y="49"/>
                      <a:pt x="58" y="48"/>
                      <a:pt x="55" y="46"/>
                    </a:cubicBezTo>
                    <a:cubicBezTo>
                      <a:pt x="51" y="45"/>
                      <a:pt x="48" y="43"/>
                      <a:pt x="47" y="39"/>
                    </a:cubicBezTo>
                    <a:cubicBezTo>
                      <a:pt x="46" y="37"/>
                      <a:pt x="46" y="36"/>
                      <a:pt x="46" y="35"/>
                    </a:cubicBezTo>
                    <a:cubicBezTo>
                      <a:pt x="46" y="34"/>
                      <a:pt x="45" y="33"/>
                      <a:pt x="45" y="32"/>
                    </a:cubicBezTo>
                    <a:cubicBezTo>
                      <a:pt x="43" y="31"/>
                      <a:pt x="41" y="30"/>
                      <a:pt x="39" y="29"/>
                    </a:cubicBezTo>
                    <a:cubicBezTo>
                      <a:pt x="37" y="28"/>
                      <a:pt x="34" y="27"/>
                      <a:pt x="32" y="25"/>
                    </a:cubicBezTo>
                    <a:cubicBezTo>
                      <a:pt x="30" y="24"/>
                      <a:pt x="29" y="21"/>
                      <a:pt x="29" y="18"/>
                    </a:cubicBezTo>
                    <a:lnTo>
                      <a:pt x="31" y="20"/>
                    </a:lnTo>
                    <a:cubicBezTo>
                      <a:pt x="25" y="21"/>
                      <a:pt x="19" y="20"/>
                      <a:pt x="15" y="18"/>
                    </a:cubicBezTo>
                    <a:cubicBezTo>
                      <a:pt x="10" y="16"/>
                      <a:pt x="7" y="13"/>
                      <a:pt x="5" y="10"/>
                    </a:cubicBezTo>
                    <a:cubicBezTo>
                      <a:pt x="2" y="8"/>
                      <a:pt x="1" y="5"/>
                      <a:pt x="1" y="3"/>
                    </a:cubicBezTo>
                    <a:cubicBezTo>
                      <a:pt x="0" y="1"/>
                      <a:pt x="0" y="0"/>
                      <a:pt x="1" y="0"/>
                    </a:cubicBezTo>
                    <a:cubicBezTo>
                      <a:pt x="1" y="0"/>
                      <a:pt x="1" y="4"/>
                      <a:pt x="6" y="9"/>
                    </a:cubicBezTo>
                    <a:cubicBezTo>
                      <a:pt x="8" y="12"/>
                      <a:pt x="11" y="15"/>
                      <a:pt x="15" y="16"/>
                    </a:cubicBezTo>
                    <a:cubicBezTo>
                      <a:pt x="20" y="18"/>
                      <a:pt x="25" y="19"/>
                      <a:pt x="30" y="17"/>
                    </a:cubicBezTo>
                    <a:lnTo>
                      <a:pt x="32" y="17"/>
                    </a:lnTo>
                    <a:lnTo>
                      <a:pt x="32" y="19"/>
                    </a:lnTo>
                    <a:cubicBezTo>
                      <a:pt x="31" y="20"/>
                      <a:pt x="32" y="22"/>
                      <a:pt x="34" y="23"/>
                    </a:cubicBezTo>
                    <a:cubicBezTo>
                      <a:pt x="36" y="25"/>
                      <a:pt x="38" y="26"/>
                      <a:pt x="40" y="26"/>
                    </a:cubicBezTo>
                    <a:cubicBezTo>
                      <a:pt x="42" y="27"/>
                      <a:pt x="45" y="28"/>
                      <a:pt x="47" y="30"/>
                    </a:cubicBezTo>
                    <a:cubicBezTo>
                      <a:pt x="48" y="31"/>
                      <a:pt x="49" y="33"/>
                      <a:pt x="49" y="34"/>
                    </a:cubicBezTo>
                    <a:cubicBezTo>
                      <a:pt x="49" y="36"/>
                      <a:pt x="49" y="37"/>
                      <a:pt x="49" y="38"/>
                    </a:cubicBezTo>
                    <a:cubicBezTo>
                      <a:pt x="50" y="41"/>
                      <a:pt x="53" y="43"/>
                      <a:pt x="56" y="44"/>
                    </a:cubicBezTo>
                    <a:cubicBezTo>
                      <a:pt x="59" y="45"/>
                      <a:pt x="61" y="46"/>
                      <a:pt x="64" y="46"/>
                    </a:cubicBezTo>
                    <a:cubicBezTo>
                      <a:pt x="70" y="46"/>
                      <a:pt x="76" y="44"/>
                      <a:pt x="79" y="40"/>
                    </a:cubicBezTo>
                    <a:lnTo>
                      <a:pt x="80" y="39"/>
                    </a:lnTo>
                    <a:lnTo>
                      <a:pt x="81" y="41"/>
                    </a:lnTo>
                    <a:cubicBezTo>
                      <a:pt x="86" y="48"/>
                      <a:pt x="93" y="52"/>
                      <a:pt x="98" y="54"/>
                    </a:cubicBezTo>
                    <a:cubicBezTo>
                      <a:pt x="103" y="56"/>
                      <a:pt x="106" y="56"/>
                      <a:pt x="106" y="5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9" name="Google Shape;1509;p35"/>
              <p:cNvSpPr/>
              <p:nvPr/>
            </p:nvSpPr>
            <p:spPr>
              <a:xfrm>
                <a:off x="783759" y="3101472"/>
                <a:ext cx="278883" cy="106241"/>
              </a:xfrm>
              <a:custGeom>
                <a:rect b="b" l="l" r="r" t="t"/>
                <a:pathLst>
                  <a:path extrusionOk="0" h="64" w="168">
                    <a:moveTo>
                      <a:pt x="1" y="64"/>
                    </a:moveTo>
                    <a:lnTo>
                      <a:pt x="1" y="63"/>
                    </a:lnTo>
                    <a:cubicBezTo>
                      <a:pt x="1" y="62"/>
                      <a:pt x="0" y="61"/>
                      <a:pt x="0" y="60"/>
                    </a:cubicBezTo>
                    <a:cubicBezTo>
                      <a:pt x="1" y="57"/>
                      <a:pt x="1" y="54"/>
                      <a:pt x="3" y="49"/>
                    </a:cubicBezTo>
                    <a:cubicBezTo>
                      <a:pt x="5" y="45"/>
                      <a:pt x="8" y="40"/>
                      <a:pt x="12" y="35"/>
                    </a:cubicBezTo>
                    <a:cubicBezTo>
                      <a:pt x="14" y="33"/>
                      <a:pt x="16" y="30"/>
                      <a:pt x="19" y="27"/>
                    </a:cubicBezTo>
                    <a:cubicBezTo>
                      <a:pt x="20" y="26"/>
                      <a:pt x="22" y="25"/>
                      <a:pt x="24" y="24"/>
                    </a:cubicBezTo>
                    <a:cubicBezTo>
                      <a:pt x="26" y="23"/>
                      <a:pt x="28" y="23"/>
                      <a:pt x="30" y="25"/>
                    </a:cubicBezTo>
                    <a:lnTo>
                      <a:pt x="28" y="26"/>
                    </a:lnTo>
                    <a:cubicBezTo>
                      <a:pt x="28" y="20"/>
                      <a:pt x="32" y="13"/>
                      <a:pt x="39" y="10"/>
                    </a:cubicBezTo>
                    <a:cubicBezTo>
                      <a:pt x="45" y="7"/>
                      <a:pt x="53" y="8"/>
                      <a:pt x="59" y="14"/>
                    </a:cubicBezTo>
                    <a:lnTo>
                      <a:pt x="57" y="14"/>
                    </a:lnTo>
                    <a:cubicBezTo>
                      <a:pt x="57" y="11"/>
                      <a:pt x="59" y="7"/>
                      <a:pt x="63" y="5"/>
                    </a:cubicBezTo>
                    <a:cubicBezTo>
                      <a:pt x="66" y="3"/>
                      <a:pt x="71" y="3"/>
                      <a:pt x="74" y="5"/>
                    </a:cubicBezTo>
                    <a:cubicBezTo>
                      <a:pt x="76" y="6"/>
                      <a:pt x="78" y="7"/>
                      <a:pt x="79" y="9"/>
                    </a:cubicBezTo>
                    <a:lnTo>
                      <a:pt x="77" y="10"/>
                    </a:lnTo>
                    <a:cubicBezTo>
                      <a:pt x="77" y="7"/>
                      <a:pt x="78" y="5"/>
                      <a:pt x="80" y="4"/>
                    </a:cubicBezTo>
                    <a:cubicBezTo>
                      <a:pt x="82" y="3"/>
                      <a:pt x="84" y="2"/>
                      <a:pt x="86" y="2"/>
                    </a:cubicBezTo>
                    <a:cubicBezTo>
                      <a:pt x="91" y="2"/>
                      <a:pt x="94" y="4"/>
                      <a:pt x="97" y="6"/>
                    </a:cubicBezTo>
                    <a:lnTo>
                      <a:pt x="96" y="7"/>
                    </a:lnTo>
                    <a:cubicBezTo>
                      <a:pt x="99" y="3"/>
                      <a:pt x="104" y="0"/>
                      <a:pt x="108" y="0"/>
                    </a:cubicBezTo>
                    <a:cubicBezTo>
                      <a:pt x="113" y="-1"/>
                      <a:pt x="117" y="0"/>
                      <a:pt x="121" y="1"/>
                    </a:cubicBezTo>
                    <a:cubicBezTo>
                      <a:pt x="129" y="4"/>
                      <a:pt x="135" y="9"/>
                      <a:pt x="140" y="13"/>
                    </a:cubicBezTo>
                    <a:lnTo>
                      <a:pt x="139" y="15"/>
                    </a:lnTo>
                    <a:cubicBezTo>
                      <a:pt x="138" y="13"/>
                      <a:pt x="139" y="11"/>
                      <a:pt x="140" y="10"/>
                    </a:cubicBezTo>
                    <a:cubicBezTo>
                      <a:pt x="141" y="9"/>
                      <a:pt x="142" y="8"/>
                      <a:pt x="143" y="8"/>
                    </a:cubicBezTo>
                    <a:cubicBezTo>
                      <a:pt x="146" y="7"/>
                      <a:pt x="148" y="7"/>
                      <a:pt x="150" y="7"/>
                    </a:cubicBezTo>
                    <a:cubicBezTo>
                      <a:pt x="155" y="9"/>
                      <a:pt x="158" y="10"/>
                      <a:pt x="161" y="12"/>
                    </a:cubicBezTo>
                    <a:cubicBezTo>
                      <a:pt x="163" y="13"/>
                      <a:pt x="165" y="15"/>
                      <a:pt x="166" y="16"/>
                    </a:cubicBezTo>
                    <a:cubicBezTo>
                      <a:pt x="167" y="17"/>
                      <a:pt x="168" y="18"/>
                      <a:pt x="168" y="18"/>
                    </a:cubicBezTo>
                    <a:cubicBezTo>
                      <a:pt x="168" y="18"/>
                      <a:pt x="165" y="16"/>
                      <a:pt x="160" y="13"/>
                    </a:cubicBezTo>
                    <a:cubicBezTo>
                      <a:pt x="158" y="11"/>
                      <a:pt x="154" y="10"/>
                      <a:pt x="150" y="9"/>
                    </a:cubicBezTo>
                    <a:cubicBezTo>
                      <a:pt x="148" y="9"/>
                      <a:pt x="146" y="9"/>
                      <a:pt x="144" y="9"/>
                    </a:cubicBezTo>
                    <a:cubicBezTo>
                      <a:pt x="142" y="10"/>
                      <a:pt x="140" y="12"/>
                      <a:pt x="140" y="14"/>
                    </a:cubicBezTo>
                    <a:lnTo>
                      <a:pt x="141" y="17"/>
                    </a:lnTo>
                    <a:lnTo>
                      <a:pt x="139" y="15"/>
                    </a:lnTo>
                    <a:cubicBezTo>
                      <a:pt x="134" y="11"/>
                      <a:pt x="128" y="6"/>
                      <a:pt x="120" y="3"/>
                    </a:cubicBezTo>
                    <a:cubicBezTo>
                      <a:pt x="117" y="2"/>
                      <a:pt x="112" y="2"/>
                      <a:pt x="108" y="2"/>
                    </a:cubicBezTo>
                    <a:cubicBezTo>
                      <a:pt x="104" y="3"/>
                      <a:pt x="100" y="5"/>
                      <a:pt x="98" y="8"/>
                    </a:cubicBezTo>
                    <a:lnTo>
                      <a:pt x="97" y="9"/>
                    </a:lnTo>
                    <a:lnTo>
                      <a:pt x="96" y="9"/>
                    </a:lnTo>
                    <a:cubicBezTo>
                      <a:pt x="93" y="7"/>
                      <a:pt x="90" y="5"/>
                      <a:pt x="86" y="5"/>
                    </a:cubicBezTo>
                    <a:cubicBezTo>
                      <a:pt x="83" y="5"/>
                      <a:pt x="79" y="7"/>
                      <a:pt x="79" y="10"/>
                    </a:cubicBezTo>
                    <a:lnTo>
                      <a:pt x="79" y="15"/>
                    </a:lnTo>
                    <a:lnTo>
                      <a:pt x="77" y="11"/>
                    </a:lnTo>
                    <a:cubicBezTo>
                      <a:pt x="76" y="9"/>
                      <a:pt x="74" y="8"/>
                      <a:pt x="73" y="7"/>
                    </a:cubicBezTo>
                    <a:cubicBezTo>
                      <a:pt x="70" y="6"/>
                      <a:pt x="67" y="6"/>
                      <a:pt x="64" y="7"/>
                    </a:cubicBezTo>
                    <a:cubicBezTo>
                      <a:pt x="61" y="9"/>
                      <a:pt x="59" y="12"/>
                      <a:pt x="59" y="15"/>
                    </a:cubicBezTo>
                    <a:lnTo>
                      <a:pt x="59" y="18"/>
                    </a:lnTo>
                    <a:lnTo>
                      <a:pt x="57" y="15"/>
                    </a:lnTo>
                    <a:cubicBezTo>
                      <a:pt x="52" y="11"/>
                      <a:pt x="45" y="10"/>
                      <a:pt x="39" y="12"/>
                    </a:cubicBezTo>
                    <a:cubicBezTo>
                      <a:pt x="34" y="15"/>
                      <a:pt x="31" y="21"/>
                      <a:pt x="30" y="26"/>
                    </a:cubicBezTo>
                    <a:lnTo>
                      <a:pt x="30" y="28"/>
                    </a:lnTo>
                    <a:lnTo>
                      <a:pt x="29" y="27"/>
                    </a:lnTo>
                    <a:cubicBezTo>
                      <a:pt x="26" y="25"/>
                      <a:pt x="22" y="27"/>
                      <a:pt x="20" y="29"/>
                    </a:cubicBezTo>
                    <a:cubicBezTo>
                      <a:pt x="17" y="31"/>
                      <a:pt x="15" y="34"/>
                      <a:pt x="13" y="36"/>
                    </a:cubicBezTo>
                    <a:cubicBezTo>
                      <a:pt x="9" y="41"/>
                      <a:pt x="6" y="46"/>
                      <a:pt x="4" y="50"/>
                    </a:cubicBezTo>
                    <a:cubicBezTo>
                      <a:pt x="0" y="58"/>
                      <a:pt x="1" y="64"/>
                      <a:pt x="1" y="64"/>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0" name="Google Shape;1510;p35"/>
              <p:cNvSpPr/>
              <p:nvPr/>
            </p:nvSpPr>
            <p:spPr>
              <a:xfrm>
                <a:off x="787079" y="3191113"/>
                <a:ext cx="245682" cy="147741"/>
              </a:xfrm>
              <a:custGeom>
                <a:rect b="b" l="l" r="r" t="t"/>
                <a:pathLst>
                  <a:path extrusionOk="0" h="89" w="148">
                    <a:moveTo>
                      <a:pt x="5" y="89"/>
                    </a:moveTo>
                    <a:lnTo>
                      <a:pt x="4" y="87"/>
                    </a:lnTo>
                    <a:cubicBezTo>
                      <a:pt x="3" y="86"/>
                      <a:pt x="2" y="84"/>
                      <a:pt x="2" y="82"/>
                    </a:cubicBezTo>
                    <a:cubicBezTo>
                      <a:pt x="1" y="79"/>
                      <a:pt x="0" y="76"/>
                      <a:pt x="0" y="72"/>
                    </a:cubicBezTo>
                    <a:cubicBezTo>
                      <a:pt x="1" y="70"/>
                      <a:pt x="2" y="68"/>
                      <a:pt x="3" y="66"/>
                    </a:cubicBezTo>
                    <a:cubicBezTo>
                      <a:pt x="5" y="64"/>
                      <a:pt x="7" y="62"/>
                      <a:pt x="10" y="62"/>
                    </a:cubicBezTo>
                    <a:lnTo>
                      <a:pt x="9" y="63"/>
                    </a:lnTo>
                    <a:cubicBezTo>
                      <a:pt x="7" y="60"/>
                      <a:pt x="7" y="54"/>
                      <a:pt x="10" y="50"/>
                    </a:cubicBezTo>
                    <a:cubicBezTo>
                      <a:pt x="13" y="46"/>
                      <a:pt x="19" y="44"/>
                      <a:pt x="24" y="46"/>
                    </a:cubicBezTo>
                    <a:lnTo>
                      <a:pt x="23" y="47"/>
                    </a:lnTo>
                    <a:cubicBezTo>
                      <a:pt x="21" y="44"/>
                      <a:pt x="22" y="39"/>
                      <a:pt x="24" y="36"/>
                    </a:cubicBezTo>
                    <a:cubicBezTo>
                      <a:pt x="27" y="32"/>
                      <a:pt x="32" y="31"/>
                      <a:pt x="36" y="32"/>
                    </a:cubicBezTo>
                    <a:cubicBezTo>
                      <a:pt x="39" y="32"/>
                      <a:pt x="41" y="32"/>
                      <a:pt x="42" y="32"/>
                    </a:cubicBezTo>
                    <a:cubicBezTo>
                      <a:pt x="44" y="32"/>
                      <a:pt x="45" y="31"/>
                      <a:pt x="46" y="29"/>
                    </a:cubicBezTo>
                    <a:cubicBezTo>
                      <a:pt x="48" y="28"/>
                      <a:pt x="49" y="26"/>
                      <a:pt x="51" y="24"/>
                    </a:cubicBezTo>
                    <a:cubicBezTo>
                      <a:pt x="52" y="22"/>
                      <a:pt x="55" y="21"/>
                      <a:pt x="57" y="21"/>
                    </a:cubicBezTo>
                    <a:cubicBezTo>
                      <a:pt x="62" y="21"/>
                      <a:pt x="67" y="22"/>
                      <a:pt x="71" y="22"/>
                    </a:cubicBezTo>
                    <a:cubicBezTo>
                      <a:pt x="76" y="23"/>
                      <a:pt x="80" y="23"/>
                      <a:pt x="83" y="20"/>
                    </a:cubicBezTo>
                    <a:cubicBezTo>
                      <a:pt x="85" y="19"/>
                      <a:pt x="86" y="17"/>
                      <a:pt x="87" y="16"/>
                    </a:cubicBezTo>
                    <a:cubicBezTo>
                      <a:pt x="89" y="14"/>
                      <a:pt x="91" y="13"/>
                      <a:pt x="93" y="12"/>
                    </a:cubicBezTo>
                    <a:cubicBezTo>
                      <a:pt x="98" y="11"/>
                      <a:pt x="102" y="12"/>
                      <a:pt x="106" y="14"/>
                    </a:cubicBezTo>
                    <a:lnTo>
                      <a:pt x="104" y="16"/>
                    </a:lnTo>
                    <a:cubicBezTo>
                      <a:pt x="102" y="11"/>
                      <a:pt x="104" y="6"/>
                      <a:pt x="107" y="4"/>
                    </a:cubicBezTo>
                    <a:cubicBezTo>
                      <a:pt x="110" y="1"/>
                      <a:pt x="114" y="0"/>
                      <a:pt x="117" y="0"/>
                    </a:cubicBezTo>
                    <a:cubicBezTo>
                      <a:pt x="124" y="0"/>
                      <a:pt x="130" y="2"/>
                      <a:pt x="135" y="4"/>
                    </a:cubicBezTo>
                    <a:cubicBezTo>
                      <a:pt x="139" y="6"/>
                      <a:pt x="142" y="8"/>
                      <a:pt x="145" y="9"/>
                    </a:cubicBezTo>
                    <a:cubicBezTo>
                      <a:pt x="147" y="11"/>
                      <a:pt x="148" y="11"/>
                      <a:pt x="148" y="12"/>
                    </a:cubicBezTo>
                    <a:cubicBezTo>
                      <a:pt x="148" y="12"/>
                      <a:pt x="143" y="8"/>
                      <a:pt x="134" y="5"/>
                    </a:cubicBezTo>
                    <a:cubicBezTo>
                      <a:pt x="130" y="3"/>
                      <a:pt x="124" y="2"/>
                      <a:pt x="117" y="2"/>
                    </a:cubicBezTo>
                    <a:cubicBezTo>
                      <a:pt x="114" y="2"/>
                      <a:pt x="111" y="3"/>
                      <a:pt x="108" y="5"/>
                    </a:cubicBezTo>
                    <a:cubicBezTo>
                      <a:pt x="106" y="7"/>
                      <a:pt x="104" y="11"/>
                      <a:pt x="106" y="15"/>
                    </a:cubicBezTo>
                    <a:lnTo>
                      <a:pt x="109" y="19"/>
                    </a:lnTo>
                    <a:lnTo>
                      <a:pt x="104" y="16"/>
                    </a:lnTo>
                    <a:cubicBezTo>
                      <a:pt x="102" y="14"/>
                      <a:pt x="98" y="13"/>
                      <a:pt x="94" y="14"/>
                    </a:cubicBezTo>
                    <a:cubicBezTo>
                      <a:pt x="92" y="15"/>
                      <a:pt x="91" y="16"/>
                      <a:pt x="89" y="17"/>
                    </a:cubicBezTo>
                    <a:cubicBezTo>
                      <a:pt x="88" y="19"/>
                      <a:pt x="87" y="21"/>
                      <a:pt x="85" y="22"/>
                    </a:cubicBezTo>
                    <a:cubicBezTo>
                      <a:pt x="83" y="24"/>
                      <a:pt x="80" y="25"/>
                      <a:pt x="78" y="25"/>
                    </a:cubicBezTo>
                    <a:cubicBezTo>
                      <a:pt x="75" y="25"/>
                      <a:pt x="73" y="25"/>
                      <a:pt x="71" y="25"/>
                    </a:cubicBezTo>
                    <a:cubicBezTo>
                      <a:pt x="66" y="25"/>
                      <a:pt x="62" y="23"/>
                      <a:pt x="57" y="24"/>
                    </a:cubicBezTo>
                    <a:cubicBezTo>
                      <a:pt x="55" y="24"/>
                      <a:pt x="54" y="25"/>
                      <a:pt x="52" y="26"/>
                    </a:cubicBezTo>
                    <a:cubicBezTo>
                      <a:pt x="51" y="27"/>
                      <a:pt x="50" y="29"/>
                      <a:pt x="49" y="31"/>
                    </a:cubicBezTo>
                    <a:cubicBezTo>
                      <a:pt x="48" y="33"/>
                      <a:pt x="45" y="35"/>
                      <a:pt x="43" y="35"/>
                    </a:cubicBezTo>
                    <a:cubicBezTo>
                      <a:pt x="40" y="35"/>
                      <a:pt x="38" y="34"/>
                      <a:pt x="36" y="34"/>
                    </a:cubicBezTo>
                    <a:cubicBezTo>
                      <a:pt x="32" y="34"/>
                      <a:pt x="29" y="35"/>
                      <a:pt x="26" y="37"/>
                    </a:cubicBezTo>
                    <a:cubicBezTo>
                      <a:pt x="24" y="40"/>
                      <a:pt x="23" y="44"/>
                      <a:pt x="25" y="46"/>
                    </a:cubicBezTo>
                    <a:lnTo>
                      <a:pt x="27" y="49"/>
                    </a:lnTo>
                    <a:lnTo>
                      <a:pt x="23" y="48"/>
                    </a:lnTo>
                    <a:cubicBezTo>
                      <a:pt x="19" y="46"/>
                      <a:pt x="14" y="48"/>
                      <a:pt x="11" y="51"/>
                    </a:cubicBezTo>
                    <a:cubicBezTo>
                      <a:pt x="9" y="55"/>
                      <a:pt x="9" y="59"/>
                      <a:pt x="10" y="62"/>
                    </a:cubicBezTo>
                    <a:lnTo>
                      <a:pt x="11" y="64"/>
                    </a:lnTo>
                    <a:lnTo>
                      <a:pt x="10" y="64"/>
                    </a:lnTo>
                    <a:cubicBezTo>
                      <a:pt x="5" y="64"/>
                      <a:pt x="3" y="69"/>
                      <a:pt x="2" y="72"/>
                    </a:cubicBezTo>
                    <a:cubicBezTo>
                      <a:pt x="1" y="76"/>
                      <a:pt x="2" y="79"/>
                      <a:pt x="2" y="82"/>
                    </a:cubicBezTo>
                    <a:cubicBezTo>
                      <a:pt x="4" y="87"/>
                      <a:pt x="5" y="89"/>
                      <a:pt x="5" y="8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1" name="Google Shape;1511;p35"/>
              <p:cNvSpPr/>
              <p:nvPr/>
            </p:nvSpPr>
            <p:spPr>
              <a:xfrm>
                <a:off x="755539" y="3411895"/>
                <a:ext cx="112881" cy="197542"/>
              </a:xfrm>
              <a:custGeom>
                <a:rect b="b" l="l" r="r" t="t"/>
                <a:pathLst>
                  <a:path extrusionOk="0" h="119" w="68">
                    <a:moveTo>
                      <a:pt x="11" y="119"/>
                    </a:moveTo>
                    <a:cubicBezTo>
                      <a:pt x="11" y="119"/>
                      <a:pt x="10" y="119"/>
                      <a:pt x="8" y="118"/>
                    </a:cubicBezTo>
                    <a:cubicBezTo>
                      <a:pt x="7" y="117"/>
                      <a:pt x="5" y="115"/>
                      <a:pt x="3" y="113"/>
                    </a:cubicBezTo>
                    <a:cubicBezTo>
                      <a:pt x="1" y="110"/>
                      <a:pt x="-1" y="106"/>
                      <a:pt x="0" y="101"/>
                    </a:cubicBezTo>
                    <a:cubicBezTo>
                      <a:pt x="0" y="96"/>
                      <a:pt x="2" y="90"/>
                      <a:pt x="7" y="86"/>
                    </a:cubicBezTo>
                    <a:lnTo>
                      <a:pt x="7" y="88"/>
                    </a:lnTo>
                    <a:cubicBezTo>
                      <a:pt x="4" y="84"/>
                      <a:pt x="2" y="79"/>
                      <a:pt x="1" y="74"/>
                    </a:cubicBezTo>
                    <a:cubicBezTo>
                      <a:pt x="1" y="71"/>
                      <a:pt x="1" y="68"/>
                      <a:pt x="3" y="65"/>
                    </a:cubicBezTo>
                    <a:cubicBezTo>
                      <a:pt x="4" y="63"/>
                      <a:pt x="6" y="60"/>
                      <a:pt x="10" y="59"/>
                    </a:cubicBezTo>
                    <a:lnTo>
                      <a:pt x="9" y="62"/>
                    </a:lnTo>
                    <a:cubicBezTo>
                      <a:pt x="5" y="58"/>
                      <a:pt x="3" y="52"/>
                      <a:pt x="4" y="47"/>
                    </a:cubicBezTo>
                    <a:cubicBezTo>
                      <a:pt x="4" y="44"/>
                      <a:pt x="6" y="41"/>
                      <a:pt x="8" y="39"/>
                    </a:cubicBezTo>
                    <a:cubicBezTo>
                      <a:pt x="10" y="36"/>
                      <a:pt x="13" y="35"/>
                      <a:pt x="15" y="34"/>
                    </a:cubicBezTo>
                    <a:cubicBezTo>
                      <a:pt x="18" y="33"/>
                      <a:pt x="19" y="32"/>
                      <a:pt x="19" y="29"/>
                    </a:cubicBezTo>
                    <a:cubicBezTo>
                      <a:pt x="20" y="27"/>
                      <a:pt x="21" y="24"/>
                      <a:pt x="22" y="22"/>
                    </a:cubicBezTo>
                    <a:cubicBezTo>
                      <a:pt x="25" y="17"/>
                      <a:pt x="29" y="14"/>
                      <a:pt x="33" y="12"/>
                    </a:cubicBezTo>
                    <a:cubicBezTo>
                      <a:pt x="37" y="10"/>
                      <a:pt x="41" y="8"/>
                      <a:pt x="44" y="6"/>
                    </a:cubicBezTo>
                    <a:cubicBezTo>
                      <a:pt x="51" y="3"/>
                      <a:pt x="57" y="1"/>
                      <a:pt x="61" y="0"/>
                    </a:cubicBezTo>
                    <a:cubicBezTo>
                      <a:pt x="63" y="0"/>
                      <a:pt x="65" y="0"/>
                      <a:pt x="66" y="0"/>
                    </a:cubicBezTo>
                    <a:cubicBezTo>
                      <a:pt x="67" y="1"/>
                      <a:pt x="68" y="1"/>
                      <a:pt x="68" y="1"/>
                    </a:cubicBezTo>
                    <a:cubicBezTo>
                      <a:pt x="68" y="1"/>
                      <a:pt x="65" y="1"/>
                      <a:pt x="61" y="1"/>
                    </a:cubicBezTo>
                    <a:cubicBezTo>
                      <a:pt x="57" y="2"/>
                      <a:pt x="51" y="4"/>
                      <a:pt x="45" y="8"/>
                    </a:cubicBezTo>
                    <a:cubicBezTo>
                      <a:pt x="42" y="10"/>
                      <a:pt x="38" y="12"/>
                      <a:pt x="34" y="14"/>
                    </a:cubicBezTo>
                    <a:cubicBezTo>
                      <a:pt x="31" y="16"/>
                      <a:pt x="27" y="19"/>
                      <a:pt x="24" y="23"/>
                    </a:cubicBezTo>
                    <a:cubicBezTo>
                      <a:pt x="23" y="25"/>
                      <a:pt x="22" y="27"/>
                      <a:pt x="22" y="30"/>
                    </a:cubicBezTo>
                    <a:cubicBezTo>
                      <a:pt x="22" y="31"/>
                      <a:pt x="21" y="33"/>
                      <a:pt x="20" y="34"/>
                    </a:cubicBezTo>
                    <a:cubicBezTo>
                      <a:pt x="19" y="35"/>
                      <a:pt x="17" y="36"/>
                      <a:pt x="16" y="36"/>
                    </a:cubicBezTo>
                    <a:cubicBezTo>
                      <a:pt x="11" y="38"/>
                      <a:pt x="7" y="42"/>
                      <a:pt x="7" y="47"/>
                    </a:cubicBezTo>
                    <a:cubicBezTo>
                      <a:pt x="6" y="52"/>
                      <a:pt x="7" y="57"/>
                      <a:pt x="11" y="60"/>
                    </a:cubicBezTo>
                    <a:lnTo>
                      <a:pt x="13" y="61"/>
                    </a:lnTo>
                    <a:lnTo>
                      <a:pt x="10" y="62"/>
                    </a:lnTo>
                    <a:cubicBezTo>
                      <a:pt x="5" y="63"/>
                      <a:pt x="3" y="69"/>
                      <a:pt x="3" y="74"/>
                    </a:cubicBezTo>
                    <a:cubicBezTo>
                      <a:pt x="4" y="78"/>
                      <a:pt x="6" y="83"/>
                      <a:pt x="8" y="87"/>
                    </a:cubicBezTo>
                    <a:lnTo>
                      <a:pt x="9" y="88"/>
                    </a:lnTo>
                    <a:lnTo>
                      <a:pt x="8" y="88"/>
                    </a:lnTo>
                    <a:cubicBezTo>
                      <a:pt x="4" y="92"/>
                      <a:pt x="2" y="96"/>
                      <a:pt x="1" y="101"/>
                    </a:cubicBezTo>
                    <a:cubicBezTo>
                      <a:pt x="1" y="105"/>
                      <a:pt x="2" y="109"/>
                      <a:pt x="4" y="112"/>
                    </a:cubicBezTo>
                    <a:cubicBezTo>
                      <a:pt x="7" y="117"/>
                      <a:pt x="11" y="119"/>
                      <a:pt x="11" y="11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2" name="Google Shape;1512;p35"/>
              <p:cNvSpPr/>
              <p:nvPr/>
            </p:nvSpPr>
            <p:spPr>
              <a:xfrm>
                <a:off x="886680" y="3330555"/>
                <a:ext cx="154381" cy="179282"/>
              </a:xfrm>
              <a:custGeom>
                <a:rect b="b" l="l" r="r" t="t"/>
                <a:pathLst>
                  <a:path extrusionOk="0" h="108" w="93">
                    <a:moveTo>
                      <a:pt x="23" y="108"/>
                    </a:moveTo>
                    <a:cubicBezTo>
                      <a:pt x="23" y="108"/>
                      <a:pt x="22" y="108"/>
                      <a:pt x="19" y="107"/>
                    </a:cubicBezTo>
                    <a:cubicBezTo>
                      <a:pt x="17" y="106"/>
                      <a:pt x="14" y="104"/>
                      <a:pt x="11" y="101"/>
                    </a:cubicBezTo>
                    <a:cubicBezTo>
                      <a:pt x="7" y="98"/>
                      <a:pt x="4" y="93"/>
                      <a:pt x="1" y="87"/>
                    </a:cubicBezTo>
                    <a:cubicBezTo>
                      <a:pt x="0" y="84"/>
                      <a:pt x="-1" y="80"/>
                      <a:pt x="1" y="77"/>
                    </a:cubicBezTo>
                    <a:cubicBezTo>
                      <a:pt x="1" y="75"/>
                      <a:pt x="3" y="73"/>
                      <a:pt x="5" y="73"/>
                    </a:cubicBezTo>
                    <a:cubicBezTo>
                      <a:pt x="7" y="72"/>
                      <a:pt x="10" y="72"/>
                      <a:pt x="12" y="74"/>
                    </a:cubicBezTo>
                    <a:lnTo>
                      <a:pt x="9" y="75"/>
                    </a:lnTo>
                    <a:cubicBezTo>
                      <a:pt x="9" y="72"/>
                      <a:pt x="8" y="69"/>
                      <a:pt x="9" y="65"/>
                    </a:cubicBezTo>
                    <a:cubicBezTo>
                      <a:pt x="9" y="63"/>
                      <a:pt x="11" y="61"/>
                      <a:pt x="12" y="60"/>
                    </a:cubicBezTo>
                    <a:cubicBezTo>
                      <a:pt x="14" y="59"/>
                      <a:pt x="17" y="59"/>
                      <a:pt x="19" y="60"/>
                    </a:cubicBezTo>
                    <a:cubicBezTo>
                      <a:pt x="20" y="61"/>
                      <a:pt x="22" y="61"/>
                      <a:pt x="23" y="61"/>
                    </a:cubicBezTo>
                    <a:cubicBezTo>
                      <a:pt x="24" y="61"/>
                      <a:pt x="25" y="60"/>
                      <a:pt x="25" y="58"/>
                    </a:cubicBezTo>
                    <a:cubicBezTo>
                      <a:pt x="25" y="54"/>
                      <a:pt x="27" y="50"/>
                      <a:pt x="30" y="47"/>
                    </a:cubicBezTo>
                    <a:cubicBezTo>
                      <a:pt x="36" y="43"/>
                      <a:pt x="43" y="41"/>
                      <a:pt x="49" y="44"/>
                    </a:cubicBezTo>
                    <a:lnTo>
                      <a:pt x="47" y="45"/>
                    </a:lnTo>
                    <a:cubicBezTo>
                      <a:pt x="47" y="40"/>
                      <a:pt x="47" y="34"/>
                      <a:pt x="52" y="31"/>
                    </a:cubicBezTo>
                    <a:cubicBezTo>
                      <a:pt x="54" y="29"/>
                      <a:pt x="57" y="29"/>
                      <a:pt x="59" y="29"/>
                    </a:cubicBezTo>
                    <a:cubicBezTo>
                      <a:pt x="62" y="30"/>
                      <a:pt x="64" y="31"/>
                      <a:pt x="65" y="34"/>
                    </a:cubicBezTo>
                    <a:lnTo>
                      <a:pt x="62" y="34"/>
                    </a:lnTo>
                    <a:cubicBezTo>
                      <a:pt x="63" y="27"/>
                      <a:pt x="65" y="20"/>
                      <a:pt x="69" y="15"/>
                    </a:cubicBezTo>
                    <a:cubicBezTo>
                      <a:pt x="72" y="10"/>
                      <a:pt x="77" y="7"/>
                      <a:pt x="80" y="5"/>
                    </a:cubicBezTo>
                    <a:cubicBezTo>
                      <a:pt x="84" y="2"/>
                      <a:pt x="87" y="1"/>
                      <a:pt x="89" y="1"/>
                    </a:cubicBezTo>
                    <a:cubicBezTo>
                      <a:pt x="92" y="0"/>
                      <a:pt x="93" y="0"/>
                      <a:pt x="93" y="0"/>
                    </a:cubicBezTo>
                    <a:cubicBezTo>
                      <a:pt x="93" y="1"/>
                      <a:pt x="88" y="1"/>
                      <a:pt x="81" y="6"/>
                    </a:cubicBezTo>
                    <a:cubicBezTo>
                      <a:pt x="77" y="8"/>
                      <a:pt x="74" y="12"/>
                      <a:pt x="70" y="16"/>
                    </a:cubicBezTo>
                    <a:cubicBezTo>
                      <a:pt x="67" y="21"/>
                      <a:pt x="65" y="27"/>
                      <a:pt x="64" y="34"/>
                    </a:cubicBezTo>
                    <a:lnTo>
                      <a:pt x="64" y="44"/>
                    </a:lnTo>
                    <a:lnTo>
                      <a:pt x="62" y="35"/>
                    </a:lnTo>
                    <a:cubicBezTo>
                      <a:pt x="62" y="31"/>
                      <a:pt x="56" y="30"/>
                      <a:pt x="53" y="33"/>
                    </a:cubicBezTo>
                    <a:cubicBezTo>
                      <a:pt x="50" y="35"/>
                      <a:pt x="49" y="40"/>
                      <a:pt x="50" y="45"/>
                    </a:cubicBezTo>
                    <a:lnTo>
                      <a:pt x="50" y="47"/>
                    </a:lnTo>
                    <a:lnTo>
                      <a:pt x="48" y="46"/>
                    </a:lnTo>
                    <a:cubicBezTo>
                      <a:pt x="43" y="44"/>
                      <a:pt x="37" y="45"/>
                      <a:pt x="32" y="49"/>
                    </a:cubicBezTo>
                    <a:cubicBezTo>
                      <a:pt x="29" y="51"/>
                      <a:pt x="28" y="54"/>
                      <a:pt x="27" y="58"/>
                    </a:cubicBezTo>
                    <a:cubicBezTo>
                      <a:pt x="27" y="59"/>
                      <a:pt x="27" y="60"/>
                      <a:pt x="27" y="61"/>
                    </a:cubicBezTo>
                    <a:cubicBezTo>
                      <a:pt x="26" y="62"/>
                      <a:pt x="25" y="63"/>
                      <a:pt x="24" y="64"/>
                    </a:cubicBezTo>
                    <a:cubicBezTo>
                      <a:pt x="21" y="64"/>
                      <a:pt x="19" y="63"/>
                      <a:pt x="18" y="62"/>
                    </a:cubicBezTo>
                    <a:cubicBezTo>
                      <a:pt x="16" y="62"/>
                      <a:pt x="15" y="62"/>
                      <a:pt x="14" y="62"/>
                    </a:cubicBezTo>
                    <a:cubicBezTo>
                      <a:pt x="12" y="63"/>
                      <a:pt x="12" y="64"/>
                      <a:pt x="11" y="66"/>
                    </a:cubicBezTo>
                    <a:cubicBezTo>
                      <a:pt x="10" y="68"/>
                      <a:pt x="11" y="72"/>
                      <a:pt x="12" y="75"/>
                    </a:cubicBezTo>
                    <a:lnTo>
                      <a:pt x="13" y="81"/>
                    </a:lnTo>
                    <a:lnTo>
                      <a:pt x="10" y="76"/>
                    </a:lnTo>
                    <a:cubicBezTo>
                      <a:pt x="8" y="73"/>
                      <a:pt x="3" y="75"/>
                      <a:pt x="3" y="78"/>
                    </a:cubicBezTo>
                    <a:cubicBezTo>
                      <a:pt x="1" y="80"/>
                      <a:pt x="2" y="84"/>
                      <a:pt x="3" y="86"/>
                    </a:cubicBezTo>
                    <a:cubicBezTo>
                      <a:pt x="5" y="92"/>
                      <a:pt x="8" y="97"/>
                      <a:pt x="11" y="100"/>
                    </a:cubicBezTo>
                    <a:cubicBezTo>
                      <a:pt x="18" y="106"/>
                      <a:pt x="23" y="107"/>
                      <a:pt x="23" y="10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3" name="Google Shape;1513;p35"/>
              <p:cNvSpPr/>
              <p:nvPr/>
            </p:nvSpPr>
            <p:spPr>
              <a:xfrm>
                <a:off x="1143983" y="3184473"/>
                <a:ext cx="33200" cy="76361"/>
              </a:xfrm>
              <a:custGeom>
                <a:rect b="b" l="l" r="r" t="t"/>
                <a:pathLst>
                  <a:path extrusionOk="0" h="46" w="20">
                    <a:moveTo>
                      <a:pt x="20" y="46"/>
                    </a:moveTo>
                    <a:cubicBezTo>
                      <a:pt x="20" y="46"/>
                      <a:pt x="16" y="45"/>
                      <a:pt x="12" y="42"/>
                    </a:cubicBezTo>
                    <a:cubicBezTo>
                      <a:pt x="10" y="40"/>
                      <a:pt x="7" y="38"/>
                      <a:pt x="6" y="35"/>
                    </a:cubicBezTo>
                    <a:cubicBezTo>
                      <a:pt x="4" y="32"/>
                      <a:pt x="3" y="27"/>
                      <a:pt x="4" y="23"/>
                    </a:cubicBezTo>
                    <a:cubicBezTo>
                      <a:pt x="5" y="22"/>
                      <a:pt x="5" y="21"/>
                      <a:pt x="6" y="20"/>
                    </a:cubicBezTo>
                    <a:lnTo>
                      <a:pt x="6" y="22"/>
                    </a:lnTo>
                    <a:cubicBezTo>
                      <a:pt x="3" y="20"/>
                      <a:pt x="1" y="16"/>
                      <a:pt x="0" y="13"/>
                    </a:cubicBezTo>
                    <a:cubicBezTo>
                      <a:pt x="0" y="9"/>
                      <a:pt x="1" y="6"/>
                      <a:pt x="3" y="4"/>
                    </a:cubicBezTo>
                    <a:cubicBezTo>
                      <a:pt x="6" y="0"/>
                      <a:pt x="10" y="0"/>
                      <a:pt x="10" y="0"/>
                    </a:cubicBezTo>
                    <a:cubicBezTo>
                      <a:pt x="10" y="1"/>
                      <a:pt x="7" y="2"/>
                      <a:pt x="4" y="5"/>
                    </a:cubicBezTo>
                    <a:cubicBezTo>
                      <a:pt x="3" y="7"/>
                      <a:pt x="2" y="10"/>
                      <a:pt x="3" y="12"/>
                    </a:cubicBezTo>
                    <a:cubicBezTo>
                      <a:pt x="3" y="15"/>
                      <a:pt x="5" y="18"/>
                      <a:pt x="7" y="20"/>
                    </a:cubicBezTo>
                    <a:lnTo>
                      <a:pt x="8" y="21"/>
                    </a:lnTo>
                    <a:lnTo>
                      <a:pt x="8" y="22"/>
                    </a:lnTo>
                    <a:cubicBezTo>
                      <a:pt x="7" y="22"/>
                      <a:pt x="7" y="23"/>
                      <a:pt x="7" y="24"/>
                    </a:cubicBezTo>
                    <a:cubicBezTo>
                      <a:pt x="5" y="27"/>
                      <a:pt x="6" y="31"/>
                      <a:pt x="8" y="34"/>
                    </a:cubicBezTo>
                    <a:cubicBezTo>
                      <a:pt x="9" y="36"/>
                      <a:pt x="11" y="39"/>
                      <a:pt x="13" y="40"/>
                    </a:cubicBezTo>
                    <a:cubicBezTo>
                      <a:pt x="17" y="44"/>
                      <a:pt x="20" y="45"/>
                      <a:pt x="19" y="46"/>
                    </a:cubicBezTo>
                    <a:lnTo>
                      <a:pt x="20" y="46"/>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4" name="Google Shape;1514;p35"/>
              <p:cNvSpPr/>
              <p:nvPr/>
            </p:nvSpPr>
            <p:spPr>
              <a:xfrm>
                <a:off x="1177183" y="3144633"/>
                <a:ext cx="114541" cy="79681"/>
              </a:xfrm>
              <a:custGeom>
                <a:rect b="b" l="l" r="r" t="t"/>
                <a:pathLst>
                  <a:path extrusionOk="0" h="48" w="69">
                    <a:moveTo>
                      <a:pt x="65" y="48"/>
                    </a:moveTo>
                    <a:cubicBezTo>
                      <a:pt x="64" y="48"/>
                      <a:pt x="68" y="45"/>
                      <a:pt x="68" y="38"/>
                    </a:cubicBezTo>
                    <a:cubicBezTo>
                      <a:pt x="68" y="35"/>
                      <a:pt x="66" y="31"/>
                      <a:pt x="62" y="29"/>
                    </a:cubicBezTo>
                    <a:cubicBezTo>
                      <a:pt x="59" y="27"/>
                      <a:pt x="53" y="27"/>
                      <a:pt x="49" y="30"/>
                    </a:cubicBezTo>
                    <a:lnTo>
                      <a:pt x="48" y="31"/>
                    </a:lnTo>
                    <a:lnTo>
                      <a:pt x="47" y="29"/>
                    </a:lnTo>
                    <a:cubicBezTo>
                      <a:pt x="47" y="26"/>
                      <a:pt x="47" y="23"/>
                      <a:pt x="45" y="21"/>
                    </a:cubicBezTo>
                    <a:cubicBezTo>
                      <a:pt x="44" y="18"/>
                      <a:pt x="42" y="16"/>
                      <a:pt x="39" y="15"/>
                    </a:cubicBezTo>
                    <a:cubicBezTo>
                      <a:pt x="35" y="14"/>
                      <a:pt x="30" y="18"/>
                      <a:pt x="31" y="21"/>
                    </a:cubicBezTo>
                    <a:lnTo>
                      <a:pt x="28" y="21"/>
                    </a:lnTo>
                    <a:cubicBezTo>
                      <a:pt x="28" y="16"/>
                      <a:pt x="25" y="11"/>
                      <a:pt x="22" y="7"/>
                    </a:cubicBezTo>
                    <a:cubicBezTo>
                      <a:pt x="19" y="4"/>
                      <a:pt x="15" y="2"/>
                      <a:pt x="11" y="2"/>
                    </a:cubicBezTo>
                    <a:cubicBezTo>
                      <a:pt x="4" y="1"/>
                      <a:pt x="0" y="3"/>
                      <a:pt x="0" y="3"/>
                    </a:cubicBezTo>
                    <a:cubicBezTo>
                      <a:pt x="0" y="2"/>
                      <a:pt x="1" y="2"/>
                      <a:pt x="3" y="1"/>
                    </a:cubicBezTo>
                    <a:cubicBezTo>
                      <a:pt x="5" y="0"/>
                      <a:pt x="8" y="0"/>
                      <a:pt x="11" y="0"/>
                    </a:cubicBezTo>
                    <a:cubicBezTo>
                      <a:pt x="15" y="0"/>
                      <a:pt x="20" y="2"/>
                      <a:pt x="24" y="6"/>
                    </a:cubicBezTo>
                    <a:cubicBezTo>
                      <a:pt x="27" y="9"/>
                      <a:pt x="30" y="15"/>
                      <a:pt x="31" y="21"/>
                    </a:cubicBezTo>
                    <a:lnTo>
                      <a:pt x="28" y="22"/>
                    </a:lnTo>
                    <a:cubicBezTo>
                      <a:pt x="27" y="19"/>
                      <a:pt x="29" y="16"/>
                      <a:pt x="31" y="14"/>
                    </a:cubicBezTo>
                    <a:cubicBezTo>
                      <a:pt x="34" y="13"/>
                      <a:pt x="37" y="12"/>
                      <a:pt x="40" y="13"/>
                    </a:cubicBezTo>
                    <a:cubicBezTo>
                      <a:pt x="44" y="14"/>
                      <a:pt x="46" y="17"/>
                      <a:pt x="48" y="19"/>
                    </a:cubicBezTo>
                    <a:cubicBezTo>
                      <a:pt x="49" y="23"/>
                      <a:pt x="50" y="26"/>
                      <a:pt x="50" y="29"/>
                    </a:cubicBezTo>
                    <a:lnTo>
                      <a:pt x="48" y="28"/>
                    </a:lnTo>
                    <a:cubicBezTo>
                      <a:pt x="53" y="24"/>
                      <a:pt x="59" y="25"/>
                      <a:pt x="64" y="27"/>
                    </a:cubicBezTo>
                    <a:cubicBezTo>
                      <a:pt x="68" y="30"/>
                      <a:pt x="69" y="35"/>
                      <a:pt x="69" y="38"/>
                    </a:cubicBezTo>
                    <a:cubicBezTo>
                      <a:pt x="69" y="42"/>
                      <a:pt x="68" y="44"/>
                      <a:pt x="67" y="46"/>
                    </a:cubicBezTo>
                    <a:cubicBezTo>
                      <a:pt x="66" y="47"/>
                      <a:pt x="65" y="48"/>
                      <a:pt x="65" y="4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5" name="Google Shape;1515;p35"/>
              <p:cNvSpPr/>
              <p:nvPr/>
            </p:nvSpPr>
            <p:spPr>
              <a:xfrm>
                <a:off x="1243584" y="3675838"/>
                <a:ext cx="89641" cy="91301"/>
              </a:xfrm>
              <a:custGeom>
                <a:rect b="b" l="l" r="r" t="t"/>
                <a:pathLst>
                  <a:path extrusionOk="0" h="55" w="54">
                    <a:moveTo>
                      <a:pt x="29" y="54"/>
                    </a:moveTo>
                    <a:cubicBezTo>
                      <a:pt x="29" y="54"/>
                      <a:pt x="28" y="55"/>
                      <a:pt x="25" y="54"/>
                    </a:cubicBezTo>
                    <a:cubicBezTo>
                      <a:pt x="22" y="54"/>
                      <a:pt x="17" y="52"/>
                      <a:pt x="13" y="49"/>
                    </a:cubicBezTo>
                    <a:cubicBezTo>
                      <a:pt x="10" y="48"/>
                      <a:pt x="8" y="46"/>
                      <a:pt x="6" y="44"/>
                    </a:cubicBezTo>
                    <a:cubicBezTo>
                      <a:pt x="3" y="41"/>
                      <a:pt x="1" y="38"/>
                      <a:pt x="0" y="35"/>
                    </a:cubicBezTo>
                    <a:cubicBezTo>
                      <a:pt x="-1" y="27"/>
                      <a:pt x="1" y="19"/>
                      <a:pt x="5" y="11"/>
                    </a:cubicBezTo>
                    <a:cubicBezTo>
                      <a:pt x="8" y="7"/>
                      <a:pt x="12" y="3"/>
                      <a:pt x="16" y="0"/>
                    </a:cubicBezTo>
                    <a:lnTo>
                      <a:pt x="16" y="0"/>
                    </a:lnTo>
                    <a:lnTo>
                      <a:pt x="17" y="0"/>
                    </a:lnTo>
                    <a:cubicBezTo>
                      <a:pt x="29" y="5"/>
                      <a:pt x="38" y="12"/>
                      <a:pt x="45" y="17"/>
                    </a:cubicBezTo>
                    <a:cubicBezTo>
                      <a:pt x="48" y="19"/>
                      <a:pt x="50" y="21"/>
                      <a:pt x="52" y="23"/>
                    </a:cubicBezTo>
                    <a:cubicBezTo>
                      <a:pt x="54" y="24"/>
                      <a:pt x="54" y="25"/>
                      <a:pt x="54" y="25"/>
                    </a:cubicBezTo>
                    <a:cubicBezTo>
                      <a:pt x="54" y="26"/>
                      <a:pt x="50" y="22"/>
                      <a:pt x="44" y="18"/>
                    </a:cubicBezTo>
                    <a:cubicBezTo>
                      <a:pt x="37" y="13"/>
                      <a:pt x="28" y="7"/>
                      <a:pt x="16" y="2"/>
                    </a:cubicBezTo>
                    <a:lnTo>
                      <a:pt x="17" y="2"/>
                    </a:lnTo>
                    <a:cubicBezTo>
                      <a:pt x="13" y="5"/>
                      <a:pt x="10" y="8"/>
                      <a:pt x="7" y="13"/>
                    </a:cubicBezTo>
                    <a:cubicBezTo>
                      <a:pt x="3" y="19"/>
                      <a:pt x="1" y="27"/>
                      <a:pt x="2" y="34"/>
                    </a:cubicBezTo>
                    <a:cubicBezTo>
                      <a:pt x="4" y="41"/>
                      <a:pt x="9" y="45"/>
                      <a:pt x="13" y="48"/>
                    </a:cubicBezTo>
                    <a:cubicBezTo>
                      <a:pt x="18" y="51"/>
                      <a:pt x="22" y="53"/>
                      <a:pt x="25" y="53"/>
                    </a:cubicBezTo>
                    <a:cubicBezTo>
                      <a:pt x="28" y="54"/>
                      <a:pt x="29" y="54"/>
                      <a:pt x="29"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16" name="Google Shape;1516;p35"/>
              <p:cNvSpPr/>
              <p:nvPr/>
            </p:nvSpPr>
            <p:spPr>
              <a:xfrm>
                <a:off x="825259" y="4115742"/>
                <a:ext cx="1037509" cy="670646"/>
              </a:xfrm>
              <a:custGeom>
                <a:rect b="b" l="l" r="r" t="t"/>
                <a:pathLst>
                  <a:path extrusionOk="0" h="404" w="625">
                    <a:moveTo>
                      <a:pt x="625" y="59"/>
                    </a:moveTo>
                    <a:cubicBezTo>
                      <a:pt x="625" y="59"/>
                      <a:pt x="501" y="337"/>
                      <a:pt x="483" y="351"/>
                    </a:cubicBezTo>
                    <a:cubicBezTo>
                      <a:pt x="480" y="354"/>
                      <a:pt x="459" y="378"/>
                      <a:pt x="429" y="379"/>
                    </a:cubicBezTo>
                    <a:cubicBezTo>
                      <a:pt x="310" y="382"/>
                      <a:pt x="38" y="404"/>
                      <a:pt x="38" y="404"/>
                    </a:cubicBezTo>
                    <a:lnTo>
                      <a:pt x="0" y="247"/>
                    </a:lnTo>
                    <a:lnTo>
                      <a:pt x="327" y="223"/>
                    </a:lnTo>
                    <a:lnTo>
                      <a:pt x="491" y="0"/>
                    </a:lnTo>
                    <a:lnTo>
                      <a:pt x="625" y="59"/>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7" name="Google Shape;1517;p35"/>
              <p:cNvSpPr/>
              <p:nvPr/>
            </p:nvSpPr>
            <p:spPr>
              <a:xfrm>
                <a:off x="1217024" y="4087522"/>
                <a:ext cx="1044149" cy="1074030"/>
              </a:xfrm>
              <a:custGeom>
                <a:rect b="b" l="l" r="r" t="t"/>
                <a:pathLst>
                  <a:path extrusionOk="0" h="647" w="629">
                    <a:moveTo>
                      <a:pt x="15" y="283"/>
                    </a:moveTo>
                    <a:cubicBezTo>
                      <a:pt x="15" y="283"/>
                      <a:pt x="195" y="566"/>
                      <a:pt x="212" y="588"/>
                    </a:cubicBezTo>
                    <a:cubicBezTo>
                      <a:pt x="249" y="635"/>
                      <a:pt x="299" y="660"/>
                      <a:pt x="370" y="641"/>
                    </a:cubicBezTo>
                    <a:cubicBezTo>
                      <a:pt x="440" y="622"/>
                      <a:pt x="629" y="519"/>
                      <a:pt x="629" y="519"/>
                    </a:cubicBezTo>
                    <a:lnTo>
                      <a:pt x="573" y="391"/>
                    </a:lnTo>
                    <a:lnTo>
                      <a:pt x="353" y="438"/>
                    </a:lnTo>
                    <a:lnTo>
                      <a:pt x="182" y="96"/>
                    </a:lnTo>
                    <a:cubicBezTo>
                      <a:pt x="165" y="59"/>
                      <a:pt x="133" y="29"/>
                      <a:pt x="94" y="14"/>
                    </a:cubicBezTo>
                    <a:cubicBezTo>
                      <a:pt x="68" y="5"/>
                      <a:pt x="35" y="-8"/>
                      <a:pt x="0" y="6"/>
                    </a:cubicBezTo>
                    <a:lnTo>
                      <a:pt x="15" y="28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8" name="Google Shape;1518;p35"/>
              <p:cNvSpPr/>
              <p:nvPr/>
            </p:nvSpPr>
            <p:spPr>
              <a:xfrm>
                <a:off x="418555" y="4012821"/>
                <a:ext cx="1030869" cy="1190231"/>
              </a:xfrm>
              <a:custGeom>
                <a:rect b="b" l="l" r="r" t="t"/>
                <a:pathLst>
                  <a:path extrusionOk="0" h="717" w="621">
                    <a:moveTo>
                      <a:pt x="535" y="37"/>
                    </a:moveTo>
                    <a:lnTo>
                      <a:pt x="326" y="0"/>
                    </a:lnTo>
                    <a:cubicBezTo>
                      <a:pt x="289" y="-6"/>
                      <a:pt x="181" y="54"/>
                      <a:pt x="157" y="110"/>
                    </a:cubicBezTo>
                    <a:lnTo>
                      <a:pt x="0" y="717"/>
                    </a:lnTo>
                    <a:lnTo>
                      <a:pt x="512" y="717"/>
                    </a:lnTo>
                    <a:lnTo>
                      <a:pt x="536" y="545"/>
                    </a:lnTo>
                    <a:cubicBezTo>
                      <a:pt x="536" y="545"/>
                      <a:pt x="607" y="466"/>
                      <a:pt x="620" y="449"/>
                    </a:cubicBezTo>
                    <a:cubicBezTo>
                      <a:pt x="634" y="433"/>
                      <a:pt x="535" y="37"/>
                      <a:pt x="535" y="3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9" name="Google Shape;1519;p35"/>
              <p:cNvSpPr/>
              <p:nvPr/>
            </p:nvSpPr>
            <p:spPr>
              <a:xfrm>
                <a:off x="903280" y="3921520"/>
                <a:ext cx="429944" cy="175962"/>
              </a:xfrm>
              <a:custGeom>
                <a:rect b="b" l="l" r="r" t="t"/>
                <a:pathLst>
                  <a:path extrusionOk="0" h="106" w="259">
                    <a:moveTo>
                      <a:pt x="250" y="106"/>
                    </a:moveTo>
                    <a:lnTo>
                      <a:pt x="259" y="54"/>
                    </a:lnTo>
                    <a:cubicBezTo>
                      <a:pt x="260" y="44"/>
                      <a:pt x="254" y="36"/>
                      <a:pt x="244" y="34"/>
                    </a:cubicBezTo>
                    <a:lnTo>
                      <a:pt x="29" y="0"/>
                    </a:lnTo>
                    <a:cubicBezTo>
                      <a:pt x="19" y="-2"/>
                      <a:pt x="10" y="5"/>
                      <a:pt x="9" y="14"/>
                    </a:cubicBezTo>
                    <a:lnTo>
                      <a:pt x="0" y="76"/>
                    </a:lnTo>
                    <a:lnTo>
                      <a:pt x="250" y="106"/>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0" name="Google Shape;1520;p35"/>
              <p:cNvSpPr/>
              <p:nvPr/>
            </p:nvSpPr>
            <p:spPr>
              <a:xfrm>
                <a:off x="1318285" y="4092502"/>
                <a:ext cx="484724" cy="722107"/>
              </a:xfrm>
              <a:custGeom>
                <a:rect b="b" l="l" r="r" t="t"/>
                <a:pathLst>
                  <a:path extrusionOk="0" h="435" w="292">
                    <a:moveTo>
                      <a:pt x="0" y="0"/>
                    </a:moveTo>
                    <a:cubicBezTo>
                      <a:pt x="0" y="0"/>
                      <a:pt x="1" y="0"/>
                      <a:pt x="4" y="1"/>
                    </a:cubicBezTo>
                    <a:cubicBezTo>
                      <a:pt x="6" y="2"/>
                      <a:pt x="9" y="3"/>
                      <a:pt x="13" y="5"/>
                    </a:cubicBezTo>
                    <a:cubicBezTo>
                      <a:pt x="21" y="8"/>
                      <a:pt x="34" y="13"/>
                      <a:pt x="49" y="18"/>
                    </a:cubicBezTo>
                    <a:lnTo>
                      <a:pt x="49" y="18"/>
                    </a:lnTo>
                    <a:cubicBezTo>
                      <a:pt x="59" y="24"/>
                      <a:pt x="71" y="32"/>
                      <a:pt x="82" y="42"/>
                    </a:cubicBezTo>
                    <a:cubicBezTo>
                      <a:pt x="94" y="53"/>
                      <a:pt x="104" y="67"/>
                      <a:pt x="114" y="83"/>
                    </a:cubicBezTo>
                    <a:cubicBezTo>
                      <a:pt x="123" y="99"/>
                      <a:pt x="132" y="117"/>
                      <a:pt x="141" y="135"/>
                    </a:cubicBezTo>
                    <a:cubicBezTo>
                      <a:pt x="151" y="154"/>
                      <a:pt x="160" y="173"/>
                      <a:pt x="170" y="194"/>
                    </a:cubicBezTo>
                    <a:cubicBezTo>
                      <a:pt x="203" y="260"/>
                      <a:pt x="233" y="321"/>
                      <a:pt x="255" y="365"/>
                    </a:cubicBezTo>
                    <a:cubicBezTo>
                      <a:pt x="266" y="386"/>
                      <a:pt x="275" y="404"/>
                      <a:pt x="282" y="416"/>
                    </a:cubicBezTo>
                    <a:cubicBezTo>
                      <a:pt x="285" y="422"/>
                      <a:pt x="287" y="427"/>
                      <a:pt x="289" y="430"/>
                    </a:cubicBezTo>
                    <a:cubicBezTo>
                      <a:pt x="290" y="432"/>
                      <a:pt x="291" y="433"/>
                      <a:pt x="291" y="434"/>
                    </a:cubicBezTo>
                    <a:lnTo>
                      <a:pt x="292" y="435"/>
                    </a:lnTo>
                    <a:cubicBezTo>
                      <a:pt x="292" y="435"/>
                      <a:pt x="292" y="434"/>
                      <a:pt x="291" y="434"/>
                    </a:cubicBezTo>
                    <a:cubicBezTo>
                      <a:pt x="291" y="433"/>
                      <a:pt x="290" y="431"/>
                      <a:pt x="290" y="430"/>
                    </a:cubicBezTo>
                    <a:cubicBezTo>
                      <a:pt x="288" y="426"/>
                      <a:pt x="286" y="422"/>
                      <a:pt x="283" y="416"/>
                    </a:cubicBezTo>
                    <a:cubicBezTo>
                      <a:pt x="276" y="403"/>
                      <a:pt x="268" y="386"/>
                      <a:pt x="257" y="364"/>
                    </a:cubicBezTo>
                    <a:cubicBezTo>
                      <a:pt x="235" y="320"/>
                      <a:pt x="206" y="259"/>
                      <a:pt x="173" y="192"/>
                    </a:cubicBezTo>
                    <a:cubicBezTo>
                      <a:pt x="163" y="172"/>
                      <a:pt x="153" y="153"/>
                      <a:pt x="144" y="134"/>
                    </a:cubicBezTo>
                    <a:cubicBezTo>
                      <a:pt x="134" y="115"/>
                      <a:pt x="125" y="98"/>
                      <a:pt x="116" y="82"/>
                    </a:cubicBezTo>
                    <a:cubicBezTo>
                      <a:pt x="106" y="65"/>
                      <a:pt x="96" y="51"/>
                      <a:pt x="84" y="41"/>
                    </a:cubicBezTo>
                    <a:cubicBezTo>
                      <a:pt x="72" y="30"/>
                      <a:pt x="60" y="22"/>
                      <a:pt x="49" y="17"/>
                    </a:cubicBezTo>
                    <a:lnTo>
                      <a:pt x="49" y="17"/>
                    </a:lnTo>
                    <a:cubicBezTo>
                      <a:pt x="34" y="11"/>
                      <a:pt x="22" y="7"/>
                      <a:pt x="13" y="4"/>
                    </a:cubicBezTo>
                    <a:cubicBezTo>
                      <a:pt x="9" y="2"/>
                      <a:pt x="6" y="1"/>
                      <a:pt x="4" y="1"/>
                    </a:cubicBezTo>
                    <a:cubicBezTo>
                      <a:pt x="2" y="0"/>
                      <a:pt x="0" y="-1"/>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21" name="Google Shape;1521;p35"/>
              <p:cNvSpPr/>
              <p:nvPr/>
            </p:nvSpPr>
            <p:spPr>
              <a:xfrm>
                <a:off x="1190463" y="4489246"/>
                <a:ext cx="234062" cy="355243"/>
              </a:xfrm>
              <a:custGeom>
                <a:rect b="b" l="l" r="r" t="t"/>
                <a:pathLst>
                  <a:path extrusionOk="0" h="214" w="141">
                    <a:moveTo>
                      <a:pt x="0" y="0"/>
                    </a:moveTo>
                    <a:cubicBezTo>
                      <a:pt x="0" y="0"/>
                      <a:pt x="1" y="1"/>
                      <a:pt x="2" y="3"/>
                    </a:cubicBezTo>
                    <a:cubicBezTo>
                      <a:pt x="3" y="4"/>
                      <a:pt x="4" y="6"/>
                      <a:pt x="6" y="9"/>
                    </a:cubicBezTo>
                    <a:cubicBezTo>
                      <a:pt x="10" y="14"/>
                      <a:pt x="15" y="22"/>
                      <a:pt x="21" y="31"/>
                    </a:cubicBezTo>
                    <a:cubicBezTo>
                      <a:pt x="35" y="50"/>
                      <a:pt x="53" y="77"/>
                      <a:pt x="72" y="106"/>
                    </a:cubicBezTo>
                    <a:cubicBezTo>
                      <a:pt x="91" y="136"/>
                      <a:pt x="108" y="163"/>
                      <a:pt x="121" y="182"/>
                    </a:cubicBezTo>
                    <a:cubicBezTo>
                      <a:pt x="127" y="192"/>
                      <a:pt x="132" y="200"/>
                      <a:pt x="136" y="206"/>
                    </a:cubicBezTo>
                    <a:cubicBezTo>
                      <a:pt x="137" y="208"/>
                      <a:pt x="138" y="210"/>
                      <a:pt x="140" y="212"/>
                    </a:cubicBezTo>
                    <a:cubicBezTo>
                      <a:pt x="141" y="213"/>
                      <a:pt x="141" y="214"/>
                      <a:pt x="141" y="214"/>
                    </a:cubicBezTo>
                    <a:cubicBezTo>
                      <a:pt x="141" y="214"/>
                      <a:pt x="141" y="213"/>
                      <a:pt x="140" y="212"/>
                    </a:cubicBezTo>
                    <a:lnTo>
                      <a:pt x="136" y="205"/>
                    </a:lnTo>
                    <a:cubicBezTo>
                      <a:pt x="133" y="199"/>
                      <a:pt x="128" y="191"/>
                      <a:pt x="122" y="181"/>
                    </a:cubicBezTo>
                    <a:cubicBezTo>
                      <a:pt x="110" y="162"/>
                      <a:pt x="93" y="135"/>
                      <a:pt x="74" y="105"/>
                    </a:cubicBezTo>
                    <a:cubicBezTo>
                      <a:pt x="54" y="76"/>
                      <a:pt x="37" y="49"/>
                      <a:pt x="23" y="30"/>
                    </a:cubicBezTo>
                    <a:cubicBezTo>
                      <a:pt x="16" y="21"/>
                      <a:pt x="11" y="13"/>
                      <a:pt x="7" y="8"/>
                    </a:cubicBezTo>
                    <a:cubicBezTo>
                      <a:pt x="5" y="6"/>
                      <a:pt x="3" y="4"/>
                      <a:pt x="2" y="2"/>
                    </a:cubicBezTo>
                    <a:cubicBezTo>
                      <a:pt x="1" y="1"/>
                      <a:pt x="0" y="0"/>
                      <a:pt x="0" y="0"/>
                    </a:cubicBezTo>
                    <a:close/>
                  </a:path>
                </a:pathLst>
              </a:custGeom>
              <a:solidFill>
                <a:schemeClr val="dk1"/>
              </a:solidFill>
              <a:ln>
                <a:noFill/>
              </a:ln>
            </p:spPr>
            <p:txBody>
              <a:bodyPr anchorCtr="1" anchor="ctr" bIns="32025" lIns="90000" spcFirstLastPara="1" rIns="90000" wrap="square" tIns="32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22" name="Google Shape;1522;p35"/>
              <p:cNvSpPr/>
              <p:nvPr/>
            </p:nvSpPr>
            <p:spPr>
              <a:xfrm>
                <a:off x="904940" y="4022781"/>
                <a:ext cx="413344" cy="81341"/>
              </a:xfrm>
              <a:custGeom>
                <a:rect b="b" l="l" r="r" t="t"/>
                <a:pathLst>
                  <a:path extrusionOk="0" h="49" w="249">
                    <a:moveTo>
                      <a:pt x="0" y="0"/>
                    </a:moveTo>
                    <a:cubicBezTo>
                      <a:pt x="0" y="0"/>
                      <a:pt x="1" y="0"/>
                      <a:pt x="2" y="1"/>
                    </a:cubicBezTo>
                    <a:lnTo>
                      <a:pt x="9" y="5"/>
                    </a:lnTo>
                    <a:cubicBezTo>
                      <a:pt x="11" y="7"/>
                      <a:pt x="15" y="9"/>
                      <a:pt x="19" y="11"/>
                    </a:cubicBezTo>
                    <a:cubicBezTo>
                      <a:pt x="23" y="13"/>
                      <a:pt x="28" y="15"/>
                      <a:pt x="33" y="18"/>
                    </a:cubicBezTo>
                    <a:cubicBezTo>
                      <a:pt x="39" y="20"/>
                      <a:pt x="44" y="23"/>
                      <a:pt x="51" y="25"/>
                    </a:cubicBezTo>
                    <a:cubicBezTo>
                      <a:pt x="57" y="28"/>
                      <a:pt x="64" y="30"/>
                      <a:pt x="72" y="33"/>
                    </a:cubicBezTo>
                    <a:cubicBezTo>
                      <a:pt x="87" y="37"/>
                      <a:pt x="103" y="41"/>
                      <a:pt x="121" y="44"/>
                    </a:cubicBezTo>
                    <a:cubicBezTo>
                      <a:pt x="138" y="47"/>
                      <a:pt x="155" y="49"/>
                      <a:pt x="171" y="49"/>
                    </a:cubicBezTo>
                    <a:cubicBezTo>
                      <a:pt x="179" y="49"/>
                      <a:pt x="186" y="49"/>
                      <a:pt x="193" y="49"/>
                    </a:cubicBezTo>
                    <a:cubicBezTo>
                      <a:pt x="200" y="49"/>
                      <a:pt x="206" y="48"/>
                      <a:pt x="212" y="48"/>
                    </a:cubicBezTo>
                    <a:cubicBezTo>
                      <a:pt x="218" y="47"/>
                      <a:pt x="223" y="46"/>
                      <a:pt x="228" y="46"/>
                    </a:cubicBezTo>
                    <a:cubicBezTo>
                      <a:pt x="232" y="45"/>
                      <a:pt x="236" y="45"/>
                      <a:pt x="240" y="44"/>
                    </a:cubicBezTo>
                    <a:lnTo>
                      <a:pt x="247" y="42"/>
                    </a:lnTo>
                    <a:cubicBezTo>
                      <a:pt x="249" y="42"/>
                      <a:pt x="249" y="42"/>
                      <a:pt x="249" y="42"/>
                    </a:cubicBezTo>
                    <a:cubicBezTo>
                      <a:pt x="249" y="42"/>
                      <a:pt x="248" y="42"/>
                      <a:pt x="247" y="42"/>
                    </a:cubicBezTo>
                    <a:cubicBezTo>
                      <a:pt x="245" y="42"/>
                      <a:pt x="242" y="42"/>
                      <a:pt x="239" y="43"/>
                    </a:cubicBezTo>
                    <a:cubicBezTo>
                      <a:pt x="236" y="43"/>
                      <a:pt x="232" y="44"/>
                      <a:pt x="228" y="44"/>
                    </a:cubicBezTo>
                    <a:cubicBezTo>
                      <a:pt x="223" y="45"/>
                      <a:pt x="218" y="46"/>
                      <a:pt x="212" y="46"/>
                    </a:cubicBezTo>
                    <a:cubicBezTo>
                      <a:pt x="206" y="46"/>
                      <a:pt x="200" y="47"/>
                      <a:pt x="193" y="47"/>
                    </a:cubicBezTo>
                    <a:cubicBezTo>
                      <a:pt x="186" y="47"/>
                      <a:pt x="179" y="47"/>
                      <a:pt x="171" y="47"/>
                    </a:cubicBezTo>
                    <a:cubicBezTo>
                      <a:pt x="156" y="46"/>
                      <a:pt x="139" y="45"/>
                      <a:pt x="121" y="42"/>
                    </a:cubicBezTo>
                    <a:cubicBezTo>
                      <a:pt x="104" y="39"/>
                      <a:pt x="87" y="35"/>
                      <a:pt x="72" y="30"/>
                    </a:cubicBezTo>
                    <a:cubicBezTo>
                      <a:pt x="65" y="28"/>
                      <a:pt x="58" y="26"/>
                      <a:pt x="52" y="23"/>
                    </a:cubicBezTo>
                    <a:cubicBezTo>
                      <a:pt x="45" y="21"/>
                      <a:pt x="39" y="18"/>
                      <a:pt x="34" y="16"/>
                    </a:cubicBezTo>
                    <a:cubicBezTo>
                      <a:pt x="29" y="14"/>
                      <a:pt x="24" y="11"/>
                      <a:pt x="20" y="9"/>
                    </a:cubicBezTo>
                    <a:cubicBezTo>
                      <a:pt x="16" y="7"/>
                      <a:pt x="12" y="6"/>
                      <a:pt x="9" y="4"/>
                    </a:cubicBezTo>
                    <a:cubicBezTo>
                      <a:pt x="6" y="3"/>
                      <a:pt x="4" y="2"/>
                      <a:pt x="2" y="1"/>
                    </a:cubicBezTo>
                    <a:cubicBezTo>
                      <a:pt x="1" y="0"/>
                      <a:pt x="0" y="0"/>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23" name="Google Shape;1523;p35"/>
              <p:cNvSpPr/>
              <p:nvPr/>
            </p:nvSpPr>
            <p:spPr>
              <a:xfrm>
                <a:off x="1368085" y="4550667"/>
                <a:ext cx="298803" cy="190902"/>
              </a:xfrm>
              <a:custGeom>
                <a:rect b="b" l="l" r="r" t="t"/>
                <a:pathLst>
                  <a:path extrusionOk="0" h="115" w="180">
                    <a:moveTo>
                      <a:pt x="0" y="115"/>
                    </a:moveTo>
                    <a:cubicBezTo>
                      <a:pt x="0" y="115"/>
                      <a:pt x="3" y="114"/>
                      <a:pt x="8" y="111"/>
                    </a:cubicBezTo>
                    <a:cubicBezTo>
                      <a:pt x="13" y="108"/>
                      <a:pt x="19" y="104"/>
                      <a:pt x="27" y="99"/>
                    </a:cubicBezTo>
                    <a:cubicBezTo>
                      <a:pt x="44" y="88"/>
                      <a:pt x="66" y="74"/>
                      <a:pt x="91" y="59"/>
                    </a:cubicBezTo>
                    <a:cubicBezTo>
                      <a:pt x="116" y="43"/>
                      <a:pt x="138" y="29"/>
                      <a:pt x="154" y="18"/>
                    </a:cubicBezTo>
                    <a:cubicBezTo>
                      <a:pt x="162" y="12"/>
                      <a:pt x="169" y="8"/>
                      <a:pt x="173" y="5"/>
                    </a:cubicBezTo>
                    <a:cubicBezTo>
                      <a:pt x="178" y="2"/>
                      <a:pt x="180" y="0"/>
                      <a:pt x="180" y="0"/>
                    </a:cubicBezTo>
                    <a:cubicBezTo>
                      <a:pt x="180" y="-1"/>
                      <a:pt x="177" y="1"/>
                      <a:pt x="173" y="4"/>
                    </a:cubicBezTo>
                    <a:cubicBezTo>
                      <a:pt x="168" y="7"/>
                      <a:pt x="161" y="11"/>
                      <a:pt x="153" y="16"/>
                    </a:cubicBezTo>
                    <a:cubicBezTo>
                      <a:pt x="137" y="27"/>
                      <a:pt x="114" y="41"/>
                      <a:pt x="89" y="56"/>
                    </a:cubicBezTo>
                    <a:cubicBezTo>
                      <a:pt x="65" y="72"/>
                      <a:pt x="42" y="87"/>
                      <a:pt x="26" y="97"/>
                    </a:cubicBezTo>
                    <a:cubicBezTo>
                      <a:pt x="18" y="103"/>
                      <a:pt x="12" y="107"/>
                      <a:pt x="7" y="110"/>
                    </a:cubicBezTo>
                    <a:cubicBezTo>
                      <a:pt x="3" y="113"/>
                      <a:pt x="0" y="115"/>
                      <a:pt x="0" y="115"/>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4" name="Google Shape;1524;p35"/>
              <p:cNvSpPr/>
              <p:nvPr/>
            </p:nvSpPr>
            <p:spPr>
              <a:xfrm>
                <a:off x="1308325" y="4459366"/>
                <a:ext cx="312083" cy="189242"/>
              </a:xfrm>
              <a:custGeom>
                <a:rect b="b" l="l" r="r" t="t"/>
                <a:pathLst>
                  <a:path extrusionOk="0" h="114" w="188">
                    <a:moveTo>
                      <a:pt x="0" y="114"/>
                    </a:moveTo>
                    <a:cubicBezTo>
                      <a:pt x="0" y="114"/>
                      <a:pt x="2" y="113"/>
                      <a:pt x="7" y="110"/>
                    </a:cubicBezTo>
                    <a:cubicBezTo>
                      <a:pt x="11" y="107"/>
                      <a:pt x="19" y="103"/>
                      <a:pt x="28" y="98"/>
                    </a:cubicBezTo>
                    <a:cubicBezTo>
                      <a:pt x="45" y="88"/>
                      <a:pt x="68" y="73"/>
                      <a:pt x="94" y="57"/>
                    </a:cubicBezTo>
                    <a:cubicBezTo>
                      <a:pt x="119" y="40"/>
                      <a:pt x="143" y="26"/>
                      <a:pt x="160" y="16"/>
                    </a:cubicBezTo>
                    <a:cubicBezTo>
                      <a:pt x="169" y="11"/>
                      <a:pt x="176" y="7"/>
                      <a:pt x="181" y="4"/>
                    </a:cubicBezTo>
                    <a:cubicBezTo>
                      <a:pt x="185" y="2"/>
                      <a:pt x="188" y="0"/>
                      <a:pt x="188" y="0"/>
                    </a:cubicBezTo>
                    <a:cubicBezTo>
                      <a:pt x="188" y="0"/>
                      <a:pt x="185" y="1"/>
                      <a:pt x="180" y="4"/>
                    </a:cubicBezTo>
                    <a:cubicBezTo>
                      <a:pt x="175" y="6"/>
                      <a:pt x="168" y="10"/>
                      <a:pt x="159" y="14"/>
                    </a:cubicBezTo>
                    <a:cubicBezTo>
                      <a:pt x="142" y="24"/>
                      <a:pt x="118" y="38"/>
                      <a:pt x="92" y="54"/>
                    </a:cubicBezTo>
                    <a:cubicBezTo>
                      <a:pt x="67" y="71"/>
                      <a:pt x="44" y="85"/>
                      <a:pt x="27" y="96"/>
                    </a:cubicBezTo>
                    <a:cubicBezTo>
                      <a:pt x="19" y="102"/>
                      <a:pt x="12" y="106"/>
                      <a:pt x="7" y="109"/>
                    </a:cubicBezTo>
                    <a:cubicBezTo>
                      <a:pt x="2" y="112"/>
                      <a:pt x="0" y="114"/>
                      <a:pt x="0" y="11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5" name="Google Shape;1525;p35"/>
              <p:cNvSpPr/>
              <p:nvPr/>
            </p:nvSpPr>
            <p:spPr>
              <a:xfrm>
                <a:off x="529776" y="4771449"/>
                <a:ext cx="849928" cy="64741"/>
              </a:xfrm>
              <a:custGeom>
                <a:rect b="b" l="l" r="r" t="t"/>
                <a:pathLst>
                  <a:path extrusionOk="0" h="39" w="512">
                    <a:moveTo>
                      <a:pt x="0" y="0"/>
                    </a:moveTo>
                    <a:lnTo>
                      <a:pt x="1" y="0"/>
                    </a:lnTo>
                    <a:lnTo>
                      <a:pt x="5" y="1"/>
                    </a:lnTo>
                    <a:cubicBezTo>
                      <a:pt x="9" y="1"/>
                      <a:pt x="14" y="2"/>
                      <a:pt x="20" y="3"/>
                    </a:cubicBezTo>
                    <a:cubicBezTo>
                      <a:pt x="33" y="4"/>
                      <a:pt x="52" y="7"/>
                      <a:pt x="75" y="9"/>
                    </a:cubicBezTo>
                    <a:cubicBezTo>
                      <a:pt x="121" y="15"/>
                      <a:pt x="185" y="20"/>
                      <a:pt x="256" y="25"/>
                    </a:cubicBezTo>
                    <a:cubicBezTo>
                      <a:pt x="327" y="30"/>
                      <a:pt x="391" y="33"/>
                      <a:pt x="437" y="36"/>
                    </a:cubicBezTo>
                    <a:cubicBezTo>
                      <a:pt x="460" y="37"/>
                      <a:pt x="479" y="38"/>
                      <a:pt x="492" y="39"/>
                    </a:cubicBezTo>
                    <a:cubicBezTo>
                      <a:pt x="498" y="39"/>
                      <a:pt x="503" y="39"/>
                      <a:pt x="507" y="39"/>
                    </a:cubicBezTo>
                    <a:cubicBezTo>
                      <a:pt x="509" y="39"/>
                      <a:pt x="510" y="39"/>
                      <a:pt x="511" y="39"/>
                    </a:cubicBezTo>
                    <a:cubicBezTo>
                      <a:pt x="512" y="39"/>
                      <a:pt x="512" y="39"/>
                      <a:pt x="512" y="39"/>
                    </a:cubicBezTo>
                    <a:lnTo>
                      <a:pt x="511" y="39"/>
                    </a:lnTo>
                    <a:lnTo>
                      <a:pt x="507" y="39"/>
                    </a:lnTo>
                    <a:cubicBezTo>
                      <a:pt x="504" y="38"/>
                      <a:pt x="499" y="38"/>
                      <a:pt x="492" y="38"/>
                    </a:cubicBezTo>
                    <a:cubicBezTo>
                      <a:pt x="479" y="37"/>
                      <a:pt x="460" y="35"/>
                      <a:pt x="437" y="34"/>
                    </a:cubicBezTo>
                    <a:cubicBezTo>
                      <a:pt x="391" y="31"/>
                      <a:pt x="327" y="27"/>
                      <a:pt x="256" y="23"/>
                    </a:cubicBezTo>
                    <a:cubicBezTo>
                      <a:pt x="185" y="18"/>
                      <a:pt x="121" y="12"/>
                      <a:pt x="75" y="8"/>
                    </a:cubicBezTo>
                    <a:cubicBezTo>
                      <a:pt x="52" y="5"/>
                      <a:pt x="33" y="3"/>
                      <a:pt x="20" y="2"/>
                    </a:cubicBezTo>
                    <a:cubicBezTo>
                      <a:pt x="14" y="1"/>
                      <a:pt x="9" y="0"/>
                      <a:pt x="5" y="0"/>
                    </a:cubicBezTo>
                    <a:cubicBezTo>
                      <a:pt x="4" y="0"/>
                      <a:pt x="2" y="0"/>
                      <a:pt x="1" y="0"/>
                    </a:cubicBezTo>
                    <a:cubicBezTo>
                      <a:pt x="0"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6" name="Google Shape;1526;p35"/>
              <p:cNvSpPr/>
              <p:nvPr/>
            </p:nvSpPr>
            <p:spPr>
              <a:xfrm>
                <a:off x="569617" y="4617067"/>
                <a:ext cx="753647" cy="64741"/>
              </a:xfrm>
              <a:custGeom>
                <a:rect b="b" l="l" r="r" t="t"/>
                <a:pathLst>
                  <a:path extrusionOk="0" h="39" w="454">
                    <a:moveTo>
                      <a:pt x="0" y="0"/>
                    </a:moveTo>
                    <a:cubicBezTo>
                      <a:pt x="0" y="0"/>
                      <a:pt x="2" y="1"/>
                      <a:pt x="5" y="1"/>
                    </a:cubicBezTo>
                    <a:cubicBezTo>
                      <a:pt x="8" y="1"/>
                      <a:pt x="12" y="2"/>
                      <a:pt x="18" y="2"/>
                    </a:cubicBezTo>
                    <a:cubicBezTo>
                      <a:pt x="30" y="3"/>
                      <a:pt x="46" y="4"/>
                      <a:pt x="67" y="5"/>
                    </a:cubicBezTo>
                    <a:cubicBezTo>
                      <a:pt x="108" y="8"/>
                      <a:pt x="165" y="12"/>
                      <a:pt x="227" y="18"/>
                    </a:cubicBezTo>
                    <a:cubicBezTo>
                      <a:pt x="290" y="23"/>
                      <a:pt x="347" y="29"/>
                      <a:pt x="388" y="33"/>
                    </a:cubicBezTo>
                    <a:cubicBezTo>
                      <a:pt x="408" y="35"/>
                      <a:pt x="425" y="36"/>
                      <a:pt x="437" y="37"/>
                    </a:cubicBezTo>
                    <a:cubicBezTo>
                      <a:pt x="442" y="38"/>
                      <a:pt x="446" y="38"/>
                      <a:pt x="450" y="39"/>
                    </a:cubicBezTo>
                    <a:cubicBezTo>
                      <a:pt x="453" y="39"/>
                      <a:pt x="454" y="39"/>
                      <a:pt x="454" y="39"/>
                    </a:cubicBezTo>
                    <a:cubicBezTo>
                      <a:pt x="454" y="39"/>
                      <a:pt x="453" y="39"/>
                      <a:pt x="450" y="38"/>
                    </a:cubicBezTo>
                    <a:cubicBezTo>
                      <a:pt x="447" y="38"/>
                      <a:pt x="442" y="37"/>
                      <a:pt x="437" y="36"/>
                    </a:cubicBezTo>
                    <a:cubicBezTo>
                      <a:pt x="425" y="35"/>
                      <a:pt x="408" y="33"/>
                      <a:pt x="388" y="31"/>
                    </a:cubicBezTo>
                    <a:cubicBezTo>
                      <a:pt x="347" y="26"/>
                      <a:pt x="290" y="20"/>
                      <a:pt x="228" y="15"/>
                    </a:cubicBezTo>
                    <a:cubicBezTo>
                      <a:pt x="165" y="10"/>
                      <a:pt x="108" y="6"/>
                      <a:pt x="67" y="3"/>
                    </a:cubicBezTo>
                    <a:cubicBezTo>
                      <a:pt x="46" y="2"/>
                      <a:pt x="29" y="1"/>
                      <a:pt x="18" y="1"/>
                    </a:cubicBezTo>
                    <a:cubicBezTo>
                      <a:pt x="12" y="1"/>
                      <a:pt x="8" y="1"/>
                      <a:pt x="5" y="0"/>
                    </a:cubicBezTo>
                    <a:cubicBezTo>
                      <a:pt x="2"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7" name="Google Shape;1527;p35"/>
              <p:cNvSpPr/>
              <p:nvPr/>
            </p:nvSpPr>
            <p:spPr>
              <a:xfrm>
                <a:off x="1236944" y="4552327"/>
                <a:ext cx="166001" cy="258962"/>
              </a:xfrm>
              <a:custGeom>
                <a:rect b="b" l="l" r="r" t="t"/>
                <a:pathLst>
                  <a:path extrusionOk="0" h="156" w="100">
                    <a:moveTo>
                      <a:pt x="100" y="156"/>
                    </a:moveTo>
                    <a:cubicBezTo>
                      <a:pt x="45" y="122"/>
                      <a:pt x="7" y="65"/>
                      <a:pt x="0" y="0"/>
                    </a:cubicBezTo>
                    <a:lnTo>
                      <a:pt x="100" y="156"/>
                    </a:lnTo>
                    <a:close/>
                  </a:path>
                </a:pathLst>
              </a:custGeom>
              <a:solidFill>
                <a:srgbClr val="000000">
                  <a:alpha val="29800"/>
                </a:srgbClr>
              </a:solidFill>
              <a:ln>
                <a:noFill/>
              </a:ln>
            </p:spPr>
            <p:txBody>
              <a:bodyPr anchorCtr="1" anchor="ctr" bIns="11150" lIns="90000" spcFirstLastPara="1" rIns="90000" wrap="square" tIns="111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528" name="Google Shape;1528;p35"/>
            <p:cNvSpPr/>
            <p:nvPr/>
          </p:nvSpPr>
          <p:spPr>
            <a:xfrm>
              <a:off x="3217675" y="4092079"/>
              <a:ext cx="426624" cy="426624"/>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1" y="28"/>
                  </a:lnTo>
                  <a:cubicBezTo>
                    <a:pt x="170" y="31"/>
                    <a:pt x="179" y="35"/>
                    <a:pt x="187" y="40"/>
                  </a:cubicBezTo>
                  <a:lnTo>
                    <a:pt x="209" y="28"/>
                  </a:lnTo>
                  <a:lnTo>
                    <a:pt x="238" y="60"/>
                  </a:lnTo>
                  <a:lnTo>
                    <a:pt x="223" y="81"/>
                  </a:lnTo>
                  <a:cubicBezTo>
                    <a:pt x="227" y="89"/>
                    <a:pt x="230" y="98"/>
                    <a:pt x="232" y="107"/>
                  </a:cubicBezTo>
                  <a:lnTo>
                    <a:pt x="257" y="114"/>
                  </a:lnTo>
                  <a:lnTo>
                    <a:pt x="254" y="157"/>
                  </a:lnTo>
                  <a:lnTo>
                    <a:pt x="229" y="161"/>
                  </a:lnTo>
                  <a:cubicBezTo>
                    <a:pt x="226" y="170"/>
                    <a:pt x="222" y="179"/>
                    <a:pt x="217" y="186"/>
                  </a:cubicBezTo>
                  <a:lnTo>
                    <a:pt x="229" y="209"/>
                  </a:lnTo>
                  <a:lnTo>
                    <a:pt x="197"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19" y="197"/>
                  </a:lnTo>
                  <a:lnTo>
                    <a:pt x="34" y="176"/>
                  </a:lnTo>
                  <a:cubicBezTo>
                    <a:pt x="30" y="168"/>
                    <a:pt x="27" y="159"/>
                    <a:pt x="25" y="150"/>
                  </a:cubicBezTo>
                  <a:lnTo>
                    <a:pt x="0" y="143"/>
                  </a:lnTo>
                  <a:lnTo>
                    <a:pt x="3" y="100"/>
                  </a:lnTo>
                  <a:lnTo>
                    <a:pt x="28" y="96"/>
                  </a:lnTo>
                  <a:moveTo>
                    <a:pt x="83" y="124"/>
                  </a:moveTo>
                  <a:cubicBezTo>
                    <a:pt x="81" y="149"/>
                    <a:pt x="101" y="171"/>
                    <a:pt x="126" y="172"/>
                  </a:cubicBezTo>
                  <a:cubicBezTo>
                    <a:pt x="151" y="174"/>
                    <a:pt x="173" y="154"/>
                    <a:pt x="175" y="129"/>
                  </a:cubicBezTo>
                  <a:cubicBezTo>
                    <a:pt x="176" y="104"/>
                    <a:pt x="156" y="83"/>
                    <a:pt x="131" y="81"/>
                  </a:cubicBezTo>
                  <a:cubicBezTo>
                    <a:pt x="105" y="80"/>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29" name="Google Shape;1529;p35"/>
          <p:cNvGrpSpPr/>
          <p:nvPr/>
        </p:nvGrpSpPr>
        <p:grpSpPr>
          <a:xfrm>
            <a:off x="1279497" y="-119054"/>
            <a:ext cx="2319742" cy="3260082"/>
            <a:chOff x="1210622" y="-170354"/>
            <a:chExt cx="2319742" cy="3260082"/>
          </a:xfrm>
        </p:grpSpPr>
        <p:grpSp>
          <p:nvGrpSpPr>
            <p:cNvPr id="1530" name="Google Shape;1530;p35"/>
            <p:cNvGrpSpPr/>
            <p:nvPr/>
          </p:nvGrpSpPr>
          <p:grpSpPr>
            <a:xfrm>
              <a:off x="1681651" y="398058"/>
              <a:ext cx="1848713" cy="2691670"/>
              <a:chOff x="1938738" y="663771"/>
              <a:chExt cx="1848713" cy="2691670"/>
            </a:xfrm>
          </p:grpSpPr>
          <p:grpSp>
            <p:nvGrpSpPr>
              <p:cNvPr id="1531" name="Google Shape;1531;p35"/>
              <p:cNvGrpSpPr/>
              <p:nvPr/>
            </p:nvGrpSpPr>
            <p:grpSpPr>
              <a:xfrm>
                <a:off x="1938738" y="663771"/>
                <a:ext cx="1848713" cy="2691670"/>
                <a:chOff x="1753188" y="663783"/>
                <a:chExt cx="1848713" cy="2691670"/>
              </a:xfrm>
            </p:grpSpPr>
            <p:sp>
              <p:nvSpPr>
                <p:cNvPr id="1532" name="Google Shape;1532;p35"/>
                <p:cNvSpPr/>
                <p:nvPr/>
              </p:nvSpPr>
              <p:spPr>
                <a:xfrm>
                  <a:off x="2524001" y="1331549"/>
                  <a:ext cx="956301" cy="2021843"/>
                </a:xfrm>
                <a:custGeom>
                  <a:rect b="b" l="l" r="r" t="t"/>
                  <a:pathLst>
                    <a:path extrusionOk="0" h="981" w="464">
                      <a:moveTo>
                        <a:pt x="380" y="0"/>
                      </a:moveTo>
                      <a:cubicBezTo>
                        <a:pt x="371" y="0"/>
                        <a:pt x="359" y="0"/>
                        <a:pt x="345" y="0"/>
                      </a:cubicBezTo>
                      <a:cubicBezTo>
                        <a:pt x="342" y="0"/>
                        <a:pt x="338" y="0"/>
                        <a:pt x="335" y="2"/>
                      </a:cubicBezTo>
                      <a:cubicBezTo>
                        <a:pt x="331" y="3"/>
                        <a:pt x="328" y="6"/>
                        <a:pt x="326" y="9"/>
                      </a:cubicBezTo>
                      <a:cubicBezTo>
                        <a:pt x="325" y="11"/>
                        <a:pt x="324" y="13"/>
                        <a:pt x="324" y="15"/>
                      </a:cubicBezTo>
                      <a:cubicBezTo>
                        <a:pt x="324" y="17"/>
                        <a:pt x="324" y="19"/>
                        <a:pt x="324" y="21"/>
                      </a:cubicBezTo>
                      <a:cubicBezTo>
                        <a:pt x="324" y="23"/>
                        <a:pt x="324" y="26"/>
                        <a:pt x="324" y="28"/>
                      </a:cubicBezTo>
                      <a:cubicBezTo>
                        <a:pt x="324" y="31"/>
                        <a:pt x="324" y="32"/>
                        <a:pt x="323" y="34"/>
                      </a:cubicBezTo>
                      <a:cubicBezTo>
                        <a:pt x="322" y="39"/>
                        <a:pt x="320" y="43"/>
                        <a:pt x="316" y="46"/>
                      </a:cubicBezTo>
                      <a:cubicBezTo>
                        <a:pt x="313" y="47"/>
                        <a:pt x="311" y="48"/>
                        <a:pt x="309" y="48"/>
                      </a:cubicBezTo>
                      <a:cubicBezTo>
                        <a:pt x="306" y="48"/>
                        <a:pt x="304" y="48"/>
                        <a:pt x="301" y="48"/>
                      </a:cubicBezTo>
                      <a:cubicBezTo>
                        <a:pt x="291" y="48"/>
                        <a:pt x="281" y="48"/>
                        <a:pt x="269" y="48"/>
                      </a:cubicBezTo>
                      <a:cubicBezTo>
                        <a:pt x="247" y="48"/>
                        <a:pt x="223" y="48"/>
                        <a:pt x="198" y="48"/>
                      </a:cubicBezTo>
                      <a:lnTo>
                        <a:pt x="178" y="48"/>
                      </a:lnTo>
                      <a:cubicBezTo>
                        <a:pt x="176" y="48"/>
                        <a:pt x="175" y="48"/>
                        <a:pt x="173" y="48"/>
                      </a:cubicBezTo>
                      <a:cubicBezTo>
                        <a:pt x="172" y="48"/>
                        <a:pt x="170" y="48"/>
                        <a:pt x="168" y="48"/>
                      </a:cubicBezTo>
                      <a:cubicBezTo>
                        <a:pt x="165" y="47"/>
                        <a:pt x="162" y="45"/>
                        <a:pt x="159" y="42"/>
                      </a:cubicBezTo>
                      <a:cubicBezTo>
                        <a:pt x="157" y="40"/>
                        <a:pt x="155" y="36"/>
                        <a:pt x="155" y="33"/>
                      </a:cubicBezTo>
                      <a:cubicBezTo>
                        <a:pt x="155" y="31"/>
                        <a:pt x="155" y="29"/>
                        <a:pt x="155" y="27"/>
                      </a:cubicBezTo>
                      <a:cubicBezTo>
                        <a:pt x="155" y="26"/>
                        <a:pt x="155" y="24"/>
                        <a:pt x="155" y="22"/>
                      </a:cubicBezTo>
                      <a:cubicBezTo>
                        <a:pt x="155" y="19"/>
                        <a:pt x="155" y="15"/>
                        <a:pt x="154" y="12"/>
                      </a:cubicBezTo>
                      <a:cubicBezTo>
                        <a:pt x="153" y="8"/>
                        <a:pt x="150" y="6"/>
                        <a:pt x="148" y="3"/>
                      </a:cubicBezTo>
                      <a:cubicBezTo>
                        <a:pt x="145" y="1"/>
                        <a:pt x="141" y="0"/>
                        <a:pt x="137" y="1"/>
                      </a:cubicBezTo>
                      <a:lnTo>
                        <a:pt x="126" y="1"/>
                      </a:lnTo>
                      <a:cubicBezTo>
                        <a:pt x="119" y="1"/>
                        <a:pt x="111" y="1"/>
                        <a:pt x="103" y="1"/>
                      </a:cubicBezTo>
                      <a:cubicBezTo>
                        <a:pt x="88" y="1"/>
                        <a:pt x="72" y="1"/>
                        <a:pt x="56" y="1"/>
                      </a:cubicBezTo>
                      <a:cubicBezTo>
                        <a:pt x="48" y="1"/>
                        <a:pt x="40" y="2"/>
                        <a:pt x="32" y="5"/>
                      </a:cubicBezTo>
                      <a:cubicBezTo>
                        <a:pt x="25" y="8"/>
                        <a:pt x="18" y="14"/>
                        <a:pt x="13" y="20"/>
                      </a:cubicBezTo>
                      <a:cubicBezTo>
                        <a:pt x="7" y="26"/>
                        <a:pt x="3" y="34"/>
                        <a:pt x="1" y="43"/>
                      </a:cubicBezTo>
                      <a:cubicBezTo>
                        <a:pt x="1" y="45"/>
                        <a:pt x="1" y="47"/>
                        <a:pt x="0" y="49"/>
                      </a:cubicBezTo>
                      <a:cubicBezTo>
                        <a:pt x="0" y="51"/>
                        <a:pt x="0" y="53"/>
                        <a:pt x="0" y="54"/>
                      </a:cubicBezTo>
                      <a:lnTo>
                        <a:pt x="0" y="408"/>
                      </a:lnTo>
                      <a:cubicBezTo>
                        <a:pt x="0" y="413"/>
                        <a:pt x="0" y="417"/>
                        <a:pt x="0" y="422"/>
                      </a:cubicBezTo>
                      <a:cubicBezTo>
                        <a:pt x="0" y="436"/>
                        <a:pt x="0" y="451"/>
                        <a:pt x="0" y="465"/>
                      </a:cubicBezTo>
                      <a:lnTo>
                        <a:pt x="0" y="925"/>
                      </a:lnTo>
                      <a:cubicBezTo>
                        <a:pt x="0" y="931"/>
                        <a:pt x="0" y="936"/>
                        <a:pt x="2" y="942"/>
                      </a:cubicBezTo>
                      <a:cubicBezTo>
                        <a:pt x="6" y="954"/>
                        <a:pt x="13" y="964"/>
                        <a:pt x="23" y="971"/>
                      </a:cubicBezTo>
                      <a:cubicBezTo>
                        <a:pt x="33" y="978"/>
                        <a:pt x="45" y="981"/>
                        <a:pt x="58" y="980"/>
                      </a:cubicBezTo>
                      <a:cubicBezTo>
                        <a:pt x="70" y="980"/>
                        <a:pt x="82" y="980"/>
                        <a:pt x="94" y="980"/>
                      </a:cubicBezTo>
                      <a:cubicBezTo>
                        <a:pt x="119" y="980"/>
                        <a:pt x="143" y="980"/>
                        <a:pt x="167" y="980"/>
                      </a:cubicBezTo>
                      <a:cubicBezTo>
                        <a:pt x="215" y="980"/>
                        <a:pt x="263" y="980"/>
                        <a:pt x="309" y="980"/>
                      </a:cubicBezTo>
                      <a:cubicBezTo>
                        <a:pt x="332" y="980"/>
                        <a:pt x="356" y="980"/>
                        <a:pt x="378" y="980"/>
                      </a:cubicBezTo>
                      <a:cubicBezTo>
                        <a:pt x="390" y="980"/>
                        <a:pt x="401" y="981"/>
                        <a:pt x="412" y="980"/>
                      </a:cubicBezTo>
                      <a:cubicBezTo>
                        <a:pt x="424" y="980"/>
                        <a:pt x="434" y="975"/>
                        <a:pt x="443" y="969"/>
                      </a:cubicBezTo>
                      <a:cubicBezTo>
                        <a:pt x="447" y="965"/>
                        <a:pt x="451" y="961"/>
                        <a:pt x="454" y="956"/>
                      </a:cubicBezTo>
                      <a:cubicBezTo>
                        <a:pt x="457" y="952"/>
                        <a:pt x="459" y="947"/>
                        <a:pt x="461" y="941"/>
                      </a:cubicBezTo>
                      <a:cubicBezTo>
                        <a:pt x="463" y="936"/>
                        <a:pt x="463" y="931"/>
                        <a:pt x="463" y="925"/>
                      </a:cubicBezTo>
                      <a:cubicBezTo>
                        <a:pt x="463" y="920"/>
                        <a:pt x="463" y="914"/>
                        <a:pt x="463" y="909"/>
                      </a:cubicBezTo>
                      <a:cubicBezTo>
                        <a:pt x="463" y="887"/>
                        <a:pt x="463" y="865"/>
                        <a:pt x="463" y="844"/>
                      </a:cubicBezTo>
                      <a:cubicBezTo>
                        <a:pt x="463" y="672"/>
                        <a:pt x="463" y="518"/>
                        <a:pt x="463" y="389"/>
                      </a:cubicBezTo>
                      <a:cubicBezTo>
                        <a:pt x="463" y="259"/>
                        <a:pt x="463" y="154"/>
                        <a:pt x="464" y="82"/>
                      </a:cubicBezTo>
                      <a:cubicBezTo>
                        <a:pt x="464" y="73"/>
                        <a:pt x="464" y="64"/>
                        <a:pt x="464" y="56"/>
                      </a:cubicBezTo>
                      <a:cubicBezTo>
                        <a:pt x="464" y="48"/>
                        <a:pt x="462" y="41"/>
                        <a:pt x="460" y="34"/>
                      </a:cubicBezTo>
                      <a:cubicBezTo>
                        <a:pt x="457" y="28"/>
                        <a:pt x="453" y="23"/>
                        <a:pt x="449" y="18"/>
                      </a:cubicBezTo>
                      <a:cubicBezTo>
                        <a:pt x="445" y="14"/>
                        <a:pt x="441" y="11"/>
                        <a:pt x="437" y="8"/>
                      </a:cubicBezTo>
                      <a:cubicBezTo>
                        <a:pt x="429" y="3"/>
                        <a:pt x="422" y="2"/>
                        <a:pt x="417" y="1"/>
                      </a:cubicBezTo>
                      <a:cubicBezTo>
                        <a:pt x="414" y="1"/>
                        <a:pt x="413" y="1"/>
                        <a:pt x="411" y="0"/>
                      </a:cubicBezTo>
                      <a:cubicBezTo>
                        <a:pt x="410" y="0"/>
                        <a:pt x="409" y="0"/>
                        <a:pt x="409" y="0"/>
                      </a:cubicBezTo>
                      <a:cubicBezTo>
                        <a:pt x="409" y="0"/>
                        <a:pt x="407" y="0"/>
                        <a:pt x="402" y="0"/>
                      </a:cubicBezTo>
                      <a:cubicBezTo>
                        <a:pt x="397" y="0"/>
                        <a:pt x="390" y="0"/>
                        <a:pt x="380"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3" name="Google Shape;1533;p35"/>
                <p:cNvSpPr/>
                <p:nvPr/>
              </p:nvSpPr>
              <p:spPr>
                <a:xfrm>
                  <a:off x="2680637" y="2092059"/>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4" name="Google Shape;1534;p35"/>
                <p:cNvSpPr/>
                <p:nvPr/>
              </p:nvSpPr>
              <p:spPr>
                <a:xfrm>
                  <a:off x="2521940" y="1329488"/>
                  <a:ext cx="960423" cy="2025965"/>
                </a:xfrm>
                <a:custGeom>
                  <a:rect b="b" l="l" r="r" t="t"/>
                  <a:pathLst>
                    <a:path extrusionOk="0" h="983" w="466">
                      <a:moveTo>
                        <a:pt x="411" y="1"/>
                      </a:moveTo>
                      <a:cubicBezTo>
                        <a:pt x="411" y="1"/>
                        <a:pt x="412" y="1"/>
                        <a:pt x="413" y="1"/>
                      </a:cubicBezTo>
                      <a:cubicBezTo>
                        <a:pt x="415" y="1"/>
                        <a:pt x="416" y="1"/>
                        <a:pt x="419" y="1"/>
                      </a:cubicBezTo>
                      <a:cubicBezTo>
                        <a:pt x="424" y="2"/>
                        <a:pt x="431" y="3"/>
                        <a:pt x="439" y="8"/>
                      </a:cubicBezTo>
                      <a:cubicBezTo>
                        <a:pt x="443" y="11"/>
                        <a:pt x="448" y="14"/>
                        <a:pt x="452" y="18"/>
                      </a:cubicBezTo>
                      <a:cubicBezTo>
                        <a:pt x="456" y="23"/>
                        <a:pt x="459" y="28"/>
                        <a:pt x="462" y="35"/>
                      </a:cubicBezTo>
                      <a:cubicBezTo>
                        <a:pt x="465" y="41"/>
                        <a:pt x="466" y="49"/>
                        <a:pt x="466" y="57"/>
                      </a:cubicBezTo>
                      <a:cubicBezTo>
                        <a:pt x="466" y="65"/>
                        <a:pt x="466" y="73"/>
                        <a:pt x="466" y="82"/>
                      </a:cubicBezTo>
                      <a:cubicBezTo>
                        <a:pt x="466" y="155"/>
                        <a:pt x="466" y="260"/>
                        <a:pt x="466" y="389"/>
                      </a:cubicBezTo>
                      <a:cubicBezTo>
                        <a:pt x="466" y="519"/>
                        <a:pt x="466" y="673"/>
                        <a:pt x="466" y="844"/>
                      </a:cubicBezTo>
                      <a:cubicBezTo>
                        <a:pt x="466" y="866"/>
                        <a:pt x="466" y="887"/>
                        <a:pt x="466" y="909"/>
                      </a:cubicBezTo>
                      <a:lnTo>
                        <a:pt x="466" y="926"/>
                      </a:lnTo>
                      <a:cubicBezTo>
                        <a:pt x="466" y="931"/>
                        <a:pt x="466" y="937"/>
                        <a:pt x="464" y="942"/>
                      </a:cubicBezTo>
                      <a:cubicBezTo>
                        <a:pt x="463" y="948"/>
                        <a:pt x="460" y="953"/>
                        <a:pt x="457" y="958"/>
                      </a:cubicBezTo>
                      <a:cubicBezTo>
                        <a:pt x="454" y="962"/>
                        <a:pt x="450" y="966"/>
                        <a:pt x="446" y="970"/>
                      </a:cubicBezTo>
                      <a:cubicBezTo>
                        <a:pt x="437" y="977"/>
                        <a:pt x="426" y="982"/>
                        <a:pt x="415" y="982"/>
                      </a:cubicBezTo>
                      <a:cubicBezTo>
                        <a:pt x="403" y="983"/>
                        <a:pt x="392" y="982"/>
                        <a:pt x="380" y="982"/>
                      </a:cubicBezTo>
                      <a:cubicBezTo>
                        <a:pt x="358" y="982"/>
                        <a:pt x="334" y="982"/>
                        <a:pt x="311" y="982"/>
                      </a:cubicBezTo>
                      <a:cubicBezTo>
                        <a:pt x="265" y="982"/>
                        <a:pt x="217" y="982"/>
                        <a:pt x="169" y="982"/>
                      </a:cubicBezTo>
                      <a:cubicBezTo>
                        <a:pt x="145" y="982"/>
                        <a:pt x="121" y="982"/>
                        <a:pt x="96" y="982"/>
                      </a:cubicBezTo>
                      <a:cubicBezTo>
                        <a:pt x="84" y="982"/>
                        <a:pt x="72" y="982"/>
                        <a:pt x="60" y="982"/>
                      </a:cubicBezTo>
                      <a:cubicBezTo>
                        <a:pt x="47" y="983"/>
                        <a:pt x="35" y="980"/>
                        <a:pt x="24" y="973"/>
                      </a:cubicBezTo>
                      <a:cubicBezTo>
                        <a:pt x="14" y="965"/>
                        <a:pt x="6" y="955"/>
                        <a:pt x="3" y="943"/>
                      </a:cubicBezTo>
                      <a:cubicBezTo>
                        <a:pt x="1" y="937"/>
                        <a:pt x="0" y="931"/>
                        <a:pt x="0" y="924"/>
                      </a:cubicBezTo>
                      <a:cubicBezTo>
                        <a:pt x="0" y="918"/>
                        <a:pt x="0" y="912"/>
                        <a:pt x="0" y="906"/>
                      </a:cubicBezTo>
                      <a:cubicBezTo>
                        <a:pt x="0" y="882"/>
                        <a:pt x="0" y="858"/>
                        <a:pt x="0" y="833"/>
                      </a:cubicBezTo>
                      <a:cubicBezTo>
                        <a:pt x="0" y="785"/>
                        <a:pt x="0" y="738"/>
                        <a:pt x="0" y="691"/>
                      </a:cubicBezTo>
                      <a:cubicBezTo>
                        <a:pt x="0" y="598"/>
                        <a:pt x="0" y="508"/>
                        <a:pt x="1" y="423"/>
                      </a:cubicBezTo>
                      <a:cubicBezTo>
                        <a:pt x="1" y="337"/>
                        <a:pt x="1" y="255"/>
                        <a:pt x="1" y="179"/>
                      </a:cubicBezTo>
                      <a:cubicBezTo>
                        <a:pt x="1" y="141"/>
                        <a:pt x="1" y="104"/>
                        <a:pt x="1" y="69"/>
                      </a:cubicBezTo>
                      <a:cubicBezTo>
                        <a:pt x="1" y="65"/>
                        <a:pt x="1" y="60"/>
                        <a:pt x="1" y="56"/>
                      </a:cubicBezTo>
                      <a:cubicBezTo>
                        <a:pt x="1" y="54"/>
                        <a:pt x="1" y="52"/>
                        <a:pt x="1" y="49"/>
                      </a:cubicBezTo>
                      <a:cubicBezTo>
                        <a:pt x="1" y="47"/>
                        <a:pt x="2" y="45"/>
                        <a:pt x="2" y="43"/>
                      </a:cubicBezTo>
                      <a:cubicBezTo>
                        <a:pt x="4" y="34"/>
                        <a:pt x="8" y="26"/>
                        <a:pt x="14" y="20"/>
                      </a:cubicBezTo>
                      <a:cubicBezTo>
                        <a:pt x="19" y="13"/>
                        <a:pt x="26" y="8"/>
                        <a:pt x="34" y="5"/>
                      </a:cubicBezTo>
                      <a:cubicBezTo>
                        <a:pt x="41" y="1"/>
                        <a:pt x="50" y="0"/>
                        <a:pt x="58" y="0"/>
                      </a:cubicBezTo>
                      <a:cubicBezTo>
                        <a:pt x="74" y="0"/>
                        <a:pt x="90" y="0"/>
                        <a:pt x="105" y="0"/>
                      </a:cubicBezTo>
                      <a:cubicBezTo>
                        <a:pt x="113" y="0"/>
                        <a:pt x="121" y="0"/>
                        <a:pt x="128" y="0"/>
                      </a:cubicBezTo>
                      <a:cubicBezTo>
                        <a:pt x="132" y="0"/>
                        <a:pt x="136" y="0"/>
                        <a:pt x="139" y="0"/>
                      </a:cubicBezTo>
                      <a:cubicBezTo>
                        <a:pt x="143" y="0"/>
                        <a:pt x="147" y="1"/>
                        <a:pt x="150" y="3"/>
                      </a:cubicBezTo>
                      <a:cubicBezTo>
                        <a:pt x="153" y="5"/>
                        <a:pt x="156" y="8"/>
                        <a:pt x="157" y="12"/>
                      </a:cubicBezTo>
                      <a:cubicBezTo>
                        <a:pt x="158" y="15"/>
                        <a:pt x="158" y="19"/>
                        <a:pt x="158" y="23"/>
                      </a:cubicBezTo>
                      <a:cubicBezTo>
                        <a:pt x="158" y="24"/>
                        <a:pt x="158" y="26"/>
                        <a:pt x="158" y="28"/>
                      </a:cubicBezTo>
                      <a:cubicBezTo>
                        <a:pt x="158" y="30"/>
                        <a:pt x="158" y="31"/>
                        <a:pt x="158" y="33"/>
                      </a:cubicBezTo>
                      <a:cubicBezTo>
                        <a:pt x="158" y="36"/>
                        <a:pt x="160" y="40"/>
                        <a:pt x="162" y="42"/>
                      </a:cubicBezTo>
                      <a:cubicBezTo>
                        <a:pt x="164" y="45"/>
                        <a:pt x="167" y="47"/>
                        <a:pt x="170" y="47"/>
                      </a:cubicBezTo>
                      <a:cubicBezTo>
                        <a:pt x="172" y="48"/>
                        <a:pt x="174" y="48"/>
                        <a:pt x="175" y="48"/>
                      </a:cubicBezTo>
                      <a:lnTo>
                        <a:pt x="180" y="48"/>
                      </a:lnTo>
                      <a:cubicBezTo>
                        <a:pt x="187" y="48"/>
                        <a:pt x="193" y="48"/>
                        <a:pt x="200" y="48"/>
                      </a:cubicBezTo>
                      <a:cubicBezTo>
                        <a:pt x="226" y="48"/>
                        <a:pt x="250" y="48"/>
                        <a:pt x="272" y="48"/>
                      </a:cubicBezTo>
                      <a:cubicBezTo>
                        <a:pt x="283" y="48"/>
                        <a:pt x="293" y="48"/>
                        <a:pt x="303" y="48"/>
                      </a:cubicBezTo>
                      <a:cubicBezTo>
                        <a:pt x="306" y="48"/>
                        <a:pt x="308" y="48"/>
                        <a:pt x="311" y="48"/>
                      </a:cubicBezTo>
                      <a:cubicBezTo>
                        <a:pt x="313" y="48"/>
                        <a:pt x="315" y="47"/>
                        <a:pt x="317" y="46"/>
                      </a:cubicBezTo>
                      <a:cubicBezTo>
                        <a:pt x="321" y="43"/>
                        <a:pt x="324" y="39"/>
                        <a:pt x="325" y="35"/>
                      </a:cubicBezTo>
                      <a:cubicBezTo>
                        <a:pt x="325" y="32"/>
                        <a:pt x="325" y="30"/>
                        <a:pt x="325" y="28"/>
                      </a:cubicBezTo>
                      <a:cubicBezTo>
                        <a:pt x="325" y="26"/>
                        <a:pt x="325" y="24"/>
                        <a:pt x="325" y="22"/>
                      </a:cubicBezTo>
                      <a:cubicBezTo>
                        <a:pt x="325" y="19"/>
                        <a:pt x="325" y="17"/>
                        <a:pt x="326" y="15"/>
                      </a:cubicBezTo>
                      <a:cubicBezTo>
                        <a:pt x="326" y="13"/>
                        <a:pt x="327" y="11"/>
                        <a:pt x="328" y="9"/>
                      </a:cubicBezTo>
                      <a:cubicBezTo>
                        <a:pt x="330" y="6"/>
                        <a:pt x="333" y="3"/>
                        <a:pt x="336" y="2"/>
                      </a:cubicBezTo>
                      <a:cubicBezTo>
                        <a:pt x="340" y="0"/>
                        <a:pt x="344" y="1"/>
                        <a:pt x="347" y="1"/>
                      </a:cubicBezTo>
                      <a:cubicBezTo>
                        <a:pt x="361" y="1"/>
                        <a:pt x="373" y="1"/>
                        <a:pt x="382" y="1"/>
                      </a:cubicBezTo>
                      <a:cubicBezTo>
                        <a:pt x="392" y="1"/>
                        <a:pt x="399" y="1"/>
                        <a:pt x="404" y="1"/>
                      </a:cubicBezTo>
                      <a:cubicBezTo>
                        <a:pt x="409" y="1"/>
                        <a:pt x="411" y="1"/>
                        <a:pt x="411" y="1"/>
                      </a:cubicBezTo>
                      <a:cubicBezTo>
                        <a:pt x="411" y="1"/>
                        <a:pt x="409" y="1"/>
                        <a:pt x="404" y="1"/>
                      </a:cubicBezTo>
                      <a:cubicBezTo>
                        <a:pt x="399" y="1"/>
                        <a:pt x="392" y="1"/>
                        <a:pt x="382" y="1"/>
                      </a:cubicBezTo>
                      <a:cubicBezTo>
                        <a:pt x="373" y="1"/>
                        <a:pt x="361" y="1"/>
                        <a:pt x="347" y="1"/>
                      </a:cubicBezTo>
                      <a:cubicBezTo>
                        <a:pt x="344" y="1"/>
                        <a:pt x="340" y="0"/>
                        <a:pt x="337" y="2"/>
                      </a:cubicBezTo>
                      <a:cubicBezTo>
                        <a:pt x="333" y="3"/>
                        <a:pt x="330" y="6"/>
                        <a:pt x="328" y="9"/>
                      </a:cubicBezTo>
                      <a:cubicBezTo>
                        <a:pt x="327" y="11"/>
                        <a:pt x="327" y="13"/>
                        <a:pt x="326" y="15"/>
                      </a:cubicBezTo>
                      <a:cubicBezTo>
                        <a:pt x="326" y="17"/>
                        <a:pt x="326" y="19"/>
                        <a:pt x="326" y="21"/>
                      </a:cubicBezTo>
                      <a:lnTo>
                        <a:pt x="326" y="28"/>
                      </a:lnTo>
                      <a:cubicBezTo>
                        <a:pt x="326" y="30"/>
                        <a:pt x="326" y="32"/>
                        <a:pt x="325" y="35"/>
                      </a:cubicBezTo>
                      <a:cubicBezTo>
                        <a:pt x="325" y="39"/>
                        <a:pt x="322" y="43"/>
                        <a:pt x="318" y="46"/>
                      </a:cubicBezTo>
                      <a:cubicBezTo>
                        <a:pt x="316" y="47"/>
                        <a:pt x="313" y="48"/>
                        <a:pt x="311" y="48"/>
                      </a:cubicBezTo>
                      <a:cubicBezTo>
                        <a:pt x="308" y="49"/>
                        <a:pt x="306" y="48"/>
                        <a:pt x="303" y="49"/>
                      </a:cubicBezTo>
                      <a:cubicBezTo>
                        <a:pt x="293" y="49"/>
                        <a:pt x="283" y="49"/>
                        <a:pt x="272" y="49"/>
                      </a:cubicBezTo>
                      <a:cubicBezTo>
                        <a:pt x="250" y="49"/>
                        <a:pt x="226" y="49"/>
                        <a:pt x="200" y="49"/>
                      </a:cubicBezTo>
                      <a:lnTo>
                        <a:pt x="180" y="49"/>
                      </a:lnTo>
                      <a:cubicBezTo>
                        <a:pt x="179" y="49"/>
                        <a:pt x="177" y="49"/>
                        <a:pt x="175" y="49"/>
                      </a:cubicBezTo>
                      <a:cubicBezTo>
                        <a:pt x="174" y="49"/>
                        <a:pt x="172" y="49"/>
                        <a:pt x="170" y="48"/>
                      </a:cubicBezTo>
                      <a:cubicBezTo>
                        <a:pt x="167" y="47"/>
                        <a:pt x="164" y="45"/>
                        <a:pt x="161" y="43"/>
                      </a:cubicBezTo>
                      <a:cubicBezTo>
                        <a:pt x="159" y="40"/>
                        <a:pt x="158" y="37"/>
                        <a:pt x="157" y="33"/>
                      </a:cubicBezTo>
                      <a:cubicBezTo>
                        <a:pt x="157" y="31"/>
                        <a:pt x="157" y="30"/>
                        <a:pt x="157" y="28"/>
                      </a:cubicBezTo>
                      <a:cubicBezTo>
                        <a:pt x="157" y="26"/>
                        <a:pt x="157" y="24"/>
                        <a:pt x="157" y="22"/>
                      </a:cubicBezTo>
                      <a:cubicBezTo>
                        <a:pt x="157" y="19"/>
                        <a:pt x="157" y="15"/>
                        <a:pt x="156" y="12"/>
                      </a:cubicBezTo>
                      <a:cubicBezTo>
                        <a:pt x="155" y="9"/>
                        <a:pt x="152" y="6"/>
                        <a:pt x="150" y="4"/>
                      </a:cubicBezTo>
                      <a:cubicBezTo>
                        <a:pt x="147" y="2"/>
                        <a:pt x="143" y="1"/>
                        <a:pt x="139" y="1"/>
                      </a:cubicBezTo>
                      <a:lnTo>
                        <a:pt x="106" y="1"/>
                      </a:lnTo>
                      <a:cubicBezTo>
                        <a:pt x="90" y="1"/>
                        <a:pt x="74" y="1"/>
                        <a:pt x="58" y="1"/>
                      </a:cubicBezTo>
                      <a:cubicBezTo>
                        <a:pt x="50" y="1"/>
                        <a:pt x="42" y="2"/>
                        <a:pt x="34" y="6"/>
                      </a:cubicBezTo>
                      <a:cubicBezTo>
                        <a:pt x="27" y="9"/>
                        <a:pt x="20" y="14"/>
                        <a:pt x="15" y="20"/>
                      </a:cubicBezTo>
                      <a:cubicBezTo>
                        <a:pt x="9" y="27"/>
                        <a:pt x="5" y="35"/>
                        <a:pt x="4" y="43"/>
                      </a:cubicBezTo>
                      <a:cubicBezTo>
                        <a:pt x="3" y="45"/>
                        <a:pt x="3" y="47"/>
                        <a:pt x="2" y="49"/>
                      </a:cubicBezTo>
                      <a:cubicBezTo>
                        <a:pt x="2" y="51"/>
                        <a:pt x="2" y="54"/>
                        <a:pt x="2" y="56"/>
                      </a:cubicBezTo>
                      <a:cubicBezTo>
                        <a:pt x="2" y="60"/>
                        <a:pt x="2" y="65"/>
                        <a:pt x="2" y="69"/>
                      </a:cubicBezTo>
                      <a:cubicBezTo>
                        <a:pt x="2" y="104"/>
                        <a:pt x="2" y="141"/>
                        <a:pt x="2" y="179"/>
                      </a:cubicBezTo>
                      <a:cubicBezTo>
                        <a:pt x="2" y="255"/>
                        <a:pt x="2" y="337"/>
                        <a:pt x="2" y="422"/>
                      </a:cubicBezTo>
                      <a:cubicBezTo>
                        <a:pt x="2" y="508"/>
                        <a:pt x="2" y="598"/>
                        <a:pt x="2" y="691"/>
                      </a:cubicBezTo>
                      <a:cubicBezTo>
                        <a:pt x="2" y="738"/>
                        <a:pt x="2" y="785"/>
                        <a:pt x="2" y="833"/>
                      </a:cubicBezTo>
                      <a:cubicBezTo>
                        <a:pt x="2" y="857"/>
                        <a:pt x="2" y="882"/>
                        <a:pt x="2" y="906"/>
                      </a:cubicBezTo>
                      <a:cubicBezTo>
                        <a:pt x="2" y="912"/>
                        <a:pt x="2" y="918"/>
                        <a:pt x="2" y="924"/>
                      </a:cubicBezTo>
                      <a:cubicBezTo>
                        <a:pt x="2" y="930"/>
                        <a:pt x="2" y="936"/>
                        <a:pt x="4" y="942"/>
                      </a:cubicBezTo>
                      <a:cubicBezTo>
                        <a:pt x="8" y="954"/>
                        <a:pt x="15" y="964"/>
                        <a:pt x="25" y="971"/>
                      </a:cubicBezTo>
                      <a:cubicBezTo>
                        <a:pt x="35" y="978"/>
                        <a:pt x="48" y="981"/>
                        <a:pt x="60" y="981"/>
                      </a:cubicBezTo>
                      <a:cubicBezTo>
                        <a:pt x="72" y="981"/>
                        <a:pt x="84" y="981"/>
                        <a:pt x="96" y="981"/>
                      </a:cubicBezTo>
                      <a:cubicBezTo>
                        <a:pt x="121" y="981"/>
                        <a:pt x="145" y="981"/>
                        <a:pt x="169" y="981"/>
                      </a:cubicBezTo>
                      <a:cubicBezTo>
                        <a:pt x="217" y="981"/>
                        <a:pt x="265" y="981"/>
                        <a:pt x="311" y="981"/>
                      </a:cubicBezTo>
                      <a:cubicBezTo>
                        <a:pt x="335" y="981"/>
                        <a:pt x="358" y="981"/>
                        <a:pt x="381" y="981"/>
                      </a:cubicBezTo>
                      <a:cubicBezTo>
                        <a:pt x="392" y="981"/>
                        <a:pt x="403" y="981"/>
                        <a:pt x="415" y="981"/>
                      </a:cubicBezTo>
                      <a:cubicBezTo>
                        <a:pt x="426" y="980"/>
                        <a:pt x="437" y="976"/>
                        <a:pt x="445" y="969"/>
                      </a:cubicBezTo>
                      <a:cubicBezTo>
                        <a:pt x="449" y="965"/>
                        <a:pt x="453" y="961"/>
                        <a:pt x="456" y="957"/>
                      </a:cubicBezTo>
                      <a:cubicBezTo>
                        <a:pt x="459" y="952"/>
                        <a:pt x="461" y="947"/>
                        <a:pt x="463" y="942"/>
                      </a:cubicBezTo>
                      <a:cubicBezTo>
                        <a:pt x="465" y="936"/>
                        <a:pt x="465" y="931"/>
                        <a:pt x="465" y="925"/>
                      </a:cubicBezTo>
                      <a:cubicBezTo>
                        <a:pt x="465" y="920"/>
                        <a:pt x="465" y="914"/>
                        <a:pt x="465" y="909"/>
                      </a:cubicBezTo>
                      <a:cubicBezTo>
                        <a:pt x="465" y="887"/>
                        <a:pt x="465" y="865"/>
                        <a:pt x="465" y="844"/>
                      </a:cubicBezTo>
                      <a:cubicBezTo>
                        <a:pt x="465" y="673"/>
                        <a:pt x="465" y="519"/>
                        <a:pt x="465" y="389"/>
                      </a:cubicBezTo>
                      <a:cubicBezTo>
                        <a:pt x="465" y="259"/>
                        <a:pt x="466" y="155"/>
                        <a:pt x="466" y="82"/>
                      </a:cubicBezTo>
                      <a:cubicBezTo>
                        <a:pt x="466" y="73"/>
                        <a:pt x="466" y="65"/>
                        <a:pt x="466" y="57"/>
                      </a:cubicBezTo>
                      <a:cubicBezTo>
                        <a:pt x="466" y="49"/>
                        <a:pt x="464" y="41"/>
                        <a:pt x="462" y="35"/>
                      </a:cubicBezTo>
                      <a:cubicBezTo>
                        <a:pt x="459" y="28"/>
                        <a:pt x="455" y="23"/>
                        <a:pt x="451" y="18"/>
                      </a:cubicBezTo>
                      <a:cubicBezTo>
                        <a:pt x="448" y="14"/>
                        <a:pt x="443" y="11"/>
                        <a:pt x="439" y="8"/>
                      </a:cubicBezTo>
                      <a:cubicBezTo>
                        <a:pt x="431" y="4"/>
                        <a:pt x="424" y="2"/>
                        <a:pt x="419" y="1"/>
                      </a:cubicBezTo>
                      <a:cubicBezTo>
                        <a:pt x="417" y="1"/>
                        <a:pt x="415" y="1"/>
                        <a:pt x="413" y="1"/>
                      </a:cubicBezTo>
                      <a:cubicBezTo>
                        <a:pt x="412" y="1"/>
                        <a:pt x="412" y="1"/>
                        <a:pt x="412" y="1"/>
                      </a:cubicBezTo>
                      <a:lnTo>
                        <a:pt x="411" y="1"/>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35" name="Google Shape;1535;p35"/>
                <p:cNvSpPr/>
                <p:nvPr/>
              </p:nvSpPr>
              <p:spPr>
                <a:xfrm>
                  <a:off x="3309241" y="1512917"/>
                  <a:ext cx="82440" cy="2061"/>
                </a:xfrm>
                <a:custGeom>
                  <a:rect b="b" l="l" r="r" t="t"/>
                  <a:pathLst>
                    <a:path extrusionOk="0" h="1" w="40">
                      <a:moveTo>
                        <a:pt x="40" y="0"/>
                      </a:moveTo>
                      <a:cubicBezTo>
                        <a:pt x="40" y="0"/>
                        <a:pt x="31" y="0"/>
                        <a:pt x="20" y="1"/>
                      </a:cubicBezTo>
                      <a:cubicBezTo>
                        <a:pt x="9" y="1"/>
                        <a:pt x="0" y="1"/>
                        <a:pt x="0" y="0"/>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36" name="Google Shape;1536;p35"/>
                <p:cNvSpPr/>
                <p:nvPr/>
              </p:nvSpPr>
              <p:spPr>
                <a:xfrm>
                  <a:off x="3309241" y="1533527"/>
                  <a:ext cx="82440" cy="2061"/>
                </a:xfrm>
                <a:custGeom>
                  <a:rect b="b" l="l" r="r" t="t"/>
                  <a:pathLst>
                    <a:path extrusionOk="0" h="1" w="40">
                      <a:moveTo>
                        <a:pt x="40" y="0"/>
                      </a:moveTo>
                      <a:cubicBezTo>
                        <a:pt x="40" y="0"/>
                        <a:pt x="31" y="1"/>
                        <a:pt x="20" y="1"/>
                      </a:cubicBezTo>
                      <a:cubicBezTo>
                        <a:pt x="9" y="1"/>
                        <a:pt x="0" y="1"/>
                        <a:pt x="0" y="1"/>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37" name="Google Shape;1537;p35"/>
                <p:cNvSpPr/>
                <p:nvPr/>
              </p:nvSpPr>
              <p:spPr>
                <a:xfrm>
                  <a:off x="3309241" y="1554137"/>
                  <a:ext cx="82440" cy="2061"/>
                </a:xfrm>
                <a:custGeom>
                  <a:rect b="b" l="l" r="r" t="t"/>
                  <a:pathLst>
                    <a:path extrusionOk="0" h="1" w="40">
                      <a:moveTo>
                        <a:pt x="40" y="1"/>
                      </a:moveTo>
                      <a:cubicBezTo>
                        <a:pt x="40" y="1"/>
                        <a:pt x="31" y="1"/>
                        <a:pt x="20" y="1"/>
                      </a:cubicBezTo>
                      <a:cubicBezTo>
                        <a:pt x="9" y="1"/>
                        <a:pt x="0" y="1"/>
                        <a:pt x="0" y="1"/>
                      </a:cubicBezTo>
                      <a:cubicBezTo>
                        <a:pt x="0" y="1"/>
                        <a:pt x="9" y="0"/>
                        <a:pt x="20" y="0"/>
                      </a:cubicBezTo>
                      <a:cubicBezTo>
                        <a:pt x="31" y="0"/>
                        <a:pt x="40" y="0"/>
                        <a:pt x="4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38" name="Google Shape;1538;p35"/>
                <p:cNvSpPr/>
                <p:nvPr/>
              </p:nvSpPr>
              <p:spPr>
                <a:xfrm>
                  <a:off x="2637356" y="1510856"/>
                  <a:ext cx="68013" cy="68013"/>
                </a:xfrm>
                <a:custGeom>
                  <a:rect b="b" l="l" r="r" t="t"/>
                  <a:pathLst>
                    <a:path extrusionOk="0" h="33" w="33">
                      <a:moveTo>
                        <a:pt x="1" y="33"/>
                      </a:moveTo>
                      <a:lnTo>
                        <a:pt x="2" y="33"/>
                      </a:lnTo>
                      <a:cubicBezTo>
                        <a:pt x="2" y="33"/>
                        <a:pt x="3" y="33"/>
                        <a:pt x="4" y="33"/>
                      </a:cubicBezTo>
                      <a:cubicBezTo>
                        <a:pt x="6" y="33"/>
                        <a:pt x="9" y="33"/>
                        <a:pt x="13" y="33"/>
                      </a:cubicBezTo>
                      <a:lnTo>
                        <a:pt x="12" y="33"/>
                      </a:lnTo>
                      <a:cubicBezTo>
                        <a:pt x="12" y="31"/>
                        <a:pt x="12" y="29"/>
                        <a:pt x="12" y="27"/>
                      </a:cubicBezTo>
                      <a:cubicBezTo>
                        <a:pt x="12" y="26"/>
                        <a:pt x="12" y="25"/>
                        <a:pt x="12" y="23"/>
                      </a:cubicBezTo>
                      <a:cubicBezTo>
                        <a:pt x="12" y="22"/>
                        <a:pt x="14" y="21"/>
                        <a:pt x="15" y="21"/>
                      </a:cubicBezTo>
                      <a:cubicBezTo>
                        <a:pt x="16" y="21"/>
                        <a:pt x="18" y="21"/>
                        <a:pt x="19" y="21"/>
                      </a:cubicBezTo>
                      <a:cubicBezTo>
                        <a:pt x="21" y="21"/>
                        <a:pt x="22" y="23"/>
                        <a:pt x="22" y="24"/>
                      </a:cubicBezTo>
                      <a:cubicBezTo>
                        <a:pt x="22" y="27"/>
                        <a:pt x="22" y="30"/>
                        <a:pt x="22" y="33"/>
                      </a:cubicBezTo>
                      <a:lnTo>
                        <a:pt x="22" y="33"/>
                      </a:lnTo>
                      <a:cubicBezTo>
                        <a:pt x="25" y="33"/>
                        <a:pt x="29" y="33"/>
                        <a:pt x="32" y="33"/>
                      </a:cubicBezTo>
                      <a:lnTo>
                        <a:pt x="32" y="33"/>
                      </a:lnTo>
                      <a:cubicBezTo>
                        <a:pt x="32" y="29"/>
                        <a:pt x="32" y="24"/>
                        <a:pt x="32" y="20"/>
                      </a:cubicBezTo>
                      <a:cubicBezTo>
                        <a:pt x="32" y="18"/>
                        <a:pt x="32" y="17"/>
                        <a:pt x="32" y="16"/>
                      </a:cubicBezTo>
                      <a:cubicBezTo>
                        <a:pt x="32" y="15"/>
                        <a:pt x="31" y="14"/>
                        <a:pt x="30" y="14"/>
                      </a:cubicBezTo>
                      <a:cubicBezTo>
                        <a:pt x="29" y="12"/>
                        <a:pt x="27" y="11"/>
                        <a:pt x="26" y="9"/>
                      </a:cubicBezTo>
                      <a:cubicBezTo>
                        <a:pt x="24" y="8"/>
                        <a:pt x="23" y="6"/>
                        <a:pt x="21" y="4"/>
                      </a:cubicBezTo>
                      <a:cubicBezTo>
                        <a:pt x="20" y="4"/>
                        <a:pt x="20" y="3"/>
                        <a:pt x="19" y="2"/>
                      </a:cubicBezTo>
                      <a:cubicBezTo>
                        <a:pt x="18" y="1"/>
                        <a:pt x="18" y="1"/>
                        <a:pt x="17" y="1"/>
                      </a:cubicBezTo>
                      <a:cubicBezTo>
                        <a:pt x="16" y="0"/>
                        <a:pt x="15" y="1"/>
                        <a:pt x="14" y="1"/>
                      </a:cubicBezTo>
                      <a:cubicBezTo>
                        <a:pt x="14" y="2"/>
                        <a:pt x="13" y="2"/>
                        <a:pt x="12" y="3"/>
                      </a:cubicBezTo>
                      <a:cubicBezTo>
                        <a:pt x="11" y="4"/>
                        <a:pt x="10" y="6"/>
                        <a:pt x="8" y="7"/>
                      </a:cubicBezTo>
                      <a:cubicBezTo>
                        <a:pt x="6" y="9"/>
                        <a:pt x="3" y="12"/>
                        <a:pt x="1" y="14"/>
                      </a:cubicBezTo>
                      <a:cubicBezTo>
                        <a:pt x="1" y="15"/>
                        <a:pt x="1" y="17"/>
                        <a:pt x="1" y="18"/>
                      </a:cubicBezTo>
                      <a:cubicBezTo>
                        <a:pt x="1" y="19"/>
                        <a:pt x="1" y="21"/>
                        <a:pt x="1" y="22"/>
                      </a:cubicBezTo>
                      <a:cubicBezTo>
                        <a:pt x="1" y="24"/>
                        <a:pt x="1" y="26"/>
                        <a:pt x="1" y="28"/>
                      </a:cubicBezTo>
                      <a:cubicBezTo>
                        <a:pt x="1" y="29"/>
                        <a:pt x="1" y="31"/>
                        <a:pt x="1" y="32"/>
                      </a:cubicBezTo>
                      <a:cubicBezTo>
                        <a:pt x="1" y="33"/>
                        <a:pt x="1" y="33"/>
                        <a:pt x="1" y="33"/>
                      </a:cubicBezTo>
                      <a:lnTo>
                        <a:pt x="1" y="32"/>
                      </a:lnTo>
                      <a:cubicBezTo>
                        <a:pt x="1" y="31"/>
                        <a:pt x="1" y="30"/>
                        <a:pt x="1" y="28"/>
                      </a:cubicBezTo>
                      <a:lnTo>
                        <a:pt x="1" y="22"/>
                      </a:lnTo>
                      <a:lnTo>
                        <a:pt x="1" y="18"/>
                      </a:lnTo>
                      <a:cubicBezTo>
                        <a:pt x="1" y="17"/>
                        <a:pt x="1" y="17"/>
                        <a:pt x="0" y="16"/>
                      </a:cubicBezTo>
                      <a:cubicBezTo>
                        <a:pt x="0" y="15"/>
                        <a:pt x="1" y="14"/>
                        <a:pt x="1" y="14"/>
                      </a:cubicBezTo>
                      <a:cubicBezTo>
                        <a:pt x="3" y="11"/>
                        <a:pt x="5" y="9"/>
                        <a:pt x="8" y="6"/>
                      </a:cubicBezTo>
                      <a:cubicBezTo>
                        <a:pt x="9" y="5"/>
                        <a:pt x="10" y="4"/>
                        <a:pt x="12" y="2"/>
                      </a:cubicBezTo>
                      <a:cubicBezTo>
                        <a:pt x="12" y="2"/>
                        <a:pt x="13" y="1"/>
                        <a:pt x="14" y="0"/>
                      </a:cubicBezTo>
                      <a:cubicBezTo>
                        <a:pt x="15" y="0"/>
                        <a:pt x="16" y="-1"/>
                        <a:pt x="17" y="0"/>
                      </a:cubicBezTo>
                      <a:cubicBezTo>
                        <a:pt x="18" y="0"/>
                        <a:pt x="19" y="1"/>
                        <a:pt x="20" y="2"/>
                      </a:cubicBezTo>
                      <a:cubicBezTo>
                        <a:pt x="20" y="2"/>
                        <a:pt x="21" y="3"/>
                        <a:pt x="22" y="4"/>
                      </a:cubicBezTo>
                      <a:cubicBezTo>
                        <a:pt x="23" y="5"/>
                        <a:pt x="25" y="7"/>
                        <a:pt x="26" y="8"/>
                      </a:cubicBezTo>
                      <a:cubicBezTo>
                        <a:pt x="28" y="10"/>
                        <a:pt x="29" y="11"/>
                        <a:pt x="31" y="13"/>
                      </a:cubicBezTo>
                      <a:lnTo>
                        <a:pt x="32" y="14"/>
                      </a:lnTo>
                      <a:cubicBezTo>
                        <a:pt x="33" y="15"/>
                        <a:pt x="33" y="15"/>
                        <a:pt x="33" y="16"/>
                      </a:cubicBezTo>
                      <a:cubicBezTo>
                        <a:pt x="33" y="17"/>
                        <a:pt x="33" y="18"/>
                        <a:pt x="33" y="19"/>
                      </a:cubicBezTo>
                      <a:cubicBezTo>
                        <a:pt x="33" y="24"/>
                        <a:pt x="33" y="29"/>
                        <a:pt x="33" y="33"/>
                      </a:cubicBezTo>
                      <a:lnTo>
                        <a:pt x="33" y="33"/>
                      </a:lnTo>
                      <a:lnTo>
                        <a:pt x="33" y="33"/>
                      </a:lnTo>
                      <a:cubicBezTo>
                        <a:pt x="29" y="33"/>
                        <a:pt x="25" y="33"/>
                        <a:pt x="22" y="33"/>
                      </a:cubicBezTo>
                      <a:lnTo>
                        <a:pt x="21" y="33"/>
                      </a:lnTo>
                      <a:lnTo>
                        <a:pt x="21" y="33"/>
                      </a:lnTo>
                      <a:cubicBezTo>
                        <a:pt x="21" y="30"/>
                        <a:pt x="21" y="27"/>
                        <a:pt x="21" y="24"/>
                      </a:cubicBezTo>
                      <a:cubicBezTo>
                        <a:pt x="21" y="23"/>
                        <a:pt x="20" y="21"/>
                        <a:pt x="19" y="21"/>
                      </a:cubicBezTo>
                      <a:cubicBezTo>
                        <a:pt x="18" y="21"/>
                        <a:pt x="16" y="21"/>
                        <a:pt x="15" y="21"/>
                      </a:cubicBezTo>
                      <a:cubicBezTo>
                        <a:pt x="14" y="21"/>
                        <a:pt x="13" y="22"/>
                        <a:pt x="13" y="23"/>
                      </a:cubicBezTo>
                      <a:cubicBezTo>
                        <a:pt x="13" y="25"/>
                        <a:pt x="13" y="26"/>
                        <a:pt x="13" y="27"/>
                      </a:cubicBezTo>
                      <a:cubicBezTo>
                        <a:pt x="13" y="29"/>
                        <a:pt x="13" y="31"/>
                        <a:pt x="13" y="33"/>
                      </a:cubicBezTo>
                      <a:lnTo>
                        <a:pt x="13" y="33"/>
                      </a:lnTo>
                      <a:lnTo>
                        <a:pt x="13" y="33"/>
                      </a:lnTo>
                      <a:cubicBezTo>
                        <a:pt x="9" y="33"/>
                        <a:pt x="6" y="33"/>
                        <a:pt x="4" y="33"/>
                      </a:cubicBezTo>
                      <a:cubicBezTo>
                        <a:pt x="3" y="33"/>
                        <a:pt x="2" y="33"/>
                        <a:pt x="2" y="33"/>
                      </a:cubicBezTo>
                      <a:cubicBezTo>
                        <a:pt x="1" y="33"/>
                        <a:pt x="1" y="33"/>
                        <a:pt x="1" y="33"/>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39" name="Google Shape;1539;p35"/>
                <p:cNvSpPr/>
                <p:nvPr/>
              </p:nvSpPr>
              <p:spPr>
                <a:xfrm>
                  <a:off x="2682698" y="2283732"/>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0" name="Google Shape;1540;p35"/>
                <p:cNvSpPr/>
                <p:nvPr/>
              </p:nvSpPr>
              <p:spPr>
                <a:xfrm>
                  <a:off x="2682698" y="2471284"/>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1" name="Google Shape;1541;p35"/>
                <p:cNvSpPr/>
                <p:nvPr/>
              </p:nvSpPr>
              <p:spPr>
                <a:xfrm>
                  <a:off x="2779565" y="2726848"/>
                  <a:ext cx="447235" cy="129843"/>
                </a:xfrm>
                <a:custGeom>
                  <a:rect b="b" l="l" r="r" t="t"/>
                  <a:pathLst>
                    <a:path extrusionOk="0" h="63" w="217">
                      <a:moveTo>
                        <a:pt x="185" y="63"/>
                      </a:moveTo>
                      <a:lnTo>
                        <a:pt x="32" y="63"/>
                      </a:lnTo>
                      <a:cubicBezTo>
                        <a:pt x="14" y="63"/>
                        <a:pt x="0" y="49"/>
                        <a:pt x="0" y="32"/>
                      </a:cubicBezTo>
                      <a:lnTo>
                        <a:pt x="0" y="32"/>
                      </a:lnTo>
                      <a:cubicBezTo>
                        <a:pt x="0" y="14"/>
                        <a:pt x="14" y="0"/>
                        <a:pt x="32" y="0"/>
                      </a:cubicBezTo>
                      <a:lnTo>
                        <a:pt x="185" y="0"/>
                      </a:lnTo>
                      <a:cubicBezTo>
                        <a:pt x="203" y="0"/>
                        <a:pt x="217" y="14"/>
                        <a:pt x="217" y="32"/>
                      </a:cubicBezTo>
                      <a:lnTo>
                        <a:pt x="217" y="32"/>
                      </a:lnTo>
                      <a:cubicBezTo>
                        <a:pt x="217" y="49"/>
                        <a:pt x="203" y="63"/>
                        <a:pt x="185" y="63"/>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2" name="Google Shape;1542;p35"/>
                <p:cNvSpPr/>
                <p:nvPr/>
              </p:nvSpPr>
              <p:spPr>
                <a:xfrm>
                  <a:off x="2804297" y="1953972"/>
                  <a:ext cx="395711" cy="10305"/>
                </a:xfrm>
                <a:custGeom>
                  <a:rect b="b" l="l" r="r" t="t"/>
                  <a:pathLst>
                    <a:path extrusionOk="0" h="5" w="192">
                      <a:moveTo>
                        <a:pt x="192" y="3"/>
                      </a:moveTo>
                      <a:cubicBezTo>
                        <a:pt x="192" y="4"/>
                        <a:pt x="149" y="5"/>
                        <a:pt x="96" y="5"/>
                      </a:cubicBezTo>
                      <a:cubicBezTo>
                        <a:pt x="43" y="5"/>
                        <a:pt x="0" y="5"/>
                        <a:pt x="0" y="3"/>
                      </a:cubicBezTo>
                      <a:cubicBezTo>
                        <a:pt x="0" y="2"/>
                        <a:pt x="43" y="0"/>
                        <a:pt x="96" y="0"/>
                      </a:cubicBezTo>
                      <a:cubicBezTo>
                        <a:pt x="149" y="0"/>
                        <a:pt x="192" y="1"/>
                        <a:pt x="192"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43" name="Google Shape;1543;p35"/>
                <p:cNvSpPr/>
                <p:nvPr/>
              </p:nvSpPr>
              <p:spPr>
                <a:xfrm>
                  <a:off x="1755249" y="663783"/>
                  <a:ext cx="1065533" cy="2252676"/>
                </a:xfrm>
                <a:custGeom>
                  <a:rect b="b" l="l" r="r" t="t"/>
                  <a:pathLst>
                    <a:path extrusionOk="0" h="1093" w="517">
                      <a:moveTo>
                        <a:pt x="424" y="0"/>
                      </a:moveTo>
                      <a:cubicBezTo>
                        <a:pt x="413" y="0"/>
                        <a:pt x="400" y="0"/>
                        <a:pt x="385" y="0"/>
                      </a:cubicBezTo>
                      <a:cubicBezTo>
                        <a:pt x="381" y="0"/>
                        <a:pt x="377" y="0"/>
                        <a:pt x="373" y="2"/>
                      </a:cubicBezTo>
                      <a:cubicBezTo>
                        <a:pt x="369" y="3"/>
                        <a:pt x="366" y="6"/>
                        <a:pt x="364" y="10"/>
                      </a:cubicBezTo>
                      <a:cubicBezTo>
                        <a:pt x="363" y="12"/>
                        <a:pt x="361" y="14"/>
                        <a:pt x="361" y="16"/>
                      </a:cubicBezTo>
                      <a:cubicBezTo>
                        <a:pt x="360" y="18"/>
                        <a:pt x="361" y="21"/>
                        <a:pt x="361" y="23"/>
                      </a:cubicBezTo>
                      <a:cubicBezTo>
                        <a:pt x="361" y="26"/>
                        <a:pt x="361" y="28"/>
                        <a:pt x="361" y="30"/>
                      </a:cubicBezTo>
                      <a:cubicBezTo>
                        <a:pt x="361" y="33"/>
                        <a:pt x="361" y="35"/>
                        <a:pt x="361" y="38"/>
                      </a:cubicBezTo>
                      <a:cubicBezTo>
                        <a:pt x="360" y="43"/>
                        <a:pt x="357" y="48"/>
                        <a:pt x="352" y="51"/>
                      </a:cubicBezTo>
                      <a:cubicBezTo>
                        <a:pt x="350" y="52"/>
                        <a:pt x="347" y="53"/>
                        <a:pt x="344" y="53"/>
                      </a:cubicBezTo>
                      <a:cubicBezTo>
                        <a:pt x="341" y="54"/>
                        <a:pt x="339" y="53"/>
                        <a:pt x="336" y="53"/>
                      </a:cubicBezTo>
                      <a:cubicBezTo>
                        <a:pt x="325" y="53"/>
                        <a:pt x="313" y="53"/>
                        <a:pt x="301" y="53"/>
                      </a:cubicBezTo>
                      <a:cubicBezTo>
                        <a:pt x="276" y="53"/>
                        <a:pt x="249" y="53"/>
                        <a:pt x="221" y="53"/>
                      </a:cubicBezTo>
                      <a:cubicBezTo>
                        <a:pt x="213" y="53"/>
                        <a:pt x="206" y="53"/>
                        <a:pt x="199" y="53"/>
                      </a:cubicBezTo>
                      <a:cubicBezTo>
                        <a:pt x="197" y="53"/>
                        <a:pt x="195" y="53"/>
                        <a:pt x="193" y="53"/>
                      </a:cubicBezTo>
                      <a:cubicBezTo>
                        <a:pt x="191" y="53"/>
                        <a:pt x="189" y="53"/>
                        <a:pt x="187" y="53"/>
                      </a:cubicBezTo>
                      <a:cubicBezTo>
                        <a:pt x="184" y="52"/>
                        <a:pt x="180" y="50"/>
                        <a:pt x="178" y="47"/>
                      </a:cubicBezTo>
                      <a:cubicBezTo>
                        <a:pt x="175" y="44"/>
                        <a:pt x="173" y="40"/>
                        <a:pt x="173" y="36"/>
                      </a:cubicBezTo>
                      <a:cubicBezTo>
                        <a:pt x="173" y="34"/>
                        <a:pt x="173" y="32"/>
                        <a:pt x="173" y="30"/>
                      </a:cubicBezTo>
                      <a:cubicBezTo>
                        <a:pt x="173" y="28"/>
                        <a:pt x="173" y="26"/>
                        <a:pt x="173" y="24"/>
                      </a:cubicBezTo>
                      <a:cubicBezTo>
                        <a:pt x="173" y="20"/>
                        <a:pt x="173" y="16"/>
                        <a:pt x="172" y="13"/>
                      </a:cubicBezTo>
                      <a:cubicBezTo>
                        <a:pt x="170" y="9"/>
                        <a:pt x="168" y="6"/>
                        <a:pt x="164" y="3"/>
                      </a:cubicBezTo>
                      <a:cubicBezTo>
                        <a:pt x="161" y="1"/>
                        <a:pt x="157" y="0"/>
                        <a:pt x="153" y="0"/>
                      </a:cubicBezTo>
                      <a:lnTo>
                        <a:pt x="141" y="0"/>
                      </a:lnTo>
                      <a:cubicBezTo>
                        <a:pt x="132" y="0"/>
                        <a:pt x="124" y="0"/>
                        <a:pt x="115" y="0"/>
                      </a:cubicBezTo>
                      <a:cubicBezTo>
                        <a:pt x="98" y="0"/>
                        <a:pt x="80" y="0"/>
                        <a:pt x="62" y="0"/>
                      </a:cubicBezTo>
                      <a:cubicBezTo>
                        <a:pt x="53" y="0"/>
                        <a:pt x="44" y="2"/>
                        <a:pt x="36" y="5"/>
                      </a:cubicBezTo>
                      <a:cubicBezTo>
                        <a:pt x="28" y="9"/>
                        <a:pt x="20" y="15"/>
                        <a:pt x="14" y="22"/>
                      </a:cubicBezTo>
                      <a:cubicBezTo>
                        <a:pt x="8" y="29"/>
                        <a:pt x="4" y="38"/>
                        <a:pt x="2" y="47"/>
                      </a:cubicBezTo>
                      <a:cubicBezTo>
                        <a:pt x="1" y="49"/>
                        <a:pt x="1" y="52"/>
                        <a:pt x="0" y="54"/>
                      </a:cubicBezTo>
                      <a:cubicBezTo>
                        <a:pt x="0" y="56"/>
                        <a:pt x="0" y="58"/>
                        <a:pt x="0" y="60"/>
                      </a:cubicBezTo>
                      <a:lnTo>
                        <a:pt x="0" y="454"/>
                      </a:lnTo>
                      <a:cubicBezTo>
                        <a:pt x="0" y="460"/>
                        <a:pt x="0" y="465"/>
                        <a:pt x="0" y="470"/>
                      </a:cubicBezTo>
                      <a:cubicBezTo>
                        <a:pt x="0" y="486"/>
                        <a:pt x="0" y="502"/>
                        <a:pt x="0" y="519"/>
                      </a:cubicBezTo>
                      <a:lnTo>
                        <a:pt x="0" y="1031"/>
                      </a:lnTo>
                      <a:cubicBezTo>
                        <a:pt x="0" y="1037"/>
                        <a:pt x="0" y="1044"/>
                        <a:pt x="2" y="1050"/>
                      </a:cubicBezTo>
                      <a:cubicBezTo>
                        <a:pt x="6" y="1063"/>
                        <a:pt x="15" y="1075"/>
                        <a:pt x="26" y="1082"/>
                      </a:cubicBezTo>
                      <a:cubicBezTo>
                        <a:pt x="37" y="1090"/>
                        <a:pt x="51" y="1094"/>
                        <a:pt x="64" y="1093"/>
                      </a:cubicBezTo>
                      <a:cubicBezTo>
                        <a:pt x="78" y="1093"/>
                        <a:pt x="92" y="1093"/>
                        <a:pt x="105" y="1093"/>
                      </a:cubicBezTo>
                      <a:cubicBezTo>
                        <a:pt x="132" y="1093"/>
                        <a:pt x="159" y="1093"/>
                        <a:pt x="186" y="1093"/>
                      </a:cubicBezTo>
                      <a:cubicBezTo>
                        <a:pt x="240" y="1093"/>
                        <a:pt x="293" y="1093"/>
                        <a:pt x="345" y="1093"/>
                      </a:cubicBezTo>
                      <a:cubicBezTo>
                        <a:pt x="371" y="1093"/>
                        <a:pt x="397" y="1093"/>
                        <a:pt x="422" y="1093"/>
                      </a:cubicBezTo>
                      <a:cubicBezTo>
                        <a:pt x="435" y="1093"/>
                        <a:pt x="447" y="1093"/>
                        <a:pt x="460" y="1093"/>
                      </a:cubicBezTo>
                      <a:cubicBezTo>
                        <a:pt x="472" y="1092"/>
                        <a:pt x="485" y="1087"/>
                        <a:pt x="494" y="1080"/>
                      </a:cubicBezTo>
                      <a:cubicBezTo>
                        <a:pt x="499" y="1076"/>
                        <a:pt x="502" y="1071"/>
                        <a:pt x="506" y="1066"/>
                      </a:cubicBezTo>
                      <a:cubicBezTo>
                        <a:pt x="509" y="1061"/>
                        <a:pt x="512" y="1055"/>
                        <a:pt x="514" y="1049"/>
                      </a:cubicBezTo>
                      <a:cubicBezTo>
                        <a:pt x="516" y="1044"/>
                        <a:pt x="516" y="1038"/>
                        <a:pt x="516" y="1031"/>
                      </a:cubicBezTo>
                      <a:cubicBezTo>
                        <a:pt x="516" y="1025"/>
                        <a:pt x="516" y="1019"/>
                        <a:pt x="516" y="1013"/>
                      </a:cubicBezTo>
                      <a:cubicBezTo>
                        <a:pt x="516" y="989"/>
                        <a:pt x="516" y="964"/>
                        <a:pt x="516" y="941"/>
                      </a:cubicBezTo>
                      <a:cubicBezTo>
                        <a:pt x="516" y="750"/>
                        <a:pt x="516" y="578"/>
                        <a:pt x="516" y="433"/>
                      </a:cubicBezTo>
                      <a:cubicBezTo>
                        <a:pt x="517" y="289"/>
                        <a:pt x="517" y="172"/>
                        <a:pt x="517" y="91"/>
                      </a:cubicBezTo>
                      <a:cubicBezTo>
                        <a:pt x="517" y="81"/>
                        <a:pt x="517" y="71"/>
                        <a:pt x="517" y="62"/>
                      </a:cubicBezTo>
                      <a:cubicBezTo>
                        <a:pt x="517" y="53"/>
                        <a:pt x="515" y="45"/>
                        <a:pt x="512" y="38"/>
                      </a:cubicBezTo>
                      <a:cubicBezTo>
                        <a:pt x="509" y="31"/>
                        <a:pt x="505" y="25"/>
                        <a:pt x="501" y="20"/>
                      </a:cubicBezTo>
                      <a:cubicBezTo>
                        <a:pt x="497" y="15"/>
                        <a:pt x="492" y="11"/>
                        <a:pt x="487" y="9"/>
                      </a:cubicBezTo>
                      <a:cubicBezTo>
                        <a:pt x="478" y="3"/>
                        <a:pt x="470" y="1"/>
                        <a:pt x="465" y="1"/>
                      </a:cubicBezTo>
                      <a:cubicBezTo>
                        <a:pt x="462" y="0"/>
                        <a:pt x="460" y="0"/>
                        <a:pt x="459" y="0"/>
                      </a:cubicBezTo>
                      <a:cubicBezTo>
                        <a:pt x="457" y="0"/>
                        <a:pt x="457" y="0"/>
                        <a:pt x="457" y="0"/>
                      </a:cubicBezTo>
                      <a:cubicBezTo>
                        <a:pt x="457" y="0"/>
                        <a:pt x="454" y="0"/>
                        <a:pt x="448" y="0"/>
                      </a:cubicBezTo>
                      <a:cubicBezTo>
                        <a:pt x="443" y="0"/>
                        <a:pt x="435" y="0"/>
                        <a:pt x="424"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4" name="Google Shape;1544;p35"/>
                <p:cNvSpPr/>
                <p:nvPr/>
              </p:nvSpPr>
              <p:spPr>
                <a:xfrm>
                  <a:off x="1753188" y="663783"/>
                  <a:ext cx="1069655" cy="2258859"/>
                </a:xfrm>
                <a:custGeom>
                  <a:rect b="b" l="l" r="r" t="t"/>
                  <a:pathLst>
                    <a:path extrusionOk="0" h="1096" w="519">
                      <a:moveTo>
                        <a:pt x="458" y="1"/>
                      </a:moveTo>
                      <a:cubicBezTo>
                        <a:pt x="458" y="1"/>
                        <a:pt x="459" y="1"/>
                        <a:pt x="460" y="1"/>
                      </a:cubicBezTo>
                      <a:cubicBezTo>
                        <a:pt x="461" y="1"/>
                        <a:pt x="463" y="1"/>
                        <a:pt x="466" y="1"/>
                      </a:cubicBezTo>
                      <a:cubicBezTo>
                        <a:pt x="472" y="2"/>
                        <a:pt x="480" y="4"/>
                        <a:pt x="489" y="9"/>
                      </a:cubicBezTo>
                      <a:cubicBezTo>
                        <a:pt x="494" y="12"/>
                        <a:pt x="498" y="16"/>
                        <a:pt x="503" y="20"/>
                      </a:cubicBezTo>
                      <a:cubicBezTo>
                        <a:pt x="507" y="25"/>
                        <a:pt x="511" y="31"/>
                        <a:pt x="514" y="38"/>
                      </a:cubicBezTo>
                      <a:cubicBezTo>
                        <a:pt x="517" y="46"/>
                        <a:pt x="519" y="54"/>
                        <a:pt x="519" y="63"/>
                      </a:cubicBezTo>
                      <a:cubicBezTo>
                        <a:pt x="519" y="72"/>
                        <a:pt x="519" y="82"/>
                        <a:pt x="519" y="92"/>
                      </a:cubicBezTo>
                      <a:cubicBezTo>
                        <a:pt x="519" y="173"/>
                        <a:pt x="519" y="289"/>
                        <a:pt x="519" y="434"/>
                      </a:cubicBezTo>
                      <a:cubicBezTo>
                        <a:pt x="519" y="578"/>
                        <a:pt x="519" y="750"/>
                        <a:pt x="519" y="941"/>
                      </a:cubicBezTo>
                      <a:cubicBezTo>
                        <a:pt x="519" y="965"/>
                        <a:pt x="519" y="989"/>
                        <a:pt x="519" y="1014"/>
                      </a:cubicBezTo>
                      <a:cubicBezTo>
                        <a:pt x="519" y="1020"/>
                        <a:pt x="519" y="1026"/>
                        <a:pt x="519" y="1032"/>
                      </a:cubicBezTo>
                      <a:cubicBezTo>
                        <a:pt x="519" y="1038"/>
                        <a:pt x="519" y="1045"/>
                        <a:pt x="517" y="1051"/>
                      </a:cubicBezTo>
                      <a:cubicBezTo>
                        <a:pt x="515" y="1057"/>
                        <a:pt x="513" y="1063"/>
                        <a:pt x="509" y="1068"/>
                      </a:cubicBezTo>
                      <a:cubicBezTo>
                        <a:pt x="506" y="1073"/>
                        <a:pt x="501" y="1078"/>
                        <a:pt x="496" y="1082"/>
                      </a:cubicBezTo>
                      <a:cubicBezTo>
                        <a:pt x="487" y="1090"/>
                        <a:pt x="474" y="1095"/>
                        <a:pt x="461" y="1095"/>
                      </a:cubicBezTo>
                      <a:cubicBezTo>
                        <a:pt x="449" y="1096"/>
                        <a:pt x="436" y="1095"/>
                        <a:pt x="423" y="1096"/>
                      </a:cubicBezTo>
                      <a:cubicBezTo>
                        <a:pt x="398" y="1096"/>
                        <a:pt x="372" y="1096"/>
                        <a:pt x="346" y="1096"/>
                      </a:cubicBezTo>
                      <a:cubicBezTo>
                        <a:pt x="294" y="1096"/>
                        <a:pt x="241" y="1096"/>
                        <a:pt x="188" y="1096"/>
                      </a:cubicBezTo>
                      <a:cubicBezTo>
                        <a:pt x="161" y="1096"/>
                        <a:pt x="134" y="1096"/>
                        <a:pt x="107" y="1096"/>
                      </a:cubicBezTo>
                      <a:cubicBezTo>
                        <a:pt x="93" y="1096"/>
                        <a:pt x="79" y="1096"/>
                        <a:pt x="66" y="1096"/>
                      </a:cubicBezTo>
                      <a:cubicBezTo>
                        <a:pt x="52" y="1096"/>
                        <a:pt x="38" y="1093"/>
                        <a:pt x="26" y="1085"/>
                      </a:cubicBezTo>
                      <a:cubicBezTo>
                        <a:pt x="15" y="1077"/>
                        <a:pt x="6" y="1065"/>
                        <a:pt x="2" y="1051"/>
                      </a:cubicBezTo>
                      <a:cubicBezTo>
                        <a:pt x="0" y="1045"/>
                        <a:pt x="0" y="1038"/>
                        <a:pt x="0" y="1031"/>
                      </a:cubicBezTo>
                      <a:cubicBezTo>
                        <a:pt x="0" y="1024"/>
                        <a:pt x="0" y="1017"/>
                        <a:pt x="0" y="1010"/>
                      </a:cubicBezTo>
                      <a:cubicBezTo>
                        <a:pt x="0" y="983"/>
                        <a:pt x="0" y="956"/>
                        <a:pt x="0" y="929"/>
                      </a:cubicBezTo>
                      <a:cubicBezTo>
                        <a:pt x="0" y="876"/>
                        <a:pt x="0" y="823"/>
                        <a:pt x="0" y="771"/>
                      </a:cubicBezTo>
                      <a:cubicBezTo>
                        <a:pt x="0" y="667"/>
                        <a:pt x="0" y="567"/>
                        <a:pt x="0" y="471"/>
                      </a:cubicBezTo>
                      <a:cubicBezTo>
                        <a:pt x="0" y="376"/>
                        <a:pt x="0" y="285"/>
                        <a:pt x="0" y="200"/>
                      </a:cubicBezTo>
                      <a:cubicBezTo>
                        <a:pt x="0" y="157"/>
                        <a:pt x="0" y="116"/>
                        <a:pt x="0" y="77"/>
                      </a:cubicBezTo>
                      <a:cubicBezTo>
                        <a:pt x="0" y="72"/>
                        <a:pt x="0" y="67"/>
                        <a:pt x="0" y="62"/>
                      </a:cubicBezTo>
                      <a:cubicBezTo>
                        <a:pt x="0" y="60"/>
                        <a:pt x="0" y="57"/>
                        <a:pt x="0" y="55"/>
                      </a:cubicBezTo>
                      <a:cubicBezTo>
                        <a:pt x="1" y="52"/>
                        <a:pt x="1" y="50"/>
                        <a:pt x="1" y="48"/>
                      </a:cubicBezTo>
                      <a:cubicBezTo>
                        <a:pt x="4" y="38"/>
                        <a:pt x="8" y="29"/>
                        <a:pt x="14" y="22"/>
                      </a:cubicBezTo>
                      <a:cubicBezTo>
                        <a:pt x="20" y="15"/>
                        <a:pt x="28" y="9"/>
                        <a:pt x="37" y="5"/>
                      </a:cubicBezTo>
                      <a:cubicBezTo>
                        <a:pt x="45" y="1"/>
                        <a:pt x="55" y="0"/>
                        <a:pt x="64" y="0"/>
                      </a:cubicBezTo>
                      <a:cubicBezTo>
                        <a:pt x="82" y="0"/>
                        <a:pt x="99" y="0"/>
                        <a:pt x="117" y="0"/>
                      </a:cubicBezTo>
                      <a:cubicBezTo>
                        <a:pt x="125" y="0"/>
                        <a:pt x="134" y="0"/>
                        <a:pt x="142" y="0"/>
                      </a:cubicBezTo>
                      <a:cubicBezTo>
                        <a:pt x="146" y="0"/>
                        <a:pt x="150" y="0"/>
                        <a:pt x="154" y="0"/>
                      </a:cubicBezTo>
                      <a:cubicBezTo>
                        <a:pt x="159" y="0"/>
                        <a:pt x="163" y="1"/>
                        <a:pt x="166" y="3"/>
                      </a:cubicBezTo>
                      <a:cubicBezTo>
                        <a:pt x="170" y="6"/>
                        <a:pt x="172" y="9"/>
                        <a:pt x="174" y="13"/>
                      </a:cubicBezTo>
                      <a:cubicBezTo>
                        <a:pt x="175" y="17"/>
                        <a:pt x="175" y="21"/>
                        <a:pt x="175" y="25"/>
                      </a:cubicBezTo>
                      <a:cubicBezTo>
                        <a:pt x="175" y="27"/>
                        <a:pt x="175" y="29"/>
                        <a:pt x="175" y="31"/>
                      </a:cubicBezTo>
                      <a:cubicBezTo>
                        <a:pt x="175" y="33"/>
                        <a:pt x="175" y="35"/>
                        <a:pt x="175" y="37"/>
                      </a:cubicBezTo>
                      <a:cubicBezTo>
                        <a:pt x="176" y="41"/>
                        <a:pt x="177" y="44"/>
                        <a:pt x="180" y="47"/>
                      </a:cubicBezTo>
                      <a:cubicBezTo>
                        <a:pt x="182" y="50"/>
                        <a:pt x="185" y="52"/>
                        <a:pt x="189" y="53"/>
                      </a:cubicBezTo>
                      <a:cubicBezTo>
                        <a:pt x="191" y="53"/>
                        <a:pt x="193" y="53"/>
                        <a:pt x="194" y="53"/>
                      </a:cubicBezTo>
                      <a:cubicBezTo>
                        <a:pt x="196" y="53"/>
                        <a:pt x="198" y="53"/>
                        <a:pt x="200" y="53"/>
                      </a:cubicBezTo>
                      <a:cubicBezTo>
                        <a:pt x="207" y="53"/>
                        <a:pt x="215" y="53"/>
                        <a:pt x="222" y="53"/>
                      </a:cubicBezTo>
                      <a:cubicBezTo>
                        <a:pt x="251" y="53"/>
                        <a:pt x="277" y="53"/>
                        <a:pt x="302" y="53"/>
                      </a:cubicBezTo>
                      <a:cubicBezTo>
                        <a:pt x="314" y="53"/>
                        <a:pt x="326" y="53"/>
                        <a:pt x="337" y="53"/>
                      </a:cubicBezTo>
                      <a:cubicBezTo>
                        <a:pt x="340" y="53"/>
                        <a:pt x="343" y="53"/>
                        <a:pt x="345" y="53"/>
                      </a:cubicBezTo>
                      <a:cubicBezTo>
                        <a:pt x="348" y="53"/>
                        <a:pt x="351" y="52"/>
                        <a:pt x="353" y="51"/>
                      </a:cubicBezTo>
                      <a:cubicBezTo>
                        <a:pt x="357" y="48"/>
                        <a:pt x="360" y="43"/>
                        <a:pt x="361" y="38"/>
                      </a:cubicBezTo>
                      <a:cubicBezTo>
                        <a:pt x="362" y="36"/>
                        <a:pt x="362" y="33"/>
                        <a:pt x="362" y="31"/>
                      </a:cubicBezTo>
                      <a:cubicBezTo>
                        <a:pt x="362" y="29"/>
                        <a:pt x="362" y="27"/>
                        <a:pt x="362" y="24"/>
                      </a:cubicBezTo>
                      <a:cubicBezTo>
                        <a:pt x="362" y="22"/>
                        <a:pt x="362" y="19"/>
                        <a:pt x="362" y="17"/>
                      </a:cubicBezTo>
                      <a:cubicBezTo>
                        <a:pt x="363" y="14"/>
                        <a:pt x="363" y="12"/>
                        <a:pt x="364" y="10"/>
                      </a:cubicBezTo>
                      <a:cubicBezTo>
                        <a:pt x="367" y="6"/>
                        <a:pt x="370" y="3"/>
                        <a:pt x="374" y="2"/>
                      </a:cubicBezTo>
                      <a:cubicBezTo>
                        <a:pt x="378" y="0"/>
                        <a:pt x="382" y="0"/>
                        <a:pt x="386" y="0"/>
                      </a:cubicBezTo>
                      <a:cubicBezTo>
                        <a:pt x="402" y="0"/>
                        <a:pt x="415" y="0"/>
                        <a:pt x="425" y="1"/>
                      </a:cubicBezTo>
                      <a:cubicBezTo>
                        <a:pt x="436" y="1"/>
                        <a:pt x="444" y="1"/>
                        <a:pt x="450" y="1"/>
                      </a:cubicBezTo>
                      <a:cubicBezTo>
                        <a:pt x="455" y="1"/>
                        <a:pt x="458" y="1"/>
                        <a:pt x="458" y="1"/>
                      </a:cubicBezTo>
                      <a:cubicBezTo>
                        <a:pt x="458" y="1"/>
                        <a:pt x="455" y="1"/>
                        <a:pt x="450" y="1"/>
                      </a:cubicBezTo>
                      <a:cubicBezTo>
                        <a:pt x="444" y="1"/>
                        <a:pt x="436" y="1"/>
                        <a:pt x="425" y="1"/>
                      </a:cubicBezTo>
                      <a:cubicBezTo>
                        <a:pt x="415" y="1"/>
                        <a:pt x="402" y="1"/>
                        <a:pt x="386" y="1"/>
                      </a:cubicBezTo>
                      <a:cubicBezTo>
                        <a:pt x="382" y="1"/>
                        <a:pt x="378" y="0"/>
                        <a:pt x="374" y="2"/>
                      </a:cubicBezTo>
                      <a:cubicBezTo>
                        <a:pt x="370" y="4"/>
                        <a:pt x="367" y="7"/>
                        <a:pt x="365" y="11"/>
                      </a:cubicBezTo>
                      <a:cubicBezTo>
                        <a:pt x="364" y="12"/>
                        <a:pt x="363" y="15"/>
                        <a:pt x="363" y="17"/>
                      </a:cubicBezTo>
                      <a:cubicBezTo>
                        <a:pt x="362" y="19"/>
                        <a:pt x="362" y="21"/>
                        <a:pt x="362" y="24"/>
                      </a:cubicBezTo>
                      <a:cubicBezTo>
                        <a:pt x="362" y="26"/>
                        <a:pt x="362" y="29"/>
                        <a:pt x="362" y="31"/>
                      </a:cubicBezTo>
                      <a:cubicBezTo>
                        <a:pt x="362" y="34"/>
                        <a:pt x="363" y="36"/>
                        <a:pt x="362" y="39"/>
                      </a:cubicBezTo>
                      <a:cubicBezTo>
                        <a:pt x="361" y="44"/>
                        <a:pt x="358" y="48"/>
                        <a:pt x="353" y="51"/>
                      </a:cubicBezTo>
                      <a:cubicBezTo>
                        <a:pt x="351" y="53"/>
                        <a:pt x="348" y="54"/>
                        <a:pt x="345" y="54"/>
                      </a:cubicBezTo>
                      <a:cubicBezTo>
                        <a:pt x="343" y="54"/>
                        <a:pt x="340" y="54"/>
                        <a:pt x="337" y="54"/>
                      </a:cubicBezTo>
                      <a:cubicBezTo>
                        <a:pt x="326" y="54"/>
                        <a:pt x="314" y="54"/>
                        <a:pt x="302" y="54"/>
                      </a:cubicBezTo>
                      <a:cubicBezTo>
                        <a:pt x="277" y="54"/>
                        <a:pt x="251" y="54"/>
                        <a:pt x="222" y="54"/>
                      </a:cubicBezTo>
                      <a:lnTo>
                        <a:pt x="200" y="54"/>
                      </a:lnTo>
                      <a:cubicBezTo>
                        <a:pt x="198" y="54"/>
                        <a:pt x="195" y="54"/>
                        <a:pt x="194" y="54"/>
                      </a:cubicBezTo>
                      <a:cubicBezTo>
                        <a:pt x="192" y="54"/>
                        <a:pt x="191" y="54"/>
                        <a:pt x="189" y="54"/>
                      </a:cubicBezTo>
                      <a:cubicBezTo>
                        <a:pt x="185" y="53"/>
                        <a:pt x="182" y="50"/>
                        <a:pt x="179" y="47"/>
                      </a:cubicBezTo>
                      <a:cubicBezTo>
                        <a:pt x="176" y="44"/>
                        <a:pt x="175" y="41"/>
                        <a:pt x="174" y="37"/>
                      </a:cubicBezTo>
                      <a:cubicBezTo>
                        <a:pt x="174" y="35"/>
                        <a:pt x="174" y="33"/>
                        <a:pt x="174" y="31"/>
                      </a:cubicBezTo>
                      <a:cubicBezTo>
                        <a:pt x="174" y="29"/>
                        <a:pt x="174" y="27"/>
                        <a:pt x="174" y="25"/>
                      </a:cubicBezTo>
                      <a:cubicBezTo>
                        <a:pt x="174" y="21"/>
                        <a:pt x="174" y="17"/>
                        <a:pt x="173" y="13"/>
                      </a:cubicBezTo>
                      <a:cubicBezTo>
                        <a:pt x="172" y="10"/>
                        <a:pt x="169" y="6"/>
                        <a:pt x="166" y="4"/>
                      </a:cubicBezTo>
                      <a:cubicBezTo>
                        <a:pt x="162" y="2"/>
                        <a:pt x="159" y="1"/>
                        <a:pt x="154" y="1"/>
                      </a:cubicBezTo>
                      <a:lnTo>
                        <a:pt x="117" y="1"/>
                      </a:lnTo>
                      <a:cubicBezTo>
                        <a:pt x="99" y="1"/>
                        <a:pt x="82" y="1"/>
                        <a:pt x="64" y="1"/>
                      </a:cubicBezTo>
                      <a:cubicBezTo>
                        <a:pt x="55" y="1"/>
                        <a:pt x="46" y="2"/>
                        <a:pt x="37" y="6"/>
                      </a:cubicBezTo>
                      <a:cubicBezTo>
                        <a:pt x="29" y="10"/>
                        <a:pt x="21" y="15"/>
                        <a:pt x="15" y="23"/>
                      </a:cubicBezTo>
                      <a:cubicBezTo>
                        <a:pt x="9" y="30"/>
                        <a:pt x="5" y="38"/>
                        <a:pt x="3" y="48"/>
                      </a:cubicBezTo>
                      <a:cubicBezTo>
                        <a:pt x="2" y="50"/>
                        <a:pt x="2" y="52"/>
                        <a:pt x="2" y="55"/>
                      </a:cubicBezTo>
                      <a:cubicBezTo>
                        <a:pt x="1" y="57"/>
                        <a:pt x="1" y="60"/>
                        <a:pt x="1" y="62"/>
                      </a:cubicBezTo>
                      <a:cubicBezTo>
                        <a:pt x="1" y="67"/>
                        <a:pt x="1" y="72"/>
                        <a:pt x="1" y="77"/>
                      </a:cubicBezTo>
                      <a:cubicBezTo>
                        <a:pt x="1" y="116"/>
                        <a:pt x="1" y="157"/>
                        <a:pt x="1" y="200"/>
                      </a:cubicBezTo>
                      <a:cubicBezTo>
                        <a:pt x="1" y="285"/>
                        <a:pt x="1" y="376"/>
                        <a:pt x="1" y="471"/>
                      </a:cubicBezTo>
                      <a:cubicBezTo>
                        <a:pt x="1" y="567"/>
                        <a:pt x="1" y="667"/>
                        <a:pt x="1" y="771"/>
                      </a:cubicBezTo>
                      <a:cubicBezTo>
                        <a:pt x="1" y="823"/>
                        <a:pt x="1" y="875"/>
                        <a:pt x="1" y="929"/>
                      </a:cubicBezTo>
                      <a:cubicBezTo>
                        <a:pt x="1" y="956"/>
                        <a:pt x="1" y="983"/>
                        <a:pt x="1" y="1010"/>
                      </a:cubicBezTo>
                      <a:cubicBezTo>
                        <a:pt x="1" y="1017"/>
                        <a:pt x="1" y="1024"/>
                        <a:pt x="1" y="1031"/>
                      </a:cubicBezTo>
                      <a:cubicBezTo>
                        <a:pt x="1" y="1037"/>
                        <a:pt x="2" y="1044"/>
                        <a:pt x="4" y="1051"/>
                      </a:cubicBezTo>
                      <a:cubicBezTo>
                        <a:pt x="8" y="1064"/>
                        <a:pt x="16" y="1075"/>
                        <a:pt x="27" y="1083"/>
                      </a:cubicBezTo>
                      <a:cubicBezTo>
                        <a:pt x="38" y="1091"/>
                        <a:pt x="52" y="1094"/>
                        <a:pt x="66" y="1094"/>
                      </a:cubicBezTo>
                      <a:cubicBezTo>
                        <a:pt x="79" y="1094"/>
                        <a:pt x="93" y="1094"/>
                        <a:pt x="107" y="1094"/>
                      </a:cubicBezTo>
                      <a:cubicBezTo>
                        <a:pt x="134" y="1094"/>
                        <a:pt x="161" y="1094"/>
                        <a:pt x="188" y="1094"/>
                      </a:cubicBezTo>
                      <a:cubicBezTo>
                        <a:pt x="241" y="1094"/>
                        <a:pt x="294" y="1094"/>
                        <a:pt x="346" y="1094"/>
                      </a:cubicBezTo>
                      <a:cubicBezTo>
                        <a:pt x="372" y="1094"/>
                        <a:pt x="398" y="1094"/>
                        <a:pt x="423" y="1094"/>
                      </a:cubicBezTo>
                      <a:cubicBezTo>
                        <a:pt x="436" y="1094"/>
                        <a:pt x="449" y="1094"/>
                        <a:pt x="461" y="1094"/>
                      </a:cubicBezTo>
                      <a:cubicBezTo>
                        <a:pt x="474" y="1093"/>
                        <a:pt x="486" y="1088"/>
                        <a:pt x="495" y="1080"/>
                      </a:cubicBezTo>
                      <a:cubicBezTo>
                        <a:pt x="500" y="1076"/>
                        <a:pt x="504" y="1072"/>
                        <a:pt x="508" y="1067"/>
                      </a:cubicBezTo>
                      <a:cubicBezTo>
                        <a:pt x="511" y="1062"/>
                        <a:pt x="514" y="1056"/>
                        <a:pt x="515" y="1050"/>
                      </a:cubicBezTo>
                      <a:cubicBezTo>
                        <a:pt x="517" y="1044"/>
                        <a:pt x="517" y="1038"/>
                        <a:pt x="518" y="1032"/>
                      </a:cubicBezTo>
                      <a:cubicBezTo>
                        <a:pt x="518" y="1026"/>
                        <a:pt x="518" y="1020"/>
                        <a:pt x="518" y="1014"/>
                      </a:cubicBezTo>
                      <a:cubicBezTo>
                        <a:pt x="518" y="989"/>
                        <a:pt x="518" y="965"/>
                        <a:pt x="518" y="941"/>
                      </a:cubicBezTo>
                      <a:cubicBezTo>
                        <a:pt x="518" y="750"/>
                        <a:pt x="518" y="578"/>
                        <a:pt x="518" y="434"/>
                      </a:cubicBezTo>
                      <a:cubicBezTo>
                        <a:pt x="518" y="289"/>
                        <a:pt x="518" y="172"/>
                        <a:pt x="518" y="92"/>
                      </a:cubicBezTo>
                      <a:cubicBezTo>
                        <a:pt x="518" y="81"/>
                        <a:pt x="518" y="72"/>
                        <a:pt x="518" y="63"/>
                      </a:cubicBezTo>
                      <a:cubicBezTo>
                        <a:pt x="518" y="54"/>
                        <a:pt x="517" y="47"/>
                        <a:pt x="514" y="39"/>
                      </a:cubicBezTo>
                      <a:cubicBezTo>
                        <a:pt x="511" y="32"/>
                        <a:pt x="506" y="26"/>
                        <a:pt x="502" y="21"/>
                      </a:cubicBezTo>
                      <a:cubicBezTo>
                        <a:pt x="497" y="17"/>
                        <a:pt x="493" y="12"/>
                        <a:pt x="489" y="9"/>
                      </a:cubicBezTo>
                      <a:cubicBezTo>
                        <a:pt x="479" y="4"/>
                        <a:pt x="471" y="2"/>
                        <a:pt x="466" y="1"/>
                      </a:cubicBezTo>
                      <a:cubicBezTo>
                        <a:pt x="463" y="1"/>
                        <a:pt x="461" y="1"/>
                        <a:pt x="460" y="1"/>
                      </a:cubicBezTo>
                      <a:cubicBezTo>
                        <a:pt x="459" y="1"/>
                        <a:pt x="458" y="1"/>
                        <a:pt x="458"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45" name="Google Shape;1545;p35"/>
                <p:cNvSpPr/>
                <p:nvPr/>
              </p:nvSpPr>
              <p:spPr>
                <a:xfrm>
                  <a:off x="2629112" y="867823"/>
                  <a:ext cx="92745" cy="2061"/>
                </a:xfrm>
                <a:custGeom>
                  <a:rect b="b" l="l" r="r" t="t"/>
                  <a:pathLst>
                    <a:path extrusionOk="0" h="1" w="45">
                      <a:moveTo>
                        <a:pt x="45" y="0"/>
                      </a:moveTo>
                      <a:cubicBezTo>
                        <a:pt x="45" y="0"/>
                        <a:pt x="35" y="1"/>
                        <a:pt x="22" y="1"/>
                      </a:cubicBezTo>
                      <a:cubicBezTo>
                        <a:pt x="10" y="1"/>
                        <a:pt x="0" y="1"/>
                        <a:pt x="0" y="0"/>
                      </a:cubicBezTo>
                      <a:cubicBezTo>
                        <a:pt x="0" y="0"/>
                        <a:pt x="10" y="0"/>
                        <a:pt x="22"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46" name="Google Shape;1546;p35"/>
                <p:cNvSpPr/>
                <p:nvPr/>
              </p:nvSpPr>
              <p:spPr>
                <a:xfrm>
                  <a:off x="2629112" y="890494"/>
                  <a:ext cx="92745" cy="2061"/>
                </a:xfrm>
                <a:custGeom>
                  <a:rect b="b" l="l" r="r" t="t"/>
                  <a:pathLst>
                    <a:path extrusionOk="0" h="1" w="45">
                      <a:moveTo>
                        <a:pt x="45" y="1"/>
                      </a:moveTo>
                      <a:cubicBezTo>
                        <a:pt x="45" y="1"/>
                        <a:pt x="35" y="1"/>
                        <a:pt x="22" y="1"/>
                      </a:cubicBezTo>
                      <a:cubicBezTo>
                        <a:pt x="10" y="1"/>
                        <a:pt x="0" y="1"/>
                        <a:pt x="0" y="1"/>
                      </a:cubicBezTo>
                      <a:cubicBezTo>
                        <a:pt x="0" y="1"/>
                        <a:pt x="10" y="0"/>
                        <a:pt x="22" y="0"/>
                      </a:cubicBezTo>
                      <a:cubicBezTo>
                        <a:pt x="35" y="0"/>
                        <a:pt x="45" y="0"/>
                        <a:pt x="4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47" name="Google Shape;1547;p35"/>
                <p:cNvSpPr/>
                <p:nvPr/>
              </p:nvSpPr>
              <p:spPr>
                <a:xfrm>
                  <a:off x="2629112" y="915226"/>
                  <a:ext cx="92745" cy="2061"/>
                </a:xfrm>
                <a:custGeom>
                  <a:rect b="b" l="l" r="r" t="t"/>
                  <a:pathLst>
                    <a:path extrusionOk="0" h="1" w="45">
                      <a:moveTo>
                        <a:pt x="45" y="0"/>
                      </a:moveTo>
                      <a:cubicBezTo>
                        <a:pt x="45" y="0"/>
                        <a:pt x="35" y="1"/>
                        <a:pt x="23" y="1"/>
                      </a:cubicBezTo>
                      <a:cubicBezTo>
                        <a:pt x="10" y="1"/>
                        <a:pt x="0" y="1"/>
                        <a:pt x="0" y="0"/>
                      </a:cubicBezTo>
                      <a:cubicBezTo>
                        <a:pt x="0" y="0"/>
                        <a:pt x="10" y="0"/>
                        <a:pt x="23"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48" name="Google Shape;1548;p35"/>
                <p:cNvSpPr/>
                <p:nvPr/>
              </p:nvSpPr>
              <p:spPr>
                <a:xfrm>
                  <a:off x="2093253" y="1199644"/>
                  <a:ext cx="416320" cy="416323"/>
                </a:xfrm>
                <a:custGeom>
                  <a:rect b="b" l="l" r="r" t="t"/>
                  <a:pathLst>
                    <a:path extrusionOk="0" h="202" w="202">
                      <a:moveTo>
                        <a:pt x="117" y="1"/>
                      </a:moveTo>
                      <a:cubicBezTo>
                        <a:pt x="134" y="3"/>
                        <a:pt x="151" y="11"/>
                        <a:pt x="165" y="22"/>
                      </a:cubicBezTo>
                      <a:cubicBezTo>
                        <a:pt x="179" y="33"/>
                        <a:pt x="189" y="47"/>
                        <a:pt x="196" y="64"/>
                      </a:cubicBezTo>
                      <a:cubicBezTo>
                        <a:pt x="202" y="81"/>
                        <a:pt x="203" y="99"/>
                        <a:pt x="201" y="116"/>
                      </a:cubicBezTo>
                      <a:cubicBezTo>
                        <a:pt x="198" y="134"/>
                        <a:pt x="191" y="150"/>
                        <a:pt x="180" y="164"/>
                      </a:cubicBezTo>
                      <a:cubicBezTo>
                        <a:pt x="169" y="178"/>
                        <a:pt x="155" y="189"/>
                        <a:pt x="138" y="195"/>
                      </a:cubicBezTo>
                      <a:cubicBezTo>
                        <a:pt x="121" y="201"/>
                        <a:pt x="103" y="203"/>
                        <a:pt x="86" y="201"/>
                      </a:cubicBezTo>
                      <a:cubicBezTo>
                        <a:pt x="68" y="198"/>
                        <a:pt x="52" y="192"/>
                        <a:pt x="38" y="180"/>
                      </a:cubicBezTo>
                      <a:cubicBezTo>
                        <a:pt x="24" y="169"/>
                        <a:pt x="13" y="154"/>
                        <a:pt x="7" y="137"/>
                      </a:cubicBezTo>
                      <a:cubicBezTo>
                        <a:pt x="1" y="121"/>
                        <a:pt x="-1" y="103"/>
                        <a:pt x="1" y="85"/>
                      </a:cubicBezTo>
                      <a:cubicBezTo>
                        <a:pt x="4" y="68"/>
                        <a:pt x="10" y="51"/>
                        <a:pt x="22" y="37"/>
                      </a:cubicBezTo>
                      <a:cubicBezTo>
                        <a:pt x="33" y="23"/>
                        <a:pt x="48" y="13"/>
                        <a:pt x="65" y="6"/>
                      </a:cubicBezTo>
                      <a:cubicBezTo>
                        <a:pt x="81" y="0"/>
                        <a:pt x="99" y="-2"/>
                        <a:pt x="117" y="1"/>
                      </a:cubicBezTo>
                      <a:close/>
                    </a:path>
                  </a:pathLst>
                </a:custGeom>
                <a:solidFill>
                  <a:schemeClr val="lt2"/>
                </a:solidFill>
                <a:ln>
                  <a:noFill/>
                </a:ln>
              </p:spPr>
              <p:txBody>
                <a:bodyPr anchorCtr="1" anchor="ctr" bIns="27700" lIns="90000" spcFirstLastPara="1" rIns="90000" wrap="square" tIns="2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9" name="Google Shape;1549;p35"/>
                <p:cNvSpPr/>
                <p:nvPr/>
              </p:nvSpPr>
              <p:spPr>
                <a:xfrm>
                  <a:off x="2231340" y="1403684"/>
                  <a:ext cx="142208" cy="88623"/>
                </a:xfrm>
                <a:custGeom>
                  <a:rect b="b" l="l" r="r" t="t"/>
                  <a:pathLst>
                    <a:path extrusionOk="0" h="43" w="69">
                      <a:moveTo>
                        <a:pt x="69" y="43"/>
                      </a:moveTo>
                      <a:lnTo>
                        <a:pt x="0" y="43"/>
                      </a:lnTo>
                      <a:lnTo>
                        <a:pt x="0" y="34"/>
                      </a:lnTo>
                      <a:cubicBezTo>
                        <a:pt x="0" y="15"/>
                        <a:pt x="15" y="0"/>
                        <a:pt x="34" y="0"/>
                      </a:cubicBezTo>
                      <a:lnTo>
                        <a:pt x="34" y="0"/>
                      </a:lnTo>
                      <a:cubicBezTo>
                        <a:pt x="54" y="0"/>
                        <a:pt x="69" y="15"/>
                        <a:pt x="69" y="34"/>
                      </a:cubicBezTo>
                      <a:lnTo>
                        <a:pt x="69" y="43"/>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0" name="Google Shape;1550;p35"/>
                <p:cNvSpPr/>
                <p:nvPr/>
              </p:nvSpPr>
              <p:spPr>
                <a:xfrm>
                  <a:off x="2260193" y="1323305"/>
                  <a:ext cx="84501" cy="84501"/>
                </a:xfrm>
                <a:custGeom>
                  <a:rect b="b" l="l" r="r" t="t"/>
                  <a:pathLst>
                    <a:path extrusionOk="0" h="41" w="41">
                      <a:moveTo>
                        <a:pt x="41" y="21"/>
                      </a:moveTo>
                      <a:cubicBezTo>
                        <a:pt x="41" y="24"/>
                        <a:pt x="40" y="28"/>
                        <a:pt x="38" y="31"/>
                      </a:cubicBezTo>
                      <a:cubicBezTo>
                        <a:pt x="36" y="34"/>
                        <a:pt x="34" y="37"/>
                        <a:pt x="31" y="38"/>
                      </a:cubicBezTo>
                      <a:cubicBezTo>
                        <a:pt x="27" y="40"/>
                        <a:pt x="23" y="41"/>
                        <a:pt x="20" y="41"/>
                      </a:cubicBezTo>
                      <a:cubicBezTo>
                        <a:pt x="16" y="41"/>
                        <a:pt x="13" y="40"/>
                        <a:pt x="10" y="38"/>
                      </a:cubicBezTo>
                      <a:cubicBezTo>
                        <a:pt x="7" y="37"/>
                        <a:pt x="4" y="34"/>
                        <a:pt x="3" y="31"/>
                      </a:cubicBezTo>
                      <a:cubicBezTo>
                        <a:pt x="1" y="28"/>
                        <a:pt x="0" y="24"/>
                        <a:pt x="0" y="21"/>
                      </a:cubicBezTo>
                      <a:cubicBezTo>
                        <a:pt x="0" y="17"/>
                        <a:pt x="1" y="14"/>
                        <a:pt x="3" y="10"/>
                      </a:cubicBezTo>
                      <a:cubicBezTo>
                        <a:pt x="4" y="7"/>
                        <a:pt x="7" y="5"/>
                        <a:pt x="10" y="3"/>
                      </a:cubicBezTo>
                      <a:cubicBezTo>
                        <a:pt x="13" y="1"/>
                        <a:pt x="17" y="0"/>
                        <a:pt x="20" y="0"/>
                      </a:cubicBezTo>
                      <a:cubicBezTo>
                        <a:pt x="24" y="0"/>
                        <a:pt x="27" y="1"/>
                        <a:pt x="31" y="3"/>
                      </a:cubicBezTo>
                      <a:cubicBezTo>
                        <a:pt x="34" y="5"/>
                        <a:pt x="36" y="7"/>
                        <a:pt x="38" y="10"/>
                      </a:cubicBezTo>
                      <a:cubicBezTo>
                        <a:pt x="40" y="14"/>
                        <a:pt x="41" y="17"/>
                        <a:pt x="41" y="2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1" name="Google Shape;1551;p35"/>
                <p:cNvSpPr/>
                <p:nvPr/>
              </p:nvSpPr>
              <p:spPr>
                <a:xfrm>
                  <a:off x="1930434" y="1855043"/>
                  <a:ext cx="702798" cy="144270"/>
                </a:xfrm>
                <a:custGeom>
                  <a:rect b="b" l="l" r="r" t="t"/>
                  <a:pathLst>
                    <a:path extrusionOk="0" h="70" w="341">
                      <a:moveTo>
                        <a:pt x="0" y="0"/>
                      </a:moveTo>
                      <a:lnTo>
                        <a:pt x="341" y="0"/>
                      </a:lnTo>
                      <a:lnTo>
                        <a:pt x="341" y="70"/>
                      </a:lnTo>
                      <a:lnTo>
                        <a:pt x="0" y="70"/>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2" name="Google Shape;1552;p35"/>
                <p:cNvSpPr/>
                <p:nvPr/>
              </p:nvSpPr>
              <p:spPr>
                <a:xfrm>
                  <a:off x="1930434" y="2065266"/>
                  <a:ext cx="702798" cy="142209"/>
                </a:xfrm>
                <a:custGeom>
                  <a:rect b="b" l="l" r="r" t="t"/>
                  <a:pathLst>
                    <a:path extrusionOk="0" h="69" w="341">
                      <a:moveTo>
                        <a:pt x="0" y="0"/>
                      </a:moveTo>
                      <a:lnTo>
                        <a:pt x="341" y="0"/>
                      </a:lnTo>
                      <a:lnTo>
                        <a:pt x="341" y="69"/>
                      </a:lnTo>
                      <a:lnTo>
                        <a:pt x="0" y="69"/>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3" name="Google Shape;1553;p35"/>
                <p:cNvSpPr/>
                <p:nvPr/>
              </p:nvSpPr>
              <p:spPr>
                <a:xfrm>
                  <a:off x="2039667" y="2349684"/>
                  <a:ext cx="496699" cy="144270"/>
                </a:xfrm>
                <a:custGeom>
                  <a:rect b="b" l="l" r="r" t="t"/>
                  <a:pathLst>
                    <a:path extrusionOk="0" h="70" w="241">
                      <a:moveTo>
                        <a:pt x="206" y="70"/>
                      </a:moveTo>
                      <a:lnTo>
                        <a:pt x="35" y="70"/>
                      </a:lnTo>
                      <a:cubicBezTo>
                        <a:pt x="16" y="70"/>
                        <a:pt x="0" y="54"/>
                        <a:pt x="0" y="35"/>
                      </a:cubicBezTo>
                      <a:lnTo>
                        <a:pt x="0" y="35"/>
                      </a:lnTo>
                      <a:cubicBezTo>
                        <a:pt x="0" y="16"/>
                        <a:pt x="16" y="0"/>
                        <a:pt x="35" y="0"/>
                      </a:cubicBezTo>
                      <a:lnTo>
                        <a:pt x="206" y="0"/>
                      </a:lnTo>
                      <a:cubicBezTo>
                        <a:pt x="225" y="0"/>
                        <a:pt x="241" y="16"/>
                        <a:pt x="241" y="35"/>
                      </a:cubicBezTo>
                      <a:lnTo>
                        <a:pt x="241" y="35"/>
                      </a:lnTo>
                      <a:cubicBezTo>
                        <a:pt x="241" y="54"/>
                        <a:pt x="225" y="70"/>
                        <a:pt x="206" y="70"/>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4" name="Google Shape;1554;p35"/>
                <p:cNvSpPr/>
                <p:nvPr/>
              </p:nvSpPr>
              <p:spPr>
                <a:xfrm>
                  <a:off x="2066460" y="1762298"/>
                  <a:ext cx="443113" cy="14427"/>
                </a:xfrm>
                <a:custGeom>
                  <a:rect b="b" l="l" r="r" t="t"/>
                  <a:pathLst>
                    <a:path extrusionOk="0" h="7" w="215">
                      <a:moveTo>
                        <a:pt x="215" y="3"/>
                      </a:moveTo>
                      <a:cubicBezTo>
                        <a:pt x="215" y="5"/>
                        <a:pt x="166" y="7"/>
                        <a:pt x="107" y="7"/>
                      </a:cubicBezTo>
                      <a:cubicBezTo>
                        <a:pt x="47" y="7"/>
                        <a:pt x="0" y="5"/>
                        <a:pt x="0" y="3"/>
                      </a:cubicBezTo>
                      <a:cubicBezTo>
                        <a:pt x="0" y="2"/>
                        <a:pt x="47" y="0"/>
                        <a:pt x="107" y="0"/>
                      </a:cubicBezTo>
                      <a:cubicBezTo>
                        <a:pt x="166" y="0"/>
                        <a:pt x="215" y="2"/>
                        <a:pt x="215"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55" name="Google Shape;1555;p35"/>
                <p:cNvSpPr/>
                <p:nvPr/>
              </p:nvSpPr>
              <p:spPr>
                <a:xfrm>
                  <a:off x="1990203" y="1933362"/>
                  <a:ext cx="43281" cy="26793"/>
                </a:xfrm>
                <a:custGeom>
                  <a:rect b="b" l="l" r="r" t="t"/>
                  <a:pathLst>
                    <a:path extrusionOk="0" h="13" w="21">
                      <a:moveTo>
                        <a:pt x="18" y="13"/>
                      </a:moveTo>
                      <a:lnTo>
                        <a:pt x="3" y="13"/>
                      </a:lnTo>
                      <a:cubicBezTo>
                        <a:pt x="2" y="13"/>
                        <a:pt x="0" y="11"/>
                        <a:pt x="0" y="10"/>
                      </a:cubicBezTo>
                      <a:lnTo>
                        <a:pt x="0" y="10"/>
                      </a:lnTo>
                      <a:cubicBezTo>
                        <a:pt x="0" y="4"/>
                        <a:pt x="5" y="0"/>
                        <a:pt x="10" y="0"/>
                      </a:cubicBezTo>
                      <a:lnTo>
                        <a:pt x="11" y="0"/>
                      </a:lnTo>
                      <a:cubicBezTo>
                        <a:pt x="16" y="0"/>
                        <a:pt x="21" y="4"/>
                        <a:pt x="21" y="10"/>
                      </a:cubicBezTo>
                      <a:lnTo>
                        <a:pt x="21" y="10"/>
                      </a:lnTo>
                      <a:cubicBezTo>
                        <a:pt x="21" y="11"/>
                        <a:pt x="19" y="13"/>
                        <a:pt x="18" y="13"/>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6" name="Google Shape;1556;p35"/>
                <p:cNvSpPr/>
                <p:nvPr/>
              </p:nvSpPr>
              <p:spPr>
                <a:xfrm>
                  <a:off x="1998447" y="1910691"/>
                  <a:ext cx="26793" cy="24732"/>
                </a:xfrm>
                <a:custGeom>
                  <a:rect b="b" l="l" r="r" t="t"/>
                  <a:pathLst>
                    <a:path extrusionOk="0" h="12" w="13">
                      <a:moveTo>
                        <a:pt x="13" y="6"/>
                      </a:moveTo>
                      <a:cubicBezTo>
                        <a:pt x="13" y="9"/>
                        <a:pt x="9" y="12"/>
                        <a:pt x="6" y="12"/>
                      </a:cubicBezTo>
                      <a:cubicBezTo>
                        <a:pt x="2" y="12"/>
                        <a:pt x="0" y="10"/>
                        <a:pt x="0" y="6"/>
                      </a:cubicBezTo>
                      <a:cubicBezTo>
                        <a:pt x="0" y="3"/>
                        <a:pt x="2" y="0"/>
                        <a:pt x="6" y="0"/>
                      </a:cubicBezTo>
                      <a:cubicBezTo>
                        <a:pt x="9" y="0"/>
                        <a:pt x="13" y="2"/>
                        <a:pt x="13" y="6"/>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7" name="Google Shape;1557;p35"/>
                <p:cNvSpPr/>
                <p:nvPr/>
              </p:nvSpPr>
              <p:spPr>
                <a:xfrm>
                  <a:off x="1994325" y="2139462"/>
                  <a:ext cx="35037" cy="24732"/>
                </a:xfrm>
                <a:custGeom>
                  <a:rect b="b" l="l" r="r" t="t"/>
                  <a:pathLst>
                    <a:path extrusionOk="0" h="12" w="17">
                      <a:moveTo>
                        <a:pt x="0" y="0"/>
                      </a:moveTo>
                      <a:lnTo>
                        <a:pt x="17" y="0"/>
                      </a:lnTo>
                      <a:lnTo>
                        <a:pt x="17" y="12"/>
                      </a:lnTo>
                      <a:lnTo>
                        <a:pt x="0" y="12"/>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8" name="Google Shape;1558;p35"/>
                <p:cNvSpPr/>
                <p:nvPr/>
              </p:nvSpPr>
              <p:spPr>
                <a:xfrm>
                  <a:off x="1988142" y="2112669"/>
                  <a:ext cx="45342" cy="30915"/>
                </a:xfrm>
                <a:custGeom>
                  <a:rect b="b" l="l" r="r" t="t"/>
                  <a:pathLst>
                    <a:path extrusionOk="0" h="15" w="22">
                      <a:moveTo>
                        <a:pt x="22" y="15"/>
                      </a:moveTo>
                      <a:lnTo>
                        <a:pt x="16" y="15"/>
                      </a:lnTo>
                      <a:lnTo>
                        <a:pt x="16" y="11"/>
                      </a:lnTo>
                      <a:cubicBezTo>
                        <a:pt x="16" y="9"/>
                        <a:pt x="13" y="6"/>
                        <a:pt x="11" y="6"/>
                      </a:cubicBezTo>
                      <a:cubicBezTo>
                        <a:pt x="8" y="6"/>
                        <a:pt x="6" y="9"/>
                        <a:pt x="6" y="11"/>
                      </a:cubicBezTo>
                      <a:lnTo>
                        <a:pt x="6" y="15"/>
                      </a:lnTo>
                      <a:lnTo>
                        <a:pt x="0" y="15"/>
                      </a:lnTo>
                      <a:lnTo>
                        <a:pt x="0" y="11"/>
                      </a:lnTo>
                      <a:cubicBezTo>
                        <a:pt x="0" y="5"/>
                        <a:pt x="4" y="0"/>
                        <a:pt x="11" y="0"/>
                      </a:cubicBezTo>
                      <a:cubicBezTo>
                        <a:pt x="17" y="0"/>
                        <a:pt x="22" y="5"/>
                        <a:pt x="22" y="11"/>
                      </a:cubicBezTo>
                      <a:lnTo>
                        <a:pt x="22" y="15"/>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9" name="Google Shape;1559;p35"/>
                <p:cNvSpPr/>
                <p:nvPr/>
              </p:nvSpPr>
              <p:spPr>
                <a:xfrm>
                  <a:off x="3354583" y="1244986"/>
                  <a:ext cx="247319" cy="245259"/>
                </a:xfrm>
                <a:custGeom>
                  <a:rect b="b" l="l" r="r" t="t"/>
                  <a:pathLst>
                    <a:path extrusionOk="0" h="119" w="120">
                      <a:moveTo>
                        <a:pt x="74" y="1"/>
                      </a:moveTo>
                      <a:cubicBezTo>
                        <a:pt x="84" y="4"/>
                        <a:pt x="93" y="9"/>
                        <a:pt x="101" y="16"/>
                      </a:cubicBezTo>
                      <a:cubicBezTo>
                        <a:pt x="108" y="23"/>
                        <a:pt x="115" y="32"/>
                        <a:pt x="118" y="42"/>
                      </a:cubicBezTo>
                      <a:cubicBezTo>
                        <a:pt x="121" y="52"/>
                        <a:pt x="120" y="63"/>
                        <a:pt x="118" y="73"/>
                      </a:cubicBezTo>
                      <a:cubicBezTo>
                        <a:pt x="115" y="83"/>
                        <a:pt x="111" y="93"/>
                        <a:pt x="104" y="100"/>
                      </a:cubicBezTo>
                      <a:cubicBezTo>
                        <a:pt x="97" y="108"/>
                        <a:pt x="88" y="113"/>
                        <a:pt x="78" y="116"/>
                      </a:cubicBezTo>
                      <a:cubicBezTo>
                        <a:pt x="68" y="119"/>
                        <a:pt x="57" y="120"/>
                        <a:pt x="47" y="117"/>
                      </a:cubicBezTo>
                      <a:cubicBezTo>
                        <a:pt x="37" y="115"/>
                        <a:pt x="27" y="110"/>
                        <a:pt x="20" y="103"/>
                      </a:cubicBezTo>
                      <a:cubicBezTo>
                        <a:pt x="12" y="96"/>
                        <a:pt x="6" y="87"/>
                        <a:pt x="3" y="77"/>
                      </a:cubicBezTo>
                      <a:cubicBezTo>
                        <a:pt x="0" y="67"/>
                        <a:pt x="0" y="56"/>
                        <a:pt x="2" y="46"/>
                      </a:cubicBezTo>
                      <a:cubicBezTo>
                        <a:pt x="5" y="35"/>
                        <a:pt x="10" y="26"/>
                        <a:pt x="17" y="18"/>
                      </a:cubicBezTo>
                      <a:cubicBezTo>
                        <a:pt x="24" y="11"/>
                        <a:pt x="33" y="5"/>
                        <a:pt x="43" y="2"/>
                      </a:cubicBezTo>
                      <a:cubicBezTo>
                        <a:pt x="53" y="-1"/>
                        <a:pt x="64" y="-1"/>
                        <a:pt x="74" y="1"/>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0" name="Google Shape;1560;p35"/>
                <p:cNvSpPr/>
                <p:nvPr/>
              </p:nvSpPr>
              <p:spPr>
                <a:xfrm>
                  <a:off x="3424656" y="1327427"/>
                  <a:ext cx="107172" cy="80379"/>
                </a:xfrm>
                <a:custGeom>
                  <a:rect b="b" l="l" r="r" t="t"/>
                  <a:pathLst>
                    <a:path extrusionOk="0" h="39" w="52">
                      <a:moveTo>
                        <a:pt x="23" y="39"/>
                      </a:moveTo>
                      <a:cubicBezTo>
                        <a:pt x="22" y="39"/>
                        <a:pt x="22" y="38"/>
                        <a:pt x="21" y="38"/>
                      </a:cubicBezTo>
                      <a:lnTo>
                        <a:pt x="1" y="21"/>
                      </a:lnTo>
                      <a:cubicBezTo>
                        <a:pt x="0" y="21"/>
                        <a:pt x="0" y="20"/>
                        <a:pt x="1" y="18"/>
                      </a:cubicBezTo>
                      <a:cubicBezTo>
                        <a:pt x="2" y="17"/>
                        <a:pt x="3" y="16"/>
                        <a:pt x="5" y="17"/>
                      </a:cubicBezTo>
                      <a:lnTo>
                        <a:pt x="23" y="32"/>
                      </a:lnTo>
                      <a:lnTo>
                        <a:pt x="48" y="1"/>
                      </a:lnTo>
                      <a:cubicBezTo>
                        <a:pt x="49" y="0"/>
                        <a:pt x="51" y="0"/>
                        <a:pt x="52" y="0"/>
                      </a:cubicBezTo>
                      <a:cubicBezTo>
                        <a:pt x="53" y="1"/>
                        <a:pt x="53" y="3"/>
                        <a:pt x="52" y="4"/>
                      </a:cubicBezTo>
                      <a:lnTo>
                        <a:pt x="25" y="38"/>
                      </a:lnTo>
                      <a:cubicBezTo>
                        <a:pt x="25" y="38"/>
                        <a:pt x="24" y="39"/>
                        <a:pt x="23" y="39"/>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561" name="Google Shape;1561;p35"/>
              <p:cNvSpPr/>
              <p:nvPr/>
            </p:nvSpPr>
            <p:spPr>
              <a:xfrm>
                <a:off x="2065998" y="838170"/>
                <a:ext cx="84650" cy="93282"/>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62" name="Google Shape;1562;p35"/>
            <p:cNvGrpSpPr/>
            <p:nvPr/>
          </p:nvGrpSpPr>
          <p:grpSpPr>
            <a:xfrm>
              <a:off x="1210622" y="-170354"/>
              <a:ext cx="367390" cy="638263"/>
              <a:chOff x="5914097" y="1631784"/>
              <a:chExt cx="367390" cy="638263"/>
            </a:xfrm>
          </p:grpSpPr>
          <p:sp>
            <p:nvSpPr>
              <p:cNvPr id="1563" name="Google Shape;1563;p35"/>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64" name="Google Shape;1564;p35"/>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36"/>
          <p:cNvSpPr/>
          <p:nvPr/>
        </p:nvSpPr>
        <p:spPr>
          <a:xfrm>
            <a:off x="8767878" y="463387"/>
            <a:ext cx="131041" cy="144443"/>
          </a:xfrm>
          <a:custGeom>
            <a:rect b="b" l="l" r="r" t="t"/>
            <a:pathLst>
              <a:path extrusionOk="0" h="97" w="88">
                <a:moveTo>
                  <a:pt x="2" y="96"/>
                </a:moveTo>
                <a:lnTo>
                  <a:pt x="29" y="96"/>
                </a:lnTo>
                <a:cubicBezTo>
                  <a:pt x="30" y="96"/>
                  <a:pt x="32" y="95"/>
                  <a:pt x="32" y="93"/>
                </a:cubicBezTo>
                <a:lnTo>
                  <a:pt x="32" y="65"/>
                </a:lnTo>
                <a:cubicBezTo>
                  <a:pt x="32" y="64"/>
                  <a:pt x="33" y="62"/>
                  <a:pt x="34" y="62"/>
                </a:cubicBezTo>
                <a:lnTo>
                  <a:pt x="53" y="62"/>
                </a:lnTo>
                <a:cubicBezTo>
                  <a:pt x="55" y="62"/>
                  <a:pt x="56" y="64"/>
                  <a:pt x="56" y="65"/>
                </a:cubicBezTo>
                <a:lnTo>
                  <a:pt x="56" y="94"/>
                </a:lnTo>
                <a:cubicBezTo>
                  <a:pt x="56" y="95"/>
                  <a:pt x="57" y="97"/>
                  <a:pt x="59" y="97"/>
                </a:cubicBezTo>
                <a:lnTo>
                  <a:pt x="85" y="97"/>
                </a:lnTo>
                <a:cubicBezTo>
                  <a:pt x="87" y="97"/>
                  <a:pt x="88" y="95"/>
                  <a:pt x="88" y="94"/>
                </a:cubicBezTo>
                <a:lnTo>
                  <a:pt x="88" y="43"/>
                </a:lnTo>
                <a:cubicBezTo>
                  <a:pt x="88" y="42"/>
                  <a:pt x="88" y="41"/>
                  <a:pt x="87" y="41"/>
                </a:cubicBezTo>
                <a:lnTo>
                  <a:pt x="46" y="1"/>
                </a:lnTo>
                <a:cubicBezTo>
                  <a:pt x="45" y="0"/>
                  <a:pt x="43" y="0"/>
                  <a:pt x="42" y="1"/>
                </a:cubicBezTo>
                <a:lnTo>
                  <a:pt x="0" y="40"/>
                </a:lnTo>
                <a:cubicBezTo>
                  <a:pt x="0" y="40"/>
                  <a:pt x="0" y="41"/>
                  <a:pt x="0" y="42"/>
                </a:cubicBezTo>
                <a:lnTo>
                  <a:pt x="0" y="93"/>
                </a:lnTo>
                <a:cubicBezTo>
                  <a:pt x="0" y="95"/>
                  <a:pt x="1" y="96"/>
                  <a:pt x="2"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570" name="Google Shape;1570;p36"/>
          <p:cNvPicPr preferRelativeResize="0"/>
          <p:nvPr/>
        </p:nvPicPr>
        <p:blipFill>
          <a:blip r:embed="rId3">
            <a:alphaModFix/>
          </a:blip>
          <a:stretch>
            <a:fillRect/>
          </a:stretch>
        </p:blipFill>
        <p:spPr>
          <a:xfrm>
            <a:off x="1433700" y="1116578"/>
            <a:ext cx="6146699" cy="3455825"/>
          </a:xfrm>
          <a:prstGeom prst="rect">
            <a:avLst/>
          </a:prstGeom>
          <a:noFill/>
          <a:ln>
            <a:noFill/>
          </a:ln>
        </p:spPr>
      </p:pic>
      <p:sp>
        <p:nvSpPr>
          <p:cNvPr id="1571" name="Google Shape;1571;p36"/>
          <p:cNvSpPr txBox="1"/>
          <p:nvPr/>
        </p:nvSpPr>
        <p:spPr>
          <a:xfrm>
            <a:off x="1433700" y="335500"/>
            <a:ext cx="370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Project Implementation: Client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37"/>
          <p:cNvSpPr/>
          <p:nvPr/>
        </p:nvSpPr>
        <p:spPr>
          <a:xfrm>
            <a:off x="8767878" y="463387"/>
            <a:ext cx="131041" cy="144443"/>
          </a:xfrm>
          <a:custGeom>
            <a:rect b="b" l="l" r="r" t="t"/>
            <a:pathLst>
              <a:path extrusionOk="0" h="97" w="88">
                <a:moveTo>
                  <a:pt x="2" y="96"/>
                </a:moveTo>
                <a:lnTo>
                  <a:pt x="29" y="96"/>
                </a:lnTo>
                <a:cubicBezTo>
                  <a:pt x="30" y="96"/>
                  <a:pt x="32" y="95"/>
                  <a:pt x="32" y="93"/>
                </a:cubicBezTo>
                <a:lnTo>
                  <a:pt x="32" y="65"/>
                </a:lnTo>
                <a:cubicBezTo>
                  <a:pt x="32" y="64"/>
                  <a:pt x="33" y="62"/>
                  <a:pt x="34" y="62"/>
                </a:cubicBezTo>
                <a:lnTo>
                  <a:pt x="53" y="62"/>
                </a:lnTo>
                <a:cubicBezTo>
                  <a:pt x="55" y="62"/>
                  <a:pt x="56" y="64"/>
                  <a:pt x="56" y="65"/>
                </a:cubicBezTo>
                <a:lnTo>
                  <a:pt x="56" y="94"/>
                </a:lnTo>
                <a:cubicBezTo>
                  <a:pt x="56" y="95"/>
                  <a:pt x="57" y="97"/>
                  <a:pt x="59" y="97"/>
                </a:cubicBezTo>
                <a:lnTo>
                  <a:pt x="85" y="97"/>
                </a:lnTo>
                <a:cubicBezTo>
                  <a:pt x="87" y="97"/>
                  <a:pt x="88" y="95"/>
                  <a:pt x="88" y="94"/>
                </a:cubicBezTo>
                <a:lnTo>
                  <a:pt x="88" y="43"/>
                </a:lnTo>
                <a:cubicBezTo>
                  <a:pt x="88" y="42"/>
                  <a:pt x="88" y="41"/>
                  <a:pt x="87" y="41"/>
                </a:cubicBezTo>
                <a:lnTo>
                  <a:pt x="46" y="1"/>
                </a:lnTo>
                <a:cubicBezTo>
                  <a:pt x="45" y="0"/>
                  <a:pt x="43" y="0"/>
                  <a:pt x="42" y="1"/>
                </a:cubicBezTo>
                <a:lnTo>
                  <a:pt x="0" y="40"/>
                </a:lnTo>
                <a:cubicBezTo>
                  <a:pt x="0" y="40"/>
                  <a:pt x="0" y="41"/>
                  <a:pt x="0" y="42"/>
                </a:cubicBezTo>
                <a:lnTo>
                  <a:pt x="0" y="93"/>
                </a:lnTo>
                <a:cubicBezTo>
                  <a:pt x="0" y="95"/>
                  <a:pt x="1" y="96"/>
                  <a:pt x="2"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577" name="Google Shape;1577;p37"/>
          <p:cNvPicPr preferRelativeResize="0"/>
          <p:nvPr/>
        </p:nvPicPr>
        <p:blipFill>
          <a:blip r:embed="rId3">
            <a:alphaModFix/>
          </a:blip>
          <a:stretch>
            <a:fillRect/>
          </a:stretch>
        </p:blipFill>
        <p:spPr>
          <a:xfrm>
            <a:off x="1206200" y="1009650"/>
            <a:ext cx="6731576" cy="3784675"/>
          </a:xfrm>
          <a:prstGeom prst="rect">
            <a:avLst/>
          </a:prstGeom>
          <a:noFill/>
          <a:ln>
            <a:noFill/>
          </a:ln>
        </p:spPr>
      </p:pic>
      <p:sp>
        <p:nvSpPr>
          <p:cNvPr id="1578" name="Google Shape;1578;p37"/>
          <p:cNvSpPr txBox="1"/>
          <p:nvPr/>
        </p:nvSpPr>
        <p:spPr>
          <a:xfrm>
            <a:off x="1206200" y="289300"/>
            <a:ext cx="370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Project Implementation: Database </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38"/>
          <p:cNvSpPr/>
          <p:nvPr/>
        </p:nvSpPr>
        <p:spPr>
          <a:xfrm>
            <a:off x="8767878" y="463387"/>
            <a:ext cx="131041" cy="144443"/>
          </a:xfrm>
          <a:custGeom>
            <a:rect b="b" l="l" r="r" t="t"/>
            <a:pathLst>
              <a:path extrusionOk="0" h="97" w="88">
                <a:moveTo>
                  <a:pt x="2" y="96"/>
                </a:moveTo>
                <a:lnTo>
                  <a:pt x="29" y="96"/>
                </a:lnTo>
                <a:cubicBezTo>
                  <a:pt x="30" y="96"/>
                  <a:pt x="32" y="95"/>
                  <a:pt x="32" y="93"/>
                </a:cubicBezTo>
                <a:lnTo>
                  <a:pt x="32" y="65"/>
                </a:lnTo>
                <a:cubicBezTo>
                  <a:pt x="32" y="64"/>
                  <a:pt x="33" y="62"/>
                  <a:pt x="34" y="62"/>
                </a:cubicBezTo>
                <a:lnTo>
                  <a:pt x="53" y="62"/>
                </a:lnTo>
                <a:cubicBezTo>
                  <a:pt x="55" y="62"/>
                  <a:pt x="56" y="64"/>
                  <a:pt x="56" y="65"/>
                </a:cubicBezTo>
                <a:lnTo>
                  <a:pt x="56" y="94"/>
                </a:lnTo>
                <a:cubicBezTo>
                  <a:pt x="56" y="95"/>
                  <a:pt x="57" y="97"/>
                  <a:pt x="59" y="97"/>
                </a:cubicBezTo>
                <a:lnTo>
                  <a:pt x="85" y="97"/>
                </a:lnTo>
                <a:cubicBezTo>
                  <a:pt x="87" y="97"/>
                  <a:pt x="88" y="95"/>
                  <a:pt x="88" y="94"/>
                </a:cubicBezTo>
                <a:lnTo>
                  <a:pt x="88" y="43"/>
                </a:lnTo>
                <a:cubicBezTo>
                  <a:pt x="88" y="42"/>
                  <a:pt x="88" y="41"/>
                  <a:pt x="87" y="41"/>
                </a:cubicBezTo>
                <a:lnTo>
                  <a:pt x="46" y="1"/>
                </a:lnTo>
                <a:cubicBezTo>
                  <a:pt x="45" y="0"/>
                  <a:pt x="43" y="0"/>
                  <a:pt x="42" y="1"/>
                </a:cubicBezTo>
                <a:lnTo>
                  <a:pt x="0" y="40"/>
                </a:lnTo>
                <a:cubicBezTo>
                  <a:pt x="0" y="40"/>
                  <a:pt x="0" y="41"/>
                  <a:pt x="0" y="42"/>
                </a:cubicBezTo>
                <a:lnTo>
                  <a:pt x="0" y="93"/>
                </a:lnTo>
                <a:cubicBezTo>
                  <a:pt x="0" y="95"/>
                  <a:pt x="1" y="96"/>
                  <a:pt x="2"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584" name="Google Shape;1584;p38"/>
          <p:cNvPicPr preferRelativeResize="0"/>
          <p:nvPr/>
        </p:nvPicPr>
        <p:blipFill>
          <a:blip r:embed="rId3">
            <a:alphaModFix/>
          </a:blip>
          <a:stretch>
            <a:fillRect/>
          </a:stretch>
        </p:blipFill>
        <p:spPr>
          <a:xfrm>
            <a:off x="1602363" y="1269425"/>
            <a:ext cx="5939276" cy="3339201"/>
          </a:xfrm>
          <a:prstGeom prst="rect">
            <a:avLst/>
          </a:prstGeom>
          <a:noFill/>
          <a:ln>
            <a:noFill/>
          </a:ln>
        </p:spPr>
      </p:pic>
      <p:sp>
        <p:nvSpPr>
          <p:cNvPr id="1585" name="Google Shape;1585;p38"/>
          <p:cNvSpPr txBox="1"/>
          <p:nvPr/>
        </p:nvSpPr>
        <p:spPr>
          <a:xfrm>
            <a:off x="1602375" y="289300"/>
            <a:ext cx="370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Project Implementation: XML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39"/>
          <p:cNvSpPr txBox="1"/>
          <p:nvPr>
            <p:ph type="title"/>
          </p:nvPr>
        </p:nvSpPr>
        <p:spPr>
          <a:xfrm>
            <a:off x="3989375" y="2571975"/>
            <a:ext cx="4383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591" name="Google Shape;1591;p39"/>
          <p:cNvSpPr txBox="1"/>
          <p:nvPr>
            <p:ph idx="2" type="title"/>
          </p:nvPr>
        </p:nvSpPr>
        <p:spPr>
          <a:xfrm>
            <a:off x="5642675" y="1454775"/>
            <a:ext cx="1077000" cy="9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1592" name="Google Shape;1592;p39"/>
          <p:cNvGrpSpPr/>
          <p:nvPr/>
        </p:nvGrpSpPr>
        <p:grpSpPr>
          <a:xfrm>
            <a:off x="418555" y="2815949"/>
            <a:ext cx="3225743" cy="2405363"/>
            <a:chOff x="418555" y="2815949"/>
            <a:chExt cx="3225743" cy="2405363"/>
          </a:xfrm>
        </p:grpSpPr>
        <p:grpSp>
          <p:nvGrpSpPr>
            <p:cNvPr id="1593" name="Google Shape;1593;p39"/>
            <p:cNvGrpSpPr/>
            <p:nvPr/>
          </p:nvGrpSpPr>
          <p:grpSpPr>
            <a:xfrm>
              <a:off x="418555" y="2815949"/>
              <a:ext cx="2661006" cy="2405363"/>
              <a:chOff x="418555" y="2815949"/>
              <a:chExt cx="2661006" cy="2405363"/>
            </a:xfrm>
          </p:grpSpPr>
          <p:sp>
            <p:nvSpPr>
              <p:cNvPr id="1594" name="Google Shape;1594;p39"/>
              <p:cNvSpPr/>
              <p:nvPr/>
            </p:nvSpPr>
            <p:spPr>
              <a:xfrm>
                <a:off x="1417886" y="4361425"/>
                <a:ext cx="1661675" cy="859888"/>
              </a:xfrm>
              <a:custGeom>
                <a:rect b="b" l="l" r="r" t="t"/>
                <a:pathLst>
                  <a:path extrusionOk="0" h="518" w="1001">
                    <a:moveTo>
                      <a:pt x="281" y="434"/>
                    </a:moveTo>
                    <a:cubicBezTo>
                      <a:pt x="302" y="359"/>
                      <a:pt x="377" y="94"/>
                      <a:pt x="398" y="19"/>
                    </a:cubicBezTo>
                    <a:cubicBezTo>
                      <a:pt x="401" y="8"/>
                      <a:pt x="412" y="0"/>
                      <a:pt x="424" y="0"/>
                    </a:cubicBezTo>
                    <a:lnTo>
                      <a:pt x="975" y="0"/>
                    </a:lnTo>
                    <a:cubicBezTo>
                      <a:pt x="993" y="0"/>
                      <a:pt x="1005" y="17"/>
                      <a:pt x="1001" y="34"/>
                    </a:cubicBezTo>
                    <a:lnTo>
                      <a:pt x="868" y="499"/>
                    </a:lnTo>
                    <a:cubicBezTo>
                      <a:pt x="865" y="510"/>
                      <a:pt x="854" y="518"/>
                      <a:pt x="842" y="518"/>
                    </a:cubicBezTo>
                    <a:lnTo>
                      <a:pt x="27" y="518"/>
                    </a:lnTo>
                    <a:cubicBezTo>
                      <a:pt x="-5" y="518"/>
                      <a:pt x="-11" y="472"/>
                      <a:pt x="21" y="465"/>
                    </a:cubicBezTo>
                    <a:cubicBezTo>
                      <a:pt x="21" y="465"/>
                      <a:pt x="22" y="465"/>
                      <a:pt x="23" y="465"/>
                    </a:cubicBezTo>
                    <a:cubicBezTo>
                      <a:pt x="72" y="455"/>
                      <a:pt x="204" y="454"/>
                      <a:pt x="255" y="454"/>
                    </a:cubicBezTo>
                    <a:cubicBezTo>
                      <a:pt x="267" y="454"/>
                      <a:pt x="278" y="446"/>
                      <a:pt x="281" y="4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95" name="Google Shape;1595;p39"/>
              <p:cNvSpPr/>
              <p:nvPr/>
            </p:nvSpPr>
            <p:spPr>
              <a:xfrm>
                <a:off x="1924191" y="4419525"/>
                <a:ext cx="1082330" cy="697206"/>
              </a:xfrm>
              <a:custGeom>
                <a:rect b="b" l="l" r="r" t="t"/>
                <a:pathLst>
                  <a:path extrusionOk="0" h="420" w="652">
                    <a:moveTo>
                      <a:pt x="652" y="0"/>
                    </a:moveTo>
                    <a:lnTo>
                      <a:pt x="530" y="417"/>
                    </a:lnTo>
                    <a:lnTo>
                      <a:pt x="0" y="420"/>
                    </a:lnTo>
                    <a:lnTo>
                      <a:pt x="118" y="0"/>
                    </a:lnTo>
                    <a:lnTo>
                      <a:pt x="65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6" name="Google Shape;1596;p39"/>
              <p:cNvSpPr/>
              <p:nvPr/>
            </p:nvSpPr>
            <p:spPr>
              <a:xfrm>
                <a:off x="2631359" y="4665208"/>
                <a:ext cx="217462" cy="4980"/>
              </a:xfrm>
              <a:custGeom>
                <a:rect b="b" l="l" r="r" t="t"/>
                <a:pathLst>
                  <a:path extrusionOk="0" h="3" w="131">
                    <a:moveTo>
                      <a:pt x="0" y="1"/>
                    </a:moveTo>
                    <a:cubicBezTo>
                      <a:pt x="0" y="2"/>
                      <a:pt x="28" y="3"/>
                      <a:pt x="65" y="3"/>
                    </a:cubicBezTo>
                    <a:cubicBezTo>
                      <a:pt x="101" y="3"/>
                      <a:pt x="131" y="2"/>
                      <a:pt x="131" y="1"/>
                    </a:cubicBezTo>
                    <a:cubicBezTo>
                      <a:pt x="131" y="0"/>
                      <a:pt x="101" y="0"/>
                      <a:pt x="65" y="0"/>
                    </a:cubicBezTo>
                    <a:cubicBezTo>
                      <a:pt x="28"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7" name="Google Shape;1597;p39"/>
              <p:cNvSpPr/>
              <p:nvPr/>
            </p:nvSpPr>
            <p:spPr>
              <a:xfrm>
                <a:off x="2677839" y="4764809"/>
                <a:ext cx="142761" cy="4980"/>
              </a:xfrm>
              <a:custGeom>
                <a:rect b="b" l="l" r="r" t="t"/>
                <a:pathLst>
                  <a:path extrusionOk="0" h="3" w="86">
                    <a:moveTo>
                      <a:pt x="0" y="2"/>
                    </a:moveTo>
                    <a:cubicBezTo>
                      <a:pt x="0" y="2"/>
                      <a:pt x="19" y="3"/>
                      <a:pt x="43" y="3"/>
                    </a:cubicBezTo>
                    <a:cubicBezTo>
                      <a:pt x="67" y="3"/>
                      <a:pt x="86" y="2"/>
                      <a:pt x="86" y="2"/>
                    </a:cubicBezTo>
                    <a:cubicBezTo>
                      <a:pt x="86" y="1"/>
                      <a:pt x="67" y="0"/>
                      <a:pt x="43" y="0"/>
                    </a:cubicBezTo>
                    <a:cubicBezTo>
                      <a:pt x="19"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8" name="Google Shape;1598;p39"/>
              <p:cNvSpPr/>
              <p:nvPr/>
            </p:nvSpPr>
            <p:spPr>
              <a:xfrm>
                <a:off x="2382356" y="4764809"/>
                <a:ext cx="258962" cy="4980"/>
              </a:xfrm>
              <a:custGeom>
                <a:rect b="b" l="l" r="r" t="t"/>
                <a:pathLst>
                  <a:path extrusionOk="0" h="3" w="156">
                    <a:moveTo>
                      <a:pt x="0" y="2"/>
                    </a:moveTo>
                    <a:cubicBezTo>
                      <a:pt x="0" y="2"/>
                      <a:pt x="35" y="3"/>
                      <a:pt x="78" y="3"/>
                    </a:cubicBezTo>
                    <a:cubicBezTo>
                      <a:pt x="121" y="3"/>
                      <a:pt x="156" y="2"/>
                      <a:pt x="156" y="2"/>
                    </a:cubicBezTo>
                    <a:cubicBezTo>
                      <a:pt x="156" y="1"/>
                      <a:pt x="121" y="0"/>
                      <a:pt x="78" y="0"/>
                    </a:cubicBezTo>
                    <a:cubicBezTo>
                      <a:pt x="35"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9" name="Google Shape;1599;p39"/>
              <p:cNvSpPr/>
              <p:nvPr/>
            </p:nvSpPr>
            <p:spPr>
              <a:xfrm>
                <a:off x="2847161" y="4549007"/>
                <a:ext cx="38180" cy="49800"/>
              </a:xfrm>
              <a:custGeom>
                <a:rect b="b" l="l" r="r" t="t"/>
                <a:pathLst>
                  <a:path extrusionOk="0" h="30" w="23">
                    <a:moveTo>
                      <a:pt x="0" y="30"/>
                    </a:moveTo>
                    <a:cubicBezTo>
                      <a:pt x="0" y="31"/>
                      <a:pt x="10" y="26"/>
                      <a:pt x="22" y="19"/>
                    </a:cubicBezTo>
                    <a:lnTo>
                      <a:pt x="23" y="18"/>
                    </a:lnTo>
                    <a:lnTo>
                      <a:pt x="22" y="17"/>
                    </a:lnTo>
                    <a:lnTo>
                      <a:pt x="21" y="16"/>
                    </a:lnTo>
                    <a:cubicBezTo>
                      <a:pt x="11" y="7"/>
                      <a:pt x="2" y="0"/>
                      <a:pt x="1" y="0"/>
                    </a:cubicBezTo>
                    <a:cubicBezTo>
                      <a:pt x="1" y="1"/>
                      <a:pt x="9" y="9"/>
                      <a:pt x="20" y="18"/>
                    </a:cubicBezTo>
                    <a:lnTo>
                      <a:pt x="20" y="19"/>
                    </a:lnTo>
                    <a:lnTo>
                      <a:pt x="20" y="17"/>
                    </a:lnTo>
                    <a:cubicBezTo>
                      <a:pt x="9" y="23"/>
                      <a:pt x="-1" y="30"/>
                      <a:pt x="0" y="3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0" name="Google Shape;1600;p39"/>
              <p:cNvSpPr/>
              <p:nvPr/>
            </p:nvSpPr>
            <p:spPr>
              <a:xfrm>
                <a:off x="2754200" y="4549007"/>
                <a:ext cx="39840" cy="53120"/>
              </a:xfrm>
              <a:custGeom>
                <a:rect b="b" l="l" r="r" t="t"/>
                <a:pathLst>
                  <a:path extrusionOk="0" h="32" w="24">
                    <a:moveTo>
                      <a:pt x="24" y="0"/>
                    </a:moveTo>
                    <a:cubicBezTo>
                      <a:pt x="24" y="0"/>
                      <a:pt x="14" y="5"/>
                      <a:pt x="2" y="12"/>
                    </a:cubicBezTo>
                    <a:lnTo>
                      <a:pt x="0" y="13"/>
                    </a:lnTo>
                    <a:lnTo>
                      <a:pt x="1" y="14"/>
                    </a:lnTo>
                    <a:lnTo>
                      <a:pt x="2" y="14"/>
                    </a:lnTo>
                    <a:cubicBezTo>
                      <a:pt x="11" y="25"/>
                      <a:pt x="19" y="33"/>
                      <a:pt x="20" y="32"/>
                    </a:cubicBezTo>
                    <a:cubicBezTo>
                      <a:pt x="20" y="32"/>
                      <a:pt x="13" y="23"/>
                      <a:pt x="4" y="13"/>
                    </a:cubicBezTo>
                    <a:lnTo>
                      <a:pt x="3" y="12"/>
                    </a:lnTo>
                    <a:lnTo>
                      <a:pt x="3" y="14"/>
                    </a:lnTo>
                    <a:cubicBezTo>
                      <a:pt x="15" y="7"/>
                      <a:pt x="24" y="1"/>
                      <a:pt x="24"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1" name="Google Shape;1601;p39"/>
              <p:cNvSpPr/>
              <p:nvPr/>
            </p:nvSpPr>
            <p:spPr>
              <a:xfrm>
                <a:off x="2802341" y="4535727"/>
                <a:ext cx="31540" cy="87981"/>
              </a:xfrm>
              <a:custGeom>
                <a:rect b="b" l="l" r="r" t="t"/>
                <a:pathLst>
                  <a:path extrusionOk="0" h="53" w="19">
                    <a:moveTo>
                      <a:pt x="0" y="0"/>
                    </a:moveTo>
                    <a:cubicBezTo>
                      <a:pt x="0" y="0"/>
                      <a:pt x="2" y="12"/>
                      <a:pt x="8" y="27"/>
                    </a:cubicBezTo>
                    <a:cubicBezTo>
                      <a:pt x="13" y="42"/>
                      <a:pt x="18" y="54"/>
                      <a:pt x="19" y="53"/>
                    </a:cubicBezTo>
                    <a:cubicBezTo>
                      <a:pt x="19" y="52"/>
                      <a:pt x="16" y="41"/>
                      <a:pt x="11" y="26"/>
                    </a:cubicBezTo>
                    <a:cubicBezTo>
                      <a:pt x="6" y="11"/>
                      <a:pt x="1"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2" name="Google Shape;1602;p39"/>
              <p:cNvSpPr/>
              <p:nvPr/>
            </p:nvSpPr>
            <p:spPr>
              <a:xfrm>
                <a:off x="2120073" y="4655248"/>
                <a:ext cx="448204" cy="4980"/>
              </a:xfrm>
              <a:custGeom>
                <a:rect b="b" l="l" r="r" t="t"/>
                <a:pathLst>
                  <a:path extrusionOk="0" h="3" w="270">
                    <a:moveTo>
                      <a:pt x="0" y="2"/>
                    </a:moveTo>
                    <a:cubicBezTo>
                      <a:pt x="0" y="2"/>
                      <a:pt x="61" y="3"/>
                      <a:pt x="135" y="3"/>
                    </a:cubicBezTo>
                    <a:cubicBezTo>
                      <a:pt x="210" y="3"/>
                      <a:pt x="270" y="2"/>
                      <a:pt x="270" y="2"/>
                    </a:cubicBezTo>
                    <a:cubicBezTo>
                      <a:pt x="270" y="1"/>
                      <a:pt x="210" y="0"/>
                      <a:pt x="135" y="0"/>
                    </a:cubicBezTo>
                    <a:cubicBezTo>
                      <a:pt x="61"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03" name="Google Shape;1603;p39"/>
              <p:cNvSpPr/>
              <p:nvPr/>
            </p:nvSpPr>
            <p:spPr>
              <a:xfrm>
                <a:off x="2143314" y="4710028"/>
                <a:ext cx="698866" cy="4980"/>
              </a:xfrm>
              <a:custGeom>
                <a:rect b="b" l="l" r="r" t="t"/>
                <a:pathLst>
                  <a:path extrusionOk="0" h="3" w="421">
                    <a:moveTo>
                      <a:pt x="0" y="2"/>
                    </a:moveTo>
                    <a:cubicBezTo>
                      <a:pt x="0" y="3"/>
                      <a:pt x="94" y="3"/>
                      <a:pt x="210" y="3"/>
                    </a:cubicBezTo>
                    <a:cubicBezTo>
                      <a:pt x="326" y="3"/>
                      <a:pt x="421" y="3"/>
                      <a:pt x="421" y="2"/>
                    </a:cubicBezTo>
                    <a:cubicBezTo>
                      <a:pt x="421" y="1"/>
                      <a:pt x="326" y="0"/>
                      <a:pt x="210" y="0"/>
                    </a:cubicBezTo>
                    <a:cubicBezTo>
                      <a:pt x="94"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04" name="Google Shape;1604;p39"/>
              <p:cNvSpPr/>
              <p:nvPr/>
            </p:nvSpPr>
            <p:spPr>
              <a:xfrm>
                <a:off x="2559978" y="4851130"/>
                <a:ext cx="219122" cy="4980"/>
              </a:xfrm>
              <a:custGeom>
                <a:rect b="b" l="l" r="r" t="t"/>
                <a:pathLst>
                  <a:path extrusionOk="0" h="3" w="132">
                    <a:moveTo>
                      <a:pt x="0" y="1"/>
                    </a:moveTo>
                    <a:cubicBezTo>
                      <a:pt x="0" y="2"/>
                      <a:pt x="29" y="3"/>
                      <a:pt x="66" y="3"/>
                    </a:cubicBezTo>
                    <a:cubicBezTo>
                      <a:pt x="102" y="3"/>
                      <a:pt x="132" y="2"/>
                      <a:pt x="132" y="1"/>
                    </a:cubicBezTo>
                    <a:cubicBezTo>
                      <a:pt x="132" y="1"/>
                      <a:pt x="102" y="0"/>
                      <a:pt x="66" y="0"/>
                    </a:cubicBezTo>
                    <a:cubicBezTo>
                      <a:pt x="29" y="0"/>
                      <a:pt x="0" y="1"/>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5" name="Google Shape;1605;p39"/>
              <p:cNvSpPr/>
              <p:nvPr/>
            </p:nvSpPr>
            <p:spPr>
              <a:xfrm>
                <a:off x="2608118" y="4952391"/>
                <a:ext cx="142761" cy="3320"/>
              </a:xfrm>
              <a:custGeom>
                <a:rect b="b" l="l" r="r" t="t"/>
                <a:pathLst>
                  <a:path extrusionOk="0" h="2" w="86">
                    <a:moveTo>
                      <a:pt x="0" y="1"/>
                    </a:moveTo>
                    <a:cubicBezTo>
                      <a:pt x="0" y="2"/>
                      <a:pt x="19" y="2"/>
                      <a:pt x="43" y="2"/>
                    </a:cubicBezTo>
                    <a:cubicBezTo>
                      <a:pt x="67" y="2"/>
                      <a:pt x="86" y="2"/>
                      <a:pt x="86" y="1"/>
                    </a:cubicBezTo>
                    <a:cubicBezTo>
                      <a:pt x="86" y="0"/>
                      <a:pt x="67" y="0"/>
                      <a:pt x="43" y="0"/>
                    </a:cubicBezTo>
                    <a:cubicBezTo>
                      <a:pt x="19"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6" name="Google Shape;1606;p39"/>
              <p:cNvSpPr/>
              <p:nvPr/>
            </p:nvSpPr>
            <p:spPr>
              <a:xfrm>
                <a:off x="2312635" y="4952391"/>
                <a:ext cx="258962" cy="3320"/>
              </a:xfrm>
              <a:custGeom>
                <a:rect b="b" l="l" r="r" t="t"/>
                <a:pathLst>
                  <a:path extrusionOk="0" h="2" w="156">
                    <a:moveTo>
                      <a:pt x="0" y="1"/>
                    </a:moveTo>
                    <a:cubicBezTo>
                      <a:pt x="0" y="2"/>
                      <a:pt x="35" y="2"/>
                      <a:pt x="78" y="2"/>
                    </a:cubicBezTo>
                    <a:cubicBezTo>
                      <a:pt x="121" y="2"/>
                      <a:pt x="156" y="2"/>
                      <a:pt x="156" y="1"/>
                    </a:cubicBezTo>
                    <a:cubicBezTo>
                      <a:pt x="156" y="0"/>
                      <a:pt x="121" y="0"/>
                      <a:pt x="78" y="0"/>
                    </a:cubicBezTo>
                    <a:cubicBezTo>
                      <a:pt x="35"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7" name="Google Shape;1607;p39"/>
              <p:cNvSpPr/>
              <p:nvPr/>
            </p:nvSpPr>
            <p:spPr>
              <a:xfrm>
                <a:off x="2071933" y="4897610"/>
                <a:ext cx="700526" cy="3320"/>
              </a:xfrm>
              <a:custGeom>
                <a:rect b="b" l="l" r="r" t="t"/>
                <a:pathLst>
                  <a:path extrusionOk="0" h="2" w="422">
                    <a:moveTo>
                      <a:pt x="0" y="1"/>
                    </a:moveTo>
                    <a:cubicBezTo>
                      <a:pt x="0" y="2"/>
                      <a:pt x="95" y="2"/>
                      <a:pt x="211" y="2"/>
                    </a:cubicBezTo>
                    <a:cubicBezTo>
                      <a:pt x="327" y="2"/>
                      <a:pt x="422" y="2"/>
                      <a:pt x="422" y="1"/>
                    </a:cubicBezTo>
                    <a:cubicBezTo>
                      <a:pt x="422" y="0"/>
                      <a:pt x="327" y="0"/>
                      <a:pt x="211" y="0"/>
                    </a:cubicBezTo>
                    <a:cubicBezTo>
                      <a:pt x="95"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08" name="Google Shape;1608;p39"/>
              <p:cNvSpPr/>
              <p:nvPr/>
            </p:nvSpPr>
            <p:spPr>
              <a:xfrm>
                <a:off x="2815621" y="4371385"/>
                <a:ext cx="242362" cy="849928"/>
              </a:xfrm>
              <a:custGeom>
                <a:rect b="b" l="l" r="r" t="t"/>
                <a:pathLst>
                  <a:path extrusionOk="0" h="512" w="146">
                    <a:moveTo>
                      <a:pt x="0" y="512"/>
                    </a:moveTo>
                    <a:cubicBezTo>
                      <a:pt x="1" y="512"/>
                      <a:pt x="34" y="398"/>
                      <a:pt x="75" y="257"/>
                    </a:cubicBezTo>
                    <a:cubicBezTo>
                      <a:pt x="115" y="115"/>
                      <a:pt x="147" y="0"/>
                      <a:pt x="146" y="0"/>
                    </a:cubicBezTo>
                    <a:cubicBezTo>
                      <a:pt x="145" y="0"/>
                      <a:pt x="112" y="114"/>
                      <a:pt x="72" y="256"/>
                    </a:cubicBezTo>
                    <a:cubicBezTo>
                      <a:pt x="32" y="397"/>
                      <a:pt x="0" y="512"/>
                      <a:pt x="0" y="51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9" name="Google Shape;1609;p39"/>
              <p:cNvSpPr/>
              <p:nvPr/>
            </p:nvSpPr>
            <p:spPr>
              <a:xfrm>
                <a:off x="2143314" y="4578887"/>
                <a:ext cx="436584" cy="385123"/>
              </a:xfrm>
              <a:custGeom>
                <a:rect b="b" l="l" r="r" t="t"/>
                <a:pathLst>
                  <a:path extrusionOk="0" h="232" w="263">
                    <a:moveTo>
                      <a:pt x="261" y="6"/>
                    </a:moveTo>
                    <a:cubicBezTo>
                      <a:pt x="261" y="6"/>
                      <a:pt x="216" y="-8"/>
                      <a:pt x="185" y="6"/>
                    </a:cubicBezTo>
                    <a:cubicBezTo>
                      <a:pt x="154" y="21"/>
                      <a:pt x="0" y="140"/>
                      <a:pt x="0" y="140"/>
                    </a:cubicBezTo>
                    <a:lnTo>
                      <a:pt x="25" y="232"/>
                    </a:lnTo>
                    <a:lnTo>
                      <a:pt x="61" y="203"/>
                    </a:lnTo>
                    <a:cubicBezTo>
                      <a:pt x="61" y="203"/>
                      <a:pt x="119" y="211"/>
                      <a:pt x="142" y="189"/>
                    </a:cubicBezTo>
                    <a:cubicBezTo>
                      <a:pt x="164" y="166"/>
                      <a:pt x="190" y="145"/>
                      <a:pt x="190" y="145"/>
                    </a:cubicBezTo>
                    <a:cubicBezTo>
                      <a:pt x="190" y="145"/>
                      <a:pt x="213" y="182"/>
                      <a:pt x="226" y="180"/>
                    </a:cubicBezTo>
                    <a:cubicBezTo>
                      <a:pt x="235" y="178"/>
                      <a:pt x="240" y="149"/>
                      <a:pt x="240" y="149"/>
                    </a:cubicBezTo>
                    <a:cubicBezTo>
                      <a:pt x="240" y="149"/>
                      <a:pt x="268" y="156"/>
                      <a:pt x="261" y="129"/>
                    </a:cubicBezTo>
                    <a:lnTo>
                      <a:pt x="245" y="75"/>
                    </a:lnTo>
                    <a:cubicBezTo>
                      <a:pt x="242" y="66"/>
                      <a:pt x="233" y="59"/>
                      <a:pt x="223" y="58"/>
                    </a:cubicBezTo>
                    <a:lnTo>
                      <a:pt x="175" y="53"/>
                    </a:lnTo>
                    <a:lnTo>
                      <a:pt x="201" y="32"/>
                    </a:lnTo>
                    <a:cubicBezTo>
                      <a:pt x="201" y="32"/>
                      <a:pt x="229" y="34"/>
                      <a:pt x="253" y="29"/>
                    </a:cubicBezTo>
                    <a:cubicBezTo>
                      <a:pt x="261" y="27"/>
                      <a:pt x="267" y="11"/>
                      <a:pt x="261" y="6"/>
                    </a:cubicBezTo>
                    <a:close/>
                  </a:path>
                </a:pathLst>
              </a:custGeom>
              <a:solidFill>
                <a:srgbClr val="9E6753"/>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0" name="Google Shape;1610;p39"/>
              <p:cNvSpPr/>
              <p:nvPr/>
            </p:nvSpPr>
            <p:spPr>
              <a:xfrm>
                <a:off x="2408916" y="4733269"/>
                <a:ext cx="122841" cy="91301"/>
              </a:xfrm>
              <a:custGeom>
                <a:rect b="b" l="l" r="r" t="t"/>
                <a:pathLst>
                  <a:path extrusionOk="0" h="55" w="74">
                    <a:moveTo>
                      <a:pt x="0" y="12"/>
                    </a:moveTo>
                    <a:cubicBezTo>
                      <a:pt x="1" y="12"/>
                      <a:pt x="6" y="9"/>
                      <a:pt x="15" y="6"/>
                    </a:cubicBezTo>
                    <a:cubicBezTo>
                      <a:pt x="19" y="4"/>
                      <a:pt x="25" y="2"/>
                      <a:pt x="31" y="3"/>
                    </a:cubicBezTo>
                    <a:cubicBezTo>
                      <a:pt x="37" y="3"/>
                      <a:pt x="43" y="5"/>
                      <a:pt x="49" y="10"/>
                    </a:cubicBezTo>
                    <a:cubicBezTo>
                      <a:pt x="61" y="19"/>
                      <a:pt x="66" y="31"/>
                      <a:pt x="69" y="40"/>
                    </a:cubicBezTo>
                    <a:cubicBezTo>
                      <a:pt x="72" y="49"/>
                      <a:pt x="74" y="55"/>
                      <a:pt x="74" y="55"/>
                    </a:cubicBezTo>
                    <a:cubicBezTo>
                      <a:pt x="75" y="55"/>
                      <a:pt x="74" y="49"/>
                      <a:pt x="71" y="40"/>
                    </a:cubicBezTo>
                    <a:cubicBezTo>
                      <a:pt x="69" y="35"/>
                      <a:pt x="67" y="30"/>
                      <a:pt x="64" y="24"/>
                    </a:cubicBezTo>
                    <a:cubicBezTo>
                      <a:pt x="61" y="18"/>
                      <a:pt x="57" y="12"/>
                      <a:pt x="51" y="8"/>
                    </a:cubicBezTo>
                    <a:cubicBezTo>
                      <a:pt x="45" y="3"/>
                      <a:pt x="38" y="0"/>
                      <a:pt x="31" y="0"/>
                    </a:cubicBezTo>
                    <a:cubicBezTo>
                      <a:pt x="24" y="0"/>
                      <a:pt x="18" y="2"/>
                      <a:pt x="14" y="4"/>
                    </a:cubicBezTo>
                    <a:cubicBezTo>
                      <a:pt x="10" y="6"/>
                      <a:pt x="6" y="8"/>
                      <a:pt x="4" y="9"/>
                    </a:cubicBezTo>
                    <a:cubicBezTo>
                      <a:pt x="2" y="11"/>
                      <a:pt x="0" y="12"/>
                      <a:pt x="1" y="12"/>
                    </a:cubicBezTo>
                    <a:lnTo>
                      <a:pt x="0" y="1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1" name="Google Shape;1611;p39"/>
              <p:cNvSpPr/>
              <p:nvPr/>
            </p:nvSpPr>
            <p:spPr>
              <a:xfrm>
                <a:off x="2388996" y="4663548"/>
                <a:ext cx="48140" cy="11620"/>
              </a:xfrm>
              <a:custGeom>
                <a:rect b="b" l="l" r="r" t="t"/>
                <a:pathLst>
                  <a:path extrusionOk="0" h="7" w="29">
                    <a:moveTo>
                      <a:pt x="0" y="7"/>
                    </a:moveTo>
                    <a:cubicBezTo>
                      <a:pt x="0" y="8"/>
                      <a:pt x="6" y="4"/>
                      <a:pt x="14" y="3"/>
                    </a:cubicBezTo>
                    <a:cubicBezTo>
                      <a:pt x="22" y="2"/>
                      <a:pt x="28" y="5"/>
                      <a:pt x="29" y="4"/>
                    </a:cubicBezTo>
                    <a:cubicBezTo>
                      <a:pt x="29" y="4"/>
                      <a:pt x="28" y="2"/>
                      <a:pt x="25" y="1"/>
                    </a:cubicBezTo>
                    <a:cubicBezTo>
                      <a:pt x="22" y="0"/>
                      <a:pt x="18" y="0"/>
                      <a:pt x="14" y="0"/>
                    </a:cubicBezTo>
                    <a:cubicBezTo>
                      <a:pt x="9" y="1"/>
                      <a:pt x="5" y="2"/>
                      <a:pt x="3" y="4"/>
                    </a:cubicBezTo>
                    <a:cubicBezTo>
                      <a:pt x="1" y="6"/>
                      <a:pt x="0" y="7"/>
                      <a:pt x="0"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2" name="Google Shape;1612;p39"/>
              <p:cNvSpPr/>
              <p:nvPr/>
            </p:nvSpPr>
            <p:spPr>
              <a:xfrm>
                <a:off x="1831230" y="3820259"/>
                <a:ext cx="202522" cy="134461"/>
              </a:xfrm>
              <a:custGeom>
                <a:rect b="b" l="l" r="r" t="t"/>
                <a:pathLst>
                  <a:path extrusionOk="0" h="81" w="122">
                    <a:moveTo>
                      <a:pt x="94" y="8"/>
                    </a:moveTo>
                    <a:lnTo>
                      <a:pt x="110" y="9"/>
                    </a:lnTo>
                    <a:cubicBezTo>
                      <a:pt x="119" y="9"/>
                      <a:pt x="126" y="19"/>
                      <a:pt x="120" y="27"/>
                    </a:cubicBezTo>
                    <a:cubicBezTo>
                      <a:pt x="119" y="29"/>
                      <a:pt x="118" y="30"/>
                      <a:pt x="116" y="31"/>
                    </a:cubicBezTo>
                    <a:cubicBezTo>
                      <a:pt x="107" y="34"/>
                      <a:pt x="48" y="44"/>
                      <a:pt x="48" y="44"/>
                    </a:cubicBezTo>
                    <a:lnTo>
                      <a:pt x="21" y="81"/>
                    </a:lnTo>
                    <a:lnTo>
                      <a:pt x="0" y="69"/>
                    </a:lnTo>
                    <a:cubicBezTo>
                      <a:pt x="0" y="69"/>
                      <a:pt x="26" y="-2"/>
                      <a:pt x="24" y="0"/>
                    </a:cubicBezTo>
                    <a:cubicBezTo>
                      <a:pt x="22" y="2"/>
                      <a:pt x="94" y="8"/>
                      <a:pt x="94" y="8"/>
                    </a:cubicBezTo>
                    <a:close/>
                  </a:path>
                </a:pathLst>
              </a:custGeom>
              <a:solidFill>
                <a:srgbClr val="8A594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3" name="Google Shape;1613;p39"/>
              <p:cNvSpPr/>
              <p:nvPr/>
            </p:nvSpPr>
            <p:spPr>
              <a:xfrm>
                <a:off x="1645308" y="3803659"/>
                <a:ext cx="358563" cy="418324"/>
              </a:xfrm>
              <a:custGeom>
                <a:rect b="b" l="l" r="r" t="t"/>
                <a:pathLst>
                  <a:path extrusionOk="0" h="252" w="216">
                    <a:moveTo>
                      <a:pt x="0" y="206"/>
                    </a:moveTo>
                    <a:lnTo>
                      <a:pt x="120" y="12"/>
                    </a:lnTo>
                    <a:cubicBezTo>
                      <a:pt x="124" y="6"/>
                      <a:pt x="129" y="3"/>
                      <a:pt x="136" y="3"/>
                    </a:cubicBezTo>
                    <a:lnTo>
                      <a:pt x="202" y="0"/>
                    </a:lnTo>
                    <a:cubicBezTo>
                      <a:pt x="212" y="0"/>
                      <a:pt x="220" y="11"/>
                      <a:pt x="214" y="20"/>
                    </a:cubicBezTo>
                    <a:cubicBezTo>
                      <a:pt x="213" y="23"/>
                      <a:pt x="210" y="25"/>
                      <a:pt x="206" y="26"/>
                    </a:cubicBezTo>
                    <a:cubicBezTo>
                      <a:pt x="190" y="29"/>
                      <a:pt x="148" y="31"/>
                      <a:pt x="148" y="31"/>
                    </a:cubicBezTo>
                    <a:lnTo>
                      <a:pt x="121" y="85"/>
                    </a:lnTo>
                    <a:lnTo>
                      <a:pt x="187" y="60"/>
                    </a:lnTo>
                    <a:cubicBezTo>
                      <a:pt x="194" y="57"/>
                      <a:pt x="201" y="61"/>
                      <a:pt x="202" y="68"/>
                    </a:cubicBezTo>
                    <a:cubicBezTo>
                      <a:pt x="203" y="74"/>
                      <a:pt x="202" y="81"/>
                      <a:pt x="197" y="85"/>
                    </a:cubicBezTo>
                    <a:cubicBezTo>
                      <a:pt x="186" y="93"/>
                      <a:pt x="149" y="122"/>
                      <a:pt x="149" y="122"/>
                    </a:cubicBezTo>
                    <a:cubicBezTo>
                      <a:pt x="149" y="122"/>
                      <a:pt x="144" y="171"/>
                      <a:pt x="126" y="196"/>
                    </a:cubicBezTo>
                    <a:cubicBezTo>
                      <a:pt x="107" y="221"/>
                      <a:pt x="78" y="252"/>
                      <a:pt x="78" y="252"/>
                    </a:cubicBezTo>
                    <a:lnTo>
                      <a:pt x="0" y="206"/>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4" name="Google Shape;1614;p39"/>
              <p:cNvSpPr/>
              <p:nvPr/>
            </p:nvSpPr>
            <p:spPr>
              <a:xfrm>
                <a:off x="1758189" y="3943101"/>
                <a:ext cx="96281" cy="89641"/>
              </a:xfrm>
              <a:custGeom>
                <a:rect b="b" l="l" r="r" t="t"/>
                <a:pathLst>
                  <a:path extrusionOk="0" h="54" w="58">
                    <a:moveTo>
                      <a:pt x="0" y="54"/>
                    </a:moveTo>
                    <a:cubicBezTo>
                      <a:pt x="1" y="54"/>
                      <a:pt x="12" y="41"/>
                      <a:pt x="28" y="26"/>
                    </a:cubicBezTo>
                    <a:cubicBezTo>
                      <a:pt x="44" y="11"/>
                      <a:pt x="58" y="0"/>
                      <a:pt x="58" y="0"/>
                    </a:cubicBezTo>
                    <a:cubicBezTo>
                      <a:pt x="57" y="-1"/>
                      <a:pt x="54" y="2"/>
                      <a:pt x="48" y="6"/>
                    </a:cubicBezTo>
                    <a:cubicBezTo>
                      <a:pt x="42" y="10"/>
                      <a:pt x="34" y="16"/>
                      <a:pt x="26" y="24"/>
                    </a:cubicBezTo>
                    <a:cubicBezTo>
                      <a:pt x="18" y="31"/>
                      <a:pt x="11" y="39"/>
                      <a:pt x="7" y="44"/>
                    </a:cubicBezTo>
                    <a:cubicBezTo>
                      <a:pt x="2" y="50"/>
                      <a:pt x="0" y="54"/>
                      <a:pt x="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5" name="Google Shape;1615;p39"/>
              <p:cNvSpPr/>
              <p:nvPr/>
            </p:nvSpPr>
            <p:spPr>
              <a:xfrm>
                <a:off x="657598" y="2815949"/>
                <a:ext cx="1171971" cy="587645"/>
              </a:xfrm>
              <a:custGeom>
                <a:rect b="b" l="l" r="r" t="t"/>
                <a:pathLst>
                  <a:path extrusionOk="0" h="354" w="706">
                    <a:moveTo>
                      <a:pt x="15" y="354"/>
                    </a:moveTo>
                    <a:cubicBezTo>
                      <a:pt x="4" y="350"/>
                      <a:pt x="1" y="332"/>
                      <a:pt x="11" y="326"/>
                    </a:cubicBezTo>
                    <a:cubicBezTo>
                      <a:pt x="3" y="320"/>
                      <a:pt x="6" y="307"/>
                      <a:pt x="14" y="301"/>
                    </a:cubicBezTo>
                    <a:cubicBezTo>
                      <a:pt x="21" y="295"/>
                      <a:pt x="31" y="292"/>
                      <a:pt x="37" y="284"/>
                    </a:cubicBezTo>
                    <a:cubicBezTo>
                      <a:pt x="26" y="286"/>
                      <a:pt x="15" y="276"/>
                      <a:pt x="16" y="265"/>
                    </a:cubicBezTo>
                    <a:cubicBezTo>
                      <a:pt x="9" y="265"/>
                      <a:pt x="2" y="259"/>
                      <a:pt x="1" y="252"/>
                    </a:cubicBezTo>
                    <a:cubicBezTo>
                      <a:pt x="-1" y="246"/>
                      <a:pt x="3" y="238"/>
                      <a:pt x="9" y="235"/>
                    </a:cubicBezTo>
                    <a:cubicBezTo>
                      <a:pt x="0" y="233"/>
                      <a:pt x="2" y="218"/>
                      <a:pt x="10" y="214"/>
                    </a:cubicBezTo>
                    <a:cubicBezTo>
                      <a:pt x="18" y="210"/>
                      <a:pt x="28" y="211"/>
                      <a:pt x="37" y="208"/>
                    </a:cubicBezTo>
                    <a:cubicBezTo>
                      <a:pt x="53" y="194"/>
                      <a:pt x="74" y="184"/>
                      <a:pt x="96" y="182"/>
                    </a:cubicBezTo>
                    <a:cubicBezTo>
                      <a:pt x="85" y="172"/>
                      <a:pt x="74" y="161"/>
                      <a:pt x="62" y="151"/>
                    </a:cubicBezTo>
                    <a:cubicBezTo>
                      <a:pt x="60" y="148"/>
                      <a:pt x="57" y="146"/>
                      <a:pt x="56" y="142"/>
                    </a:cubicBezTo>
                    <a:cubicBezTo>
                      <a:pt x="54" y="135"/>
                      <a:pt x="60" y="127"/>
                      <a:pt x="67" y="123"/>
                    </a:cubicBezTo>
                    <a:cubicBezTo>
                      <a:pt x="81" y="113"/>
                      <a:pt x="97" y="108"/>
                      <a:pt x="114" y="108"/>
                    </a:cubicBezTo>
                    <a:cubicBezTo>
                      <a:pt x="120" y="108"/>
                      <a:pt x="126" y="109"/>
                      <a:pt x="127" y="115"/>
                    </a:cubicBezTo>
                    <a:cubicBezTo>
                      <a:pt x="139" y="111"/>
                      <a:pt x="152" y="113"/>
                      <a:pt x="165" y="115"/>
                    </a:cubicBezTo>
                    <a:cubicBezTo>
                      <a:pt x="172" y="116"/>
                      <a:pt x="179" y="117"/>
                      <a:pt x="184" y="123"/>
                    </a:cubicBezTo>
                    <a:cubicBezTo>
                      <a:pt x="182" y="116"/>
                      <a:pt x="177" y="111"/>
                      <a:pt x="173" y="105"/>
                    </a:cubicBezTo>
                    <a:cubicBezTo>
                      <a:pt x="168" y="99"/>
                      <a:pt x="165" y="93"/>
                      <a:pt x="166" y="86"/>
                    </a:cubicBezTo>
                    <a:cubicBezTo>
                      <a:pt x="168" y="79"/>
                      <a:pt x="177" y="74"/>
                      <a:pt x="182" y="78"/>
                    </a:cubicBezTo>
                    <a:cubicBezTo>
                      <a:pt x="176" y="75"/>
                      <a:pt x="178" y="64"/>
                      <a:pt x="184" y="60"/>
                    </a:cubicBezTo>
                    <a:cubicBezTo>
                      <a:pt x="190" y="56"/>
                      <a:pt x="198" y="57"/>
                      <a:pt x="205" y="57"/>
                    </a:cubicBezTo>
                    <a:cubicBezTo>
                      <a:pt x="210" y="58"/>
                      <a:pt x="216" y="59"/>
                      <a:pt x="217" y="64"/>
                    </a:cubicBezTo>
                    <a:cubicBezTo>
                      <a:pt x="220" y="53"/>
                      <a:pt x="240" y="54"/>
                      <a:pt x="243" y="65"/>
                    </a:cubicBezTo>
                    <a:cubicBezTo>
                      <a:pt x="250" y="59"/>
                      <a:pt x="262" y="62"/>
                      <a:pt x="267" y="70"/>
                    </a:cubicBezTo>
                    <a:cubicBezTo>
                      <a:pt x="279" y="64"/>
                      <a:pt x="295" y="72"/>
                      <a:pt x="297" y="85"/>
                    </a:cubicBezTo>
                    <a:cubicBezTo>
                      <a:pt x="292" y="73"/>
                      <a:pt x="287" y="62"/>
                      <a:pt x="281" y="50"/>
                    </a:cubicBezTo>
                    <a:cubicBezTo>
                      <a:pt x="278" y="44"/>
                      <a:pt x="279" y="32"/>
                      <a:pt x="286" y="34"/>
                    </a:cubicBezTo>
                    <a:cubicBezTo>
                      <a:pt x="276" y="33"/>
                      <a:pt x="272" y="19"/>
                      <a:pt x="278" y="10"/>
                    </a:cubicBezTo>
                    <a:cubicBezTo>
                      <a:pt x="283" y="2"/>
                      <a:pt x="295" y="-1"/>
                      <a:pt x="305" y="1"/>
                    </a:cubicBezTo>
                    <a:cubicBezTo>
                      <a:pt x="308" y="6"/>
                      <a:pt x="310" y="11"/>
                      <a:pt x="313" y="15"/>
                    </a:cubicBezTo>
                    <a:cubicBezTo>
                      <a:pt x="320" y="11"/>
                      <a:pt x="330" y="12"/>
                      <a:pt x="336" y="18"/>
                    </a:cubicBezTo>
                    <a:cubicBezTo>
                      <a:pt x="342" y="24"/>
                      <a:pt x="344" y="33"/>
                      <a:pt x="341" y="41"/>
                    </a:cubicBezTo>
                    <a:cubicBezTo>
                      <a:pt x="346" y="37"/>
                      <a:pt x="353" y="40"/>
                      <a:pt x="356" y="46"/>
                    </a:cubicBezTo>
                    <a:cubicBezTo>
                      <a:pt x="359" y="51"/>
                      <a:pt x="358" y="58"/>
                      <a:pt x="357" y="64"/>
                    </a:cubicBezTo>
                    <a:cubicBezTo>
                      <a:pt x="368" y="56"/>
                      <a:pt x="385" y="68"/>
                      <a:pt x="382" y="81"/>
                    </a:cubicBezTo>
                    <a:cubicBezTo>
                      <a:pt x="392" y="77"/>
                      <a:pt x="402" y="76"/>
                      <a:pt x="412" y="78"/>
                    </a:cubicBezTo>
                    <a:cubicBezTo>
                      <a:pt x="408" y="70"/>
                      <a:pt x="410" y="60"/>
                      <a:pt x="417" y="54"/>
                    </a:cubicBezTo>
                    <a:cubicBezTo>
                      <a:pt x="423" y="49"/>
                      <a:pt x="434" y="48"/>
                      <a:pt x="441" y="53"/>
                    </a:cubicBezTo>
                    <a:cubicBezTo>
                      <a:pt x="443" y="41"/>
                      <a:pt x="458" y="34"/>
                      <a:pt x="468" y="39"/>
                    </a:cubicBezTo>
                    <a:cubicBezTo>
                      <a:pt x="472" y="28"/>
                      <a:pt x="489" y="21"/>
                      <a:pt x="497" y="30"/>
                    </a:cubicBezTo>
                    <a:cubicBezTo>
                      <a:pt x="506" y="39"/>
                      <a:pt x="499" y="54"/>
                      <a:pt x="492" y="64"/>
                    </a:cubicBezTo>
                    <a:cubicBezTo>
                      <a:pt x="484" y="76"/>
                      <a:pt x="477" y="87"/>
                      <a:pt x="469" y="98"/>
                    </a:cubicBezTo>
                    <a:cubicBezTo>
                      <a:pt x="491" y="90"/>
                      <a:pt x="513" y="80"/>
                      <a:pt x="536" y="71"/>
                    </a:cubicBezTo>
                    <a:cubicBezTo>
                      <a:pt x="538" y="71"/>
                      <a:pt x="540" y="70"/>
                      <a:pt x="542" y="70"/>
                    </a:cubicBezTo>
                    <a:cubicBezTo>
                      <a:pt x="545" y="71"/>
                      <a:pt x="547" y="74"/>
                      <a:pt x="550" y="76"/>
                    </a:cubicBezTo>
                    <a:cubicBezTo>
                      <a:pt x="553" y="78"/>
                      <a:pt x="558" y="78"/>
                      <a:pt x="562" y="79"/>
                    </a:cubicBezTo>
                    <a:cubicBezTo>
                      <a:pt x="573" y="84"/>
                      <a:pt x="571" y="101"/>
                      <a:pt x="562" y="109"/>
                    </a:cubicBezTo>
                    <a:cubicBezTo>
                      <a:pt x="554" y="117"/>
                      <a:pt x="541" y="120"/>
                      <a:pt x="532" y="127"/>
                    </a:cubicBezTo>
                    <a:cubicBezTo>
                      <a:pt x="541" y="130"/>
                      <a:pt x="550" y="132"/>
                      <a:pt x="559" y="135"/>
                    </a:cubicBezTo>
                    <a:cubicBezTo>
                      <a:pt x="565" y="120"/>
                      <a:pt x="585" y="112"/>
                      <a:pt x="599" y="120"/>
                    </a:cubicBezTo>
                    <a:cubicBezTo>
                      <a:pt x="604" y="110"/>
                      <a:pt x="618" y="110"/>
                      <a:pt x="629" y="112"/>
                    </a:cubicBezTo>
                    <a:cubicBezTo>
                      <a:pt x="638" y="113"/>
                      <a:pt x="649" y="115"/>
                      <a:pt x="655" y="123"/>
                    </a:cubicBezTo>
                    <a:cubicBezTo>
                      <a:pt x="663" y="133"/>
                      <a:pt x="659" y="149"/>
                      <a:pt x="651" y="158"/>
                    </a:cubicBezTo>
                    <a:cubicBezTo>
                      <a:pt x="642" y="168"/>
                      <a:pt x="630" y="172"/>
                      <a:pt x="618" y="176"/>
                    </a:cubicBezTo>
                    <a:cubicBezTo>
                      <a:pt x="619" y="185"/>
                      <a:pt x="630" y="189"/>
                      <a:pt x="639" y="188"/>
                    </a:cubicBezTo>
                    <a:cubicBezTo>
                      <a:pt x="647" y="188"/>
                      <a:pt x="657" y="186"/>
                      <a:pt x="664" y="189"/>
                    </a:cubicBezTo>
                    <a:cubicBezTo>
                      <a:pt x="675" y="195"/>
                      <a:pt x="678" y="209"/>
                      <a:pt x="688" y="215"/>
                    </a:cubicBezTo>
                    <a:cubicBezTo>
                      <a:pt x="692" y="216"/>
                      <a:pt x="695" y="217"/>
                      <a:pt x="698" y="219"/>
                    </a:cubicBezTo>
                    <a:cubicBezTo>
                      <a:pt x="702" y="222"/>
                      <a:pt x="703" y="228"/>
                      <a:pt x="704" y="233"/>
                    </a:cubicBezTo>
                    <a:cubicBezTo>
                      <a:pt x="704" y="239"/>
                      <a:pt x="705" y="245"/>
                      <a:pt x="706" y="252"/>
                    </a:cubicBezTo>
                    <a:cubicBezTo>
                      <a:pt x="706" y="255"/>
                      <a:pt x="706" y="258"/>
                      <a:pt x="705" y="261"/>
                    </a:cubicBezTo>
                    <a:cubicBezTo>
                      <a:pt x="702" y="271"/>
                      <a:pt x="688" y="271"/>
                      <a:pt x="679" y="266"/>
                    </a:cubicBezTo>
                    <a:cubicBezTo>
                      <a:pt x="670" y="262"/>
                      <a:pt x="663" y="253"/>
                      <a:pt x="653" y="251"/>
                    </a:cubicBezTo>
                    <a:cubicBezTo>
                      <a:pt x="666" y="259"/>
                      <a:pt x="679" y="268"/>
                      <a:pt x="685" y="281"/>
                    </a:cubicBezTo>
                    <a:cubicBezTo>
                      <a:pt x="691" y="295"/>
                      <a:pt x="686" y="314"/>
                      <a:pt x="671" y="318"/>
                    </a:cubicBezTo>
                    <a:cubicBezTo>
                      <a:pt x="657" y="321"/>
                      <a:pt x="644" y="308"/>
                      <a:pt x="635" y="296"/>
                    </a:cubicBezTo>
                    <a:cubicBezTo>
                      <a:pt x="626" y="284"/>
                      <a:pt x="613" y="270"/>
                      <a:pt x="598" y="275"/>
                    </a:cubicBezTo>
                    <a:lnTo>
                      <a:pt x="15" y="354"/>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16" name="Google Shape;1616;p39"/>
              <p:cNvSpPr/>
              <p:nvPr/>
            </p:nvSpPr>
            <p:spPr>
              <a:xfrm>
                <a:off x="616097" y="3141313"/>
                <a:ext cx="1200191" cy="723767"/>
              </a:xfrm>
              <a:custGeom>
                <a:rect b="b" l="l" r="r" t="t"/>
                <a:pathLst>
                  <a:path extrusionOk="0" h="436" w="723">
                    <a:moveTo>
                      <a:pt x="61" y="151"/>
                    </a:moveTo>
                    <a:cubicBezTo>
                      <a:pt x="51" y="142"/>
                      <a:pt x="32" y="151"/>
                      <a:pt x="32" y="164"/>
                    </a:cubicBezTo>
                    <a:cubicBezTo>
                      <a:pt x="19" y="166"/>
                      <a:pt x="7" y="176"/>
                      <a:pt x="2" y="189"/>
                    </a:cubicBezTo>
                    <a:cubicBezTo>
                      <a:pt x="-2" y="202"/>
                      <a:pt x="1" y="218"/>
                      <a:pt x="11" y="227"/>
                    </a:cubicBezTo>
                    <a:cubicBezTo>
                      <a:pt x="18" y="235"/>
                      <a:pt x="35" y="237"/>
                      <a:pt x="38" y="227"/>
                    </a:cubicBezTo>
                    <a:cubicBezTo>
                      <a:pt x="40" y="236"/>
                      <a:pt x="47" y="244"/>
                      <a:pt x="57" y="247"/>
                    </a:cubicBezTo>
                    <a:cubicBezTo>
                      <a:pt x="46" y="259"/>
                      <a:pt x="50" y="281"/>
                      <a:pt x="64" y="289"/>
                    </a:cubicBezTo>
                    <a:cubicBezTo>
                      <a:pt x="45" y="298"/>
                      <a:pt x="45" y="330"/>
                      <a:pt x="63" y="339"/>
                    </a:cubicBezTo>
                    <a:cubicBezTo>
                      <a:pt x="57" y="350"/>
                      <a:pt x="61" y="365"/>
                      <a:pt x="72" y="371"/>
                    </a:cubicBezTo>
                    <a:cubicBezTo>
                      <a:pt x="82" y="377"/>
                      <a:pt x="98" y="373"/>
                      <a:pt x="104" y="363"/>
                    </a:cubicBezTo>
                    <a:cubicBezTo>
                      <a:pt x="106" y="372"/>
                      <a:pt x="109" y="382"/>
                      <a:pt x="117" y="388"/>
                    </a:cubicBezTo>
                    <a:cubicBezTo>
                      <a:pt x="124" y="394"/>
                      <a:pt x="137" y="394"/>
                      <a:pt x="142" y="386"/>
                    </a:cubicBezTo>
                    <a:cubicBezTo>
                      <a:pt x="144" y="405"/>
                      <a:pt x="167" y="418"/>
                      <a:pt x="185" y="410"/>
                    </a:cubicBezTo>
                    <a:cubicBezTo>
                      <a:pt x="183" y="420"/>
                      <a:pt x="189" y="432"/>
                      <a:pt x="199" y="435"/>
                    </a:cubicBezTo>
                    <a:cubicBezTo>
                      <a:pt x="209" y="438"/>
                      <a:pt x="221" y="432"/>
                      <a:pt x="225" y="422"/>
                    </a:cubicBezTo>
                    <a:cubicBezTo>
                      <a:pt x="242" y="425"/>
                      <a:pt x="260" y="428"/>
                      <a:pt x="277" y="432"/>
                    </a:cubicBezTo>
                    <a:cubicBezTo>
                      <a:pt x="289" y="434"/>
                      <a:pt x="300" y="436"/>
                      <a:pt x="312" y="436"/>
                    </a:cubicBezTo>
                    <a:cubicBezTo>
                      <a:pt x="327" y="436"/>
                      <a:pt x="342" y="432"/>
                      <a:pt x="356" y="425"/>
                    </a:cubicBezTo>
                    <a:cubicBezTo>
                      <a:pt x="360" y="423"/>
                      <a:pt x="365" y="420"/>
                      <a:pt x="369" y="420"/>
                    </a:cubicBezTo>
                    <a:cubicBezTo>
                      <a:pt x="375" y="420"/>
                      <a:pt x="380" y="423"/>
                      <a:pt x="385" y="426"/>
                    </a:cubicBezTo>
                    <a:cubicBezTo>
                      <a:pt x="411" y="440"/>
                      <a:pt x="444" y="438"/>
                      <a:pt x="469" y="423"/>
                    </a:cubicBezTo>
                    <a:cubicBezTo>
                      <a:pt x="473" y="420"/>
                      <a:pt x="477" y="418"/>
                      <a:pt x="482" y="416"/>
                    </a:cubicBezTo>
                    <a:cubicBezTo>
                      <a:pt x="487" y="415"/>
                      <a:pt x="492" y="416"/>
                      <a:pt x="498" y="417"/>
                    </a:cubicBezTo>
                    <a:cubicBezTo>
                      <a:pt x="511" y="420"/>
                      <a:pt x="524" y="420"/>
                      <a:pt x="537" y="419"/>
                    </a:cubicBezTo>
                    <a:cubicBezTo>
                      <a:pt x="548" y="418"/>
                      <a:pt x="560" y="416"/>
                      <a:pt x="567" y="407"/>
                    </a:cubicBezTo>
                    <a:cubicBezTo>
                      <a:pt x="574" y="398"/>
                      <a:pt x="571" y="382"/>
                      <a:pt x="560" y="380"/>
                    </a:cubicBezTo>
                    <a:cubicBezTo>
                      <a:pt x="561" y="372"/>
                      <a:pt x="564" y="365"/>
                      <a:pt x="570" y="361"/>
                    </a:cubicBezTo>
                    <a:cubicBezTo>
                      <a:pt x="576" y="357"/>
                      <a:pt x="585" y="358"/>
                      <a:pt x="590" y="364"/>
                    </a:cubicBezTo>
                    <a:cubicBezTo>
                      <a:pt x="594" y="370"/>
                      <a:pt x="589" y="380"/>
                      <a:pt x="581" y="380"/>
                    </a:cubicBezTo>
                    <a:cubicBezTo>
                      <a:pt x="592" y="390"/>
                      <a:pt x="612" y="383"/>
                      <a:pt x="616" y="368"/>
                    </a:cubicBezTo>
                    <a:cubicBezTo>
                      <a:pt x="619" y="354"/>
                      <a:pt x="607" y="339"/>
                      <a:pt x="592" y="336"/>
                    </a:cubicBezTo>
                    <a:cubicBezTo>
                      <a:pt x="597" y="326"/>
                      <a:pt x="600" y="315"/>
                      <a:pt x="599" y="305"/>
                    </a:cubicBezTo>
                    <a:cubicBezTo>
                      <a:pt x="605" y="315"/>
                      <a:pt x="620" y="320"/>
                      <a:pt x="630" y="314"/>
                    </a:cubicBezTo>
                    <a:cubicBezTo>
                      <a:pt x="635" y="325"/>
                      <a:pt x="642" y="334"/>
                      <a:pt x="653" y="338"/>
                    </a:cubicBezTo>
                    <a:cubicBezTo>
                      <a:pt x="663" y="342"/>
                      <a:pt x="677" y="339"/>
                      <a:pt x="682" y="329"/>
                    </a:cubicBezTo>
                    <a:cubicBezTo>
                      <a:pt x="688" y="319"/>
                      <a:pt x="681" y="304"/>
                      <a:pt x="670" y="303"/>
                    </a:cubicBezTo>
                    <a:cubicBezTo>
                      <a:pt x="680" y="293"/>
                      <a:pt x="672" y="271"/>
                      <a:pt x="658" y="270"/>
                    </a:cubicBezTo>
                    <a:cubicBezTo>
                      <a:pt x="663" y="256"/>
                      <a:pt x="657" y="239"/>
                      <a:pt x="645" y="232"/>
                    </a:cubicBezTo>
                    <a:cubicBezTo>
                      <a:pt x="652" y="239"/>
                      <a:pt x="666" y="236"/>
                      <a:pt x="671" y="227"/>
                    </a:cubicBezTo>
                    <a:cubicBezTo>
                      <a:pt x="675" y="239"/>
                      <a:pt x="692" y="239"/>
                      <a:pt x="704" y="235"/>
                    </a:cubicBezTo>
                    <a:cubicBezTo>
                      <a:pt x="714" y="232"/>
                      <a:pt x="723" y="227"/>
                      <a:pt x="723" y="213"/>
                    </a:cubicBezTo>
                    <a:cubicBezTo>
                      <a:pt x="723" y="207"/>
                      <a:pt x="721" y="201"/>
                      <a:pt x="717" y="197"/>
                    </a:cubicBezTo>
                    <a:cubicBezTo>
                      <a:pt x="707" y="185"/>
                      <a:pt x="693" y="182"/>
                      <a:pt x="679" y="179"/>
                    </a:cubicBezTo>
                    <a:cubicBezTo>
                      <a:pt x="674" y="161"/>
                      <a:pt x="672" y="142"/>
                      <a:pt x="673" y="124"/>
                    </a:cubicBezTo>
                    <a:cubicBezTo>
                      <a:pt x="689" y="127"/>
                      <a:pt x="706" y="119"/>
                      <a:pt x="711" y="104"/>
                    </a:cubicBezTo>
                    <a:lnTo>
                      <a:pt x="640" y="48"/>
                    </a:lnTo>
                    <a:cubicBezTo>
                      <a:pt x="640" y="48"/>
                      <a:pt x="465" y="1"/>
                      <a:pt x="459" y="0"/>
                    </a:cubicBezTo>
                    <a:cubicBezTo>
                      <a:pt x="452" y="0"/>
                      <a:pt x="60" y="151"/>
                      <a:pt x="60" y="151"/>
                    </a:cubicBezTo>
                    <a:cubicBezTo>
                      <a:pt x="50" y="159"/>
                      <a:pt x="34" y="153"/>
                      <a:pt x="29" y="141"/>
                    </a:cubicBezTo>
                    <a:cubicBezTo>
                      <a:pt x="24" y="130"/>
                      <a:pt x="28" y="116"/>
                      <a:pt x="36" y="106"/>
                    </a:cubicBezTo>
                    <a:cubicBezTo>
                      <a:pt x="44" y="97"/>
                      <a:pt x="55" y="90"/>
                      <a:pt x="66" y="84"/>
                    </a:cubicBezTo>
                    <a:cubicBezTo>
                      <a:pt x="54" y="82"/>
                      <a:pt x="41" y="79"/>
                      <a:pt x="34" y="70"/>
                    </a:cubicBezTo>
                    <a:cubicBezTo>
                      <a:pt x="29" y="64"/>
                      <a:pt x="27" y="55"/>
                      <a:pt x="31" y="49"/>
                    </a:cubicBezTo>
                    <a:cubicBezTo>
                      <a:pt x="36" y="39"/>
                      <a:pt x="48" y="41"/>
                      <a:pt x="56" y="36"/>
                    </a:cubicBezTo>
                    <a:cubicBezTo>
                      <a:pt x="61" y="33"/>
                      <a:pt x="64" y="28"/>
                      <a:pt x="67" y="23"/>
                    </a:cubicBezTo>
                    <a:lnTo>
                      <a:pt x="61" y="151"/>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17" name="Google Shape;1617;p39"/>
              <p:cNvSpPr/>
              <p:nvPr/>
            </p:nvSpPr>
            <p:spPr>
              <a:xfrm>
                <a:off x="951421" y="3172853"/>
                <a:ext cx="600925" cy="893088"/>
              </a:xfrm>
              <a:custGeom>
                <a:rect b="b" l="l" r="r" t="t"/>
                <a:pathLst>
                  <a:path extrusionOk="0" h="538" w="362">
                    <a:moveTo>
                      <a:pt x="26" y="64"/>
                    </a:moveTo>
                    <a:cubicBezTo>
                      <a:pt x="28" y="45"/>
                      <a:pt x="44" y="30"/>
                      <a:pt x="63" y="30"/>
                    </a:cubicBezTo>
                    <a:lnTo>
                      <a:pt x="266" y="0"/>
                    </a:lnTo>
                    <a:cubicBezTo>
                      <a:pt x="330" y="0"/>
                      <a:pt x="364" y="82"/>
                      <a:pt x="362" y="146"/>
                    </a:cubicBezTo>
                    <a:cubicBezTo>
                      <a:pt x="359" y="217"/>
                      <a:pt x="353" y="303"/>
                      <a:pt x="339" y="355"/>
                    </a:cubicBezTo>
                    <a:cubicBezTo>
                      <a:pt x="312" y="459"/>
                      <a:pt x="229" y="465"/>
                      <a:pt x="229" y="465"/>
                    </a:cubicBezTo>
                    <a:cubicBezTo>
                      <a:pt x="229" y="464"/>
                      <a:pt x="225" y="500"/>
                      <a:pt x="221" y="538"/>
                    </a:cubicBezTo>
                    <a:lnTo>
                      <a:pt x="0" y="492"/>
                    </a:lnTo>
                    <a:lnTo>
                      <a:pt x="26" y="64"/>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8" name="Google Shape;1618;p39"/>
              <p:cNvSpPr/>
              <p:nvPr/>
            </p:nvSpPr>
            <p:spPr>
              <a:xfrm>
                <a:off x="1442786" y="3534737"/>
                <a:ext cx="44820" cy="43160"/>
              </a:xfrm>
              <a:custGeom>
                <a:rect b="b" l="l" r="r" t="t"/>
                <a:pathLst>
                  <a:path extrusionOk="0" h="26" w="27">
                    <a:moveTo>
                      <a:pt x="27" y="13"/>
                    </a:moveTo>
                    <a:cubicBezTo>
                      <a:pt x="27" y="21"/>
                      <a:pt x="20" y="27"/>
                      <a:pt x="13" y="26"/>
                    </a:cubicBezTo>
                    <a:cubicBezTo>
                      <a:pt x="5" y="26"/>
                      <a:pt x="0" y="19"/>
                      <a:pt x="0" y="12"/>
                    </a:cubicBezTo>
                    <a:cubicBezTo>
                      <a:pt x="1" y="5"/>
                      <a:pt x="7" y="0"/>
                      <a:pt x="15" y="0"/>
                    </a:cubicBezTo>
                    <a:cubicBezTo>
                      <a:pt x="22" y="1"/>
                      <a:pt x="28" y="6"/>
                      <a:pt x="27"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19" name="Google Shape;1619;p39"/>
              <p:cNvSpPr/>
              <p:nvPr/>
            </p:nvSpPr>
            <p:spPr>
              <a:xfrm>
                <a:off x="1233624" y="3519796"/>
                <a:ext cx="46480" cy="43160"/>
              </a:xfrm>
              <a:custGeom>
                <a:rect b="b" l="l" r="r" t="t"/>
                <a:pathLst>
                  <a:path extrusionOk="0" h="26" w="28">
                    <a:moveTo>
                      <a:pt x="28" y="13"/>
                    </a:moveTo>
                    <a:cubicBezTo>
                      <a:pt x="27" y="21"/>
                      <a:pt x="20" y="27"/>
                      <a:pt x="13" y="26"/>
                    </a:cubicBezTo>
                    <a:cubicBezTo>
                      <a:pt x="5" y="26"/>
                      <a:pt x="0" y="19"/>
                      <a:pt x="0" y="12"/>
                    </a:cubicBezTo>
                    <a:cubicBezTo>
                      <a:pt x="1" y="5"/>
                      <a:pt x="7" y="0"/>
                      <a:pt x="15" y="0"/>
                    </a:cubicBezTo>
                    <a:cubicBezTo>
                      <a:pt x="22" y="1"/>
                      <a:pt x="28" y="6"/>
                      <a:pt x="28"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20" name="Google Shape;1620;p39"/>
              <p:cNvSpPr/>
              <p:nvPr/>
            </p:nvSpPr>
            <p:spPr>
              <a:xfrm>
                <a:off x="1419546" y="3458376"/>
                <a:ext cx="89641" cy="28220"/>
              </a:xfrm>
              <a:custGeom>
                <a:rect b="b" l="l" r="r" t="t"/>
                <a:pathLst>
                  <a:path extrusionOk="0" h="17" w="54">
                    <a:moveTo>
                      <a:pt x="54" y="17"/>
                    </a:moveTo>
                    <a:cubicBezTo>
                      <a:pt x="53" y="18"/>
                      <a:pt x="43" y="10"/>
                      <a:pt x="28" y="8"/>
                    </a:cubicBezTo>
                    <a:cubicBezTo>
                      <a:pt x="14" y="7"/>
                      <a:pt x="2" y="13"/>
                      <a:pt x="1" y="11"/>
                    </a:cubicBezTo>
                    <a:cubicBezTo>
                      <a:pt x="0" y="10"/>
                      <a:pt x="2" y="7"/>
                      <a:pt x="7" y="4"/>
                    </a:cubicBezTo>
                    <a:cubicBezTo>
                      <a:pt x="12" y="1"/>
                      <a:pt x="20" y="-1"/>
                      <a:pt x="30" y="0"/>
                    </a:cubicBezTo>
                    <a:cubicBezTo>
                      <a:pt x="39" y="1"/>
                      <a:pt x="46" y="5"/>
                      <a:pt x="50"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21" name="Google Shape;1621;p39"/>
              <p:cNvSpPr/>
              <p:nvPr/>
            </p:nvSpPr>
            <p:spPr>
              <a:xfrm>
                <a:off x="1193783" y="3443436"/>
                <a:ext cx="89641" cy="28220"/>
              </a:xfrm>
              <a:custGeom>
                <a:rect b="b" l="l" r="r" t="t"/>
                <a:pathLst>
                  <a:path extrusionOk="0" h="17" w="54">
                    <a:moveTo>
                      <a:pt x="54" y="17"/>
                    </a:moveTo>
                    <a:cubicBezTo>
                      <a:pt x="52" y="19"/>
                      <a:pt x="43" y="10"/>
                      <a:pt x="28" y="9"/>
                    </a:cubicBezTo>
                    <a:cubicBezTo>
                      <a:pt x="13" y="7"/>
                      <a:pt x="2" y="13"/>
                      <a:pt x="0" y="11"/>
                    </a:cubicBezTo>
                    <a:cubicBezTo>
                      <a:pt x="0" y="10"/>
                      <a:pt x="2" y="7"/>
                      <a:pt x="7" y="5"/>
                    </a:cubicBezTo>
                    <a:cubicBezTo>
                      <a:pt x="12" y="2"/>
                      <a:pt x="20" y="-1"/>
                      <a:pt x="29" y="0"/>
                    </a:cubicBezTo>
                    <a:cubicBezTo>
                      <a:pt x="38" y="1"/>
                      <a:pt x="45" y="5"/>
                      <a:pt x="49"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22" name="Google Shape;1622;p39"/>
              <p:cNvSpPr/>
              <p:nvPr/>
            </p:nvSpPr>
            <p:spPr>
              <a:xfrm>
                <a:off x="1339865" y="3451736"/>
                <a:ext cx="64741" cy="207502"/>
              </a:xfrm>
              <a:custGeom>
                <a:rect b="b" l="l" r="r" t="t"/>
                <a:pathLst>
                  <a:path extrusionOk="0" h="125" w="39">
                    <a:moveTo>
                      <a:pt x="0" y="123"/>
                    </a:moveTo>
                    <a:cubicBezTo>
                      <a:pt x="0" y="122"/>
                      <a:pt x="10" y="121"/>
                      <a:pt x="25" y="121"/>
                    </a:cubicBezTo>
                    <a:cubicBezTo>
                      <a:pt x="28" y="121"/>
                      <a:pt x="32" y="120"/>
                      <a:pt x="33" y="118"/>
                    </a:cubicBezTo>
                    <a:cubicBezTo>
                      <a:pt x="34" y="115"/>
                      <a:pt x="33" y="111"/>
                      <a:pt x="32" y="107"/>
                    </a:cubicBezTo>
                    <a:cubicBezTo>
                      <a:pt x="29" y="97"/>
                      <a:pt x="26" y="87"/>
                      <a:pt x="23" y="77"/>
                    </a:cubicBezTo>
                    <a:cubicBezTo>
                      <a:pt x="12" y="35"/>
                      <a:pt x="5" y="1"/>
                      <a:pt x="6" y="0"/>
                    </a:cubicBezTo>
                    <a:cubicBezTo>
                      <a:pt x="8" y="0"/>
                      <a:pt x="18" y="33"/>
                      <a:pt x="30" y="75"/>
                    </a:cubicBezTo>
                    <a:cubicBezTo>
                      <a:pt x="32" y="86"/>
                      <a:pt x="35" y="96"/>
                      <a:pt x="37" y="105"/>
                    </a:cubicBezTo>
                    <a:cubicBezTo>
                      <a:pt x="38" y="110"/>
                      <a:pt x="40" y="115"/>
                      <a:pt x="38" y="120"/>
                    </a:cubicBezTo>
                    <a:cubicBezTo>
                      <a:pt x="36" y="123"/>
                      <a:pt x="33" y="124"/>
                      <a:pt x="31" y="125"/>
                    </a:cubicBezTo>
                    <a:cubicBezTo>
                      <a:pt x="28" y="125"/>
                      <a:pt x="26" y="125"/>
                      <a:pt x="25" y="125"/>
                    </a:cubicBezTo>
                    <a:cubicBezTo>
                      <a:pt x="10" y="124"/>
                      <a:pt x="0" y="123"/>
                      <a:pt x="0" y="12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23" name="Google Shape;1623;p39"/>
              <p:cNvSpPr/>
              <p:nvPr/>
            </p:nvSpPr>
            <p:spPr>
              <a:xfrm>
                <a:off x="1104142" y="3856780"/>
                <a:ext cx="229082" cy="131141"/>
              </a:xfrm>
              <a:custGeom>
                <a:rect b="b" l="l" r="r" t="t"/>
                <a:pathLst>
                  <a:path extrusionOk="0" h="79" w="138">
                    <a:moveTo>
                      <a:pt x="138" y="53"/>
                    </a:moveTo>
                    <a:cubicBezTo>
                      <a:pt x="138" y="53"/>
                      <a:pt x="66" y="50"/>
                      <a:pt x="0" y="0"/>
                    </a:cubicBezTo>
                    <a:cubicBezTo>
                      <a:pt x="0" y="0"/>
                      <a:pt x="28" y="78"/>
                      <a:pt x="135" y="79"/>
                    </a:cubicBezTo>
                    <a:lnTo>
                      <a:pt x="138" y="53"/>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4" name="Google Shape;1624;p39"/>
              <p:cNvSpPr/>
              <p:nvPr/>
            </p:nvSpPr>
            <p:spPr>
              <a:xfrm>
                <a:off x="1243584" y="3677498"/>
                <a:ext cx="91301" cy="87981"/>
              </a:xfrm>
              <a:custGeom>
                <a:rect b="b" l="l" r="r" t="t"/>
                <a:pathLst>
                  <a:path extrusionOk="0" h="53" w="55">
                    <a:moveTo>
                      <a:pt x="54" y="24"/>
                    </a:moveTo>
                    <a:cubicBezTo>
                      <a:pt x="46" y="15"/>
                      <a:pt x="24" y="2"/>
                      <a:pt x="16" y="0"/>
                    </a:cubicBezTo>
                    <a:cubicBezTo>
                      <a:pt x="9" y="-2"/>
                      <a:pt x="10" y="7"/>
                      <a:pt x="5" y="13"/>
                    </a:cubicBezTo>
                    <a:cubicBezTo>
                      <a:pt x="0" y="20"/>
                      <a:pt x="-1" y="30"/>
                      <a:pt x="3" y="38"/>
                    </a:cubicBezTo>
                    <a:cubicBezTo>
                      <a:pt x="8" y="47"/>
                      <a:pt x="17" y="54"/>
                      <a:pt x="26" y="53"/>
                    </a:cubicBezTo>
                    <a:cubicBezTo>
                      <a:pt x="34" y="52"/>
                      <a:pt x="42" y="43"/>
                      <a:pt x="50" y="38"/>
                    </a:cubicBezTo>
                    <a:cubicBezTo>
                      <a:pt x="51" y="36"/>
                      <a:pt x="54" y="35"/>
                      <a:pt x="55" y="33"/>
                    </a:cubicBezTo>
                    <a:cubicBezTo>
                      <a:pt x="56" y="30"/>
                      <a:pt x="56" y="27"/>
                      <a:pt x="55" y="25"/>
                    </a:cubicBezTo>
                    <a:lnTo>
                      <a:pt x="54" y="24"/>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5" name="Google Shape;1625;p39"/>
              <p:cNvSpPr/>
              <p:nvPr/>
            </p:nvSpPr>
            <p:spPr>
              <a:xfrm>
                <a:off x="1172203" y="3370395"/>
                <a:ext cx="111221" cy="26560"/>
              </a:xfrm>
              <a:custGeom>
                <a:rect b="b" l="l" r="r" t="t"/>
                <a:pathLst>
                  <a:path extrusionOk="0" h="16" w="67">
                    <a:moveTo>
                      <a:pt x="67" y="14"/>
                    </a:moveTo>
                    <a:cubicBezTo>
                      <a:pt x="65" y="18"/>
                      <a:pt x="51" y="15"/>
                      <a:pt x="33" y="15"/>
                    </a:cubicBezTo>
                    <a:cubicBezTo>
                      <a:pt x="16" y="15"/>
                      <a:pt x="2" y="18"/>
                      <a:pt x="0" y="15"/>
                    </a:cubicBezTo>
                    <a:cubicBezTo>
                      <a:pt x="-1" y="13"/>
                      <a:pt x="2" y="9"/>
                      <a:pt x="8" y="6"/>
                    </a:cubicBezTo>
                    <a:cubicBezTo>
                      <a:pt x="14" y="3"/>
                      <a:pt x="23" y="0"/>
                      <a:pt x="33" y="0"/>
                    </a:cubicBezTo>
                    <a:cubicBezTo>
                      <a:pt x="44" y="0"/>
                      <a:pt x="53" y="2"/>
                      <a:pt x="59" y="6"/>
                    </a:cubicBezTo>
                    <a:cubicBezTo>
                      <a:pt x="65" y="9"/>
                      <a:pt x="68" y="12"/>
                      <a:pt x="67"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26" name="Google Shape;1626;p39"/>
              <p:cNvSpPr/>
              <p:nvPr/>
            </p:nvSpPr>
            <p:spPr>
              <a:xfrm>
                <a:off x="1424526" y="3385335"/>
                <a:ext cx="84661" cy="31540"/>
              </a:xfrm>
              <a:custGeom>
                <a:rect b="b" l="l" r="r" t="t"/>
                <a:pathLst>
                  <a:path extrusionOk="0" h="19" w="51">
                    <a:moveTo>
                      <a:pt x="50" y="18"/>
                    </a:moveTo>
                    <a:cubicBezTo>
                      <a:pt x="47" y="21"/>
                      <a:pt x="38" y="17"/>
                      <a:pt x="26" y="15"/>
                    </a:cubicBezTo>
                    <a:cubicBezTo>
                      <a:pt x="14" y="13"/>
                      <a:pt x="3" y="15"/>
                      <a:pt x="1" y="11"/>
                    </a:cubicBezTo>
                    <a:cubicBezTo>
                      <a:pt x="0" y="10"/>
                      <a:pt x="2" y="6"/>
                      <a:pt x="7" y="4"/>
                    </a:cubicBezTo>
                    <a:cubicBezTo>
                      <a:pt x="12" y="1"/>
                      <a:pt x="19" y="-1"/>
                      <a:pt x="28" y="0"/>
                    </a:cubicBezTo>
                    <a:cubicBezTo>
                      <a:pt x="36" y="1"/>
                      <a:pt x="43" y="5"/>
                      <a:pt x="47" y="9"/>
                    </a:cubicBezTo>
                    <a:cubicBezTo>
                      <a:pt x="51" y="13"/>
                      <a:pt x="52" y="17"/>
                      <a:pt x="5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27" name="Google Shape;1627;p39"/>
              <p:cNvSpPr/>
              <p:nvPr/>
            </p:nvSpPr>
            <p:spPr>
              <a:xfrm>
                <a:off x="853480" y="3051672"/>
                <a:ext cx="753647" cy="466464"/>
              </a:xfrm>
              <a:custGeom>
                <a:rect b="b" l="l" r="r" t="t"/>
                <a:pathLst>
                  <a:path extrusionOk="0" h="281" w="454">
                    <a:moveTo>
                      <a:pt x="71" y="246"/>
                    </a:moveTo>
                    <a:cubicBezTo>
                      <a:pt x="67" y="252"/>
                      <a:pt x="69" y="262"/>
                      <a:pt x="74" y="266"/>
                    </a:cubicBezTo>
                    <a:cubicBezTo>
                      <a:pt x="79" y="271"/>
                      <a:pt x="87" y="269"/>
                      <a:pt x="92" y="263"/>
                    </a:cubicBezTo>
                    <a:cubicBezTo>
                      <a:pt x="96" y="270"/>
                      <a:pt x="107" y="265"/>
                      <a:pt x="106" y="257"/>
                    </a:cubicBezTo>
                    <a:cubicBezTo>
                      <a:pt x="112" y="261"/>
                      <a:pt x="120" y="254"/>
                      <a:pt x="119" y="246"/>
                    </a:cubicBezTo>
                    <a:cubicBezTo>
                      <a:pt x="125" y="250"/>
                      <a:pt x="130" y="239"/>
                      <a:pt x="135" y="232"/>
                    </a:cubicBezTo>
                    <a:cubicBezTo>
                      <a:pt x="137" y="229"/>
                      <a:pt x="140" y="226"/>
                      <a:pt x="143" y="222"/>
                    </a:cubicBezTo>
                    <a:cubicBezTo>
                      <a:pt x="151" y="212"/>
                      <a:pt x="157" y="198"/>
                      <a:pt x="158" y="184"/>
                    </a:cubicBezTo>
                    <a:cubicBezTo>
                      <a:pt x="168" y="175"/>
                      <a:pt x="172" y="160"/>
                      <a:pt x="175" y="146"/>
                    </a:cubicBezTo>
                    <a:cubicBezTo>
                      <a:pt x="177" y="137"/>
                      <a:pt x="179" y="129"/>
                      <a:pt x="181" y="120"/>
                    </a:cubicBezTo>
                    <a:cubicBezTo>
                      <a:pt x="183" y="118"/>
                      <a:pt x="185" y="116"/>
                      <a:pt x="187" y="114"/>
                    </a:cubicBezTo>
                    <a:cubicBezTo>
                      <a:pt x="186" y="121"/>
                      <a:pt x="190" y="127"/>
                      <a:pt x="195" y="129"/>
                    </a:cubicBezTo>
                    <a:cubicBezTo>
                      <a:pt x="200" y="131"/>
                      <a:pt x="205" y="132"/>
                      <a:pt x="211" y="131"/>
                    </a:cubicBezTo>
                    <a:cubicBezTo>
                      <a:pt x="216" y="131"/>
                      <a:pt x="221" y="130"/>
                      <a:pt x="227" y="129"/>
                    </a:cubicBezTo>
                    <a:cubicBezTo>
                      <a:pt x="230" y="131"/>
                      <a:pt x="233" y="132"/>
                      <a:pt x="236" y="133"/>
                    </a:cubicBezTo>
                    <a:cubicBezTo>
                      <a:pt x="232" y="141"/>
                      <a:pt x="234" y="151"/>
                      <a:pt x="236" y="159"/>
                    </a:cubicBezTo>
                    <a:cubicBezTo>
                      <a:pt x="238" y="165"/>
                      <a:pt x="239" y="172"/>
                      <a:pt x="244" y="175"/>
                    </a:cubicBezTo>
                    <a:cubicBezTo>
                      <a:pt x="248" y="178"/>
                      <a:pt x="256" y="174"/>
                      <a:pt x="255" y="168"/>
                    </a:cubicBezTo>
                    <a:cubicBezTo>
                      <a:pt x="258" y="172"/>
                      <a:pt x="264" y="171"/>
                      <a:pt x="268" y="167"/>
                    </a:cubicBezTo>
                    <a:cubicBezTo>
                      <a:pt x="271" y="163"/>
                      <a:pt x="273" y="157"/>
                      <a:pt x="273" y="151"/>
                    </a:cubicBezTo>
                    <a:cubicBezTo>
                      <a:pt x="274" y="137"/>
                      <a:pt x="271" y="123"/>
                      <a:pt x="265" y="112"/>
                    </a:cubicBezTo>
                    <a:cubicBezTo>
                      <a:pt x="273" y="121"/>
                      <a:pt x="281" y="131"/>
                      <a:pt x="289" y="140"/>
                    </a:cubicBezTo>
                    <a:cubicBezTo>
                      <a:pt x="291" y="143"/>
                      <a:pt x="293" y="145"/>
                      <a:pt x="296" y="145"/>
                    </a:cubicBezTo>
                    <a:cubicBezTo>
                      <a:pt x="294" y="150"/>
                      <a:pt x="298" y="154"/>
                      <a:pt x="302" y="154"/>
                    </a:cubicBezTo>
                    <a:cubicBezTo>
                      <a:pt x="306" y="154"/>
                      <a:pt x="310" y="151"/>
                      <a:pt x="313" y="148"/>
                    </a:cubicBezTo>
                    <a:cubicBezTo>
                      <a:pt x="321" y="142"/>
                      <a:pt x="329" y="131"/>
                      <a:pt x="324" y="123"/>
                    </a:cubicBezTo>
                    <a:cubicBezTo>
                      <a:pt x="327" y="122"/>
                      <a:pt x="329" y="117"/>
                      <a:pt x="328" y="114"/>
                    </a:cubicBezTo>
                    <a:cubicBezTo>
                      <a:pt x="337" y="123"/>
                      <a:pt x="347" y="132"/>
                      <a:pt x="356" y="141"/>
                    </a:cubicBezTo>
                    <a:cubicBezTo>
                      <a:pt x="353" y="139"/>
                      <a:pt x="349" y="144"/>
                      <a:pt x="349" y="148"/>
                    </a:cubicBezTo>
                    <a:cubicBezTo>
                      <a:pt x="350" y="152"/>
                      <a:pt x="352" y="155"/>
                      <a:pt x="355" y="158"/>
                    </a:cubicBezTo>
                    <a:cubicBezTo>
                      <a:pt x="352" y="162"/>
                      <a:pt x="350" y="167"/>
                      <a:pt x="350" y="172"/>
                    </a:cubicBezTo>
                    <a:cubicBezTo>
                      <a:pt x="345" y="166"/>
                      <a:pt x="335" y="175"/>
                      <a:pt x="336" y="183"/>
                    </a:cubicBezTo>
                    <a:cubicBezTo>
                      <a:pt x="337" y="191"/>
                      <a:pt x="344" y="196"/>
                      <a:pt x="351" y="198"/>
                    </a:cubicBezTo>
                    <a:cubicBezTo>
                      <a:pt x="357" y="199"/>
                      <a:pt x="364" y="197"/>
                      <a:pt x="366" y="190"/>
                    </a:cubicBezTo>
                    <a:cubicBezTo>
                      <a:pt x="373" y="192"/>
                      <a:pt x="380" y="184"/>
                      <a:pt x="379" y="176"/>
                    </a:cubicBezTo>
                    <a:cubicBezTo>
                      <a:pt x="383" y="180"/>
                      <a:pt x="389" y="171"/>
                      <a:pt x="390" y="165"/>
                    </a:cubicBezTo>
                    <a:cubicBezTo>
                      <a:pt x="391" y="152"/>
                      <a:pt x="391" y="140"/>
                      <a:pt x="388" y="128"/>
                    </a:cubicBezTo>
                    <a:cubicBezTo>
                      <a:pt x="388" y="130"/>
                      <a:pt x="390" y="131"/>
                      <a:pt x="391" y="130"/>
                    </a:cubicBezTo>
                    <a:cubicBezTo>
                      <a:pt x="392" y="130"/>
                      <a:pt x="392" y="127"/>
                      <a:pt x="391" y="126"/>
                    </a:cubicBezTo>
                    <a:cubicBezTo>
                      <a:pt x="395" y="141"/>
                      <a:pt x="399" y="156"/>
                      <a:pt x="404" y="171"/>
                    </a:cubicBezTo>
                    <a:cubicBezTo>
                      <a:pt x="407" y="183"/>
                      <a:pt x="410" y="195"/>
                      <a:pt x="409" y="208"/>
                    </a:cubicBezTo>
                    <a:cubicBezTo>
                      <a:pt x="409" y="213"/>
                      <a:pt x="408" y="220"/>
                      <a:pt x="413" y="221"/>
                    </a:cubicBezTo>
                    <a:cubicBezTo>
                      <a:pt x="414" y="221"/>
                      <a:pt x="415" y="221"/>
                      <a:pt x="416" y="220"/>
                    </a:cubicBezTo>
                    <a:cubicBezTo>
                      <a:pt x="429" y="216"/>
                      <a:pt x="440" y="204"/>
                      <a:pt x="448" y="191"/>
                    </a:cubicBezTo>
                    <a:cubicBezTo>
                      <a:pt x="450" y="186"/>
                      <a:pt x="453" y="182"/>
                      <a:pt x="454" y="176"/>
                    </a:cubicBezTo>
                    <a:cubicBezTo>
                      <a:pt x="456" y="166"/>
                      <a:pt x="453" y="155"/>
                      <a:pt x="453" y="143"/>
                    </a:cubicBezTo>
                    <a:cubicBezTo>
                      <a:pt x="453" y="139"/>
                      <a:pt x="454" y="134"/>
                      <a:pt x="454" y="129"/>
                    </a:cubicBezTo>
                    <a:cubicBezTo>
                      <a:pt x="453" y="121"/>
                      <a:pt x="449" y="115"/>
                      <a:pt x="445" y="109"/>
                    </a:cubicBezTo>
                    <a:cubicBezTo>
                      <a:pt x="430" y="88"/>
                      <a:pt x="415" y="66"/>
                      <a:pt x="393" y="55"/>
                    </a:cubicBezTo>
                    <a:cubicBezTo>
                      <a:pt x="380" y="49"/>
                      <a:pt x="365" y="47"/>
                      <a:pt x="352" y="41"/>
                    </a:cubicBezTo>
                    <a:cubicBezTo>
                      <a:pt x="344" y="37"/>
                      <a:pt x="337" y="32"/>
                      <a:pt x="329" y="27"/>
                    </a:cubicBezTo>
                    <a:cubicBezTo>
                      <a:pt x="297" y="7"/>
                      <a:pt x="260" y="1"/>
                      <a:pt x="223" y="0"/>
                    </a:cubicBezTo>
                    <a:cubicBezTo>
                      <a:pt x="203" y="0"/>
                      <a:pt x="182" y="1"/>
                      <a:pt x="162" y="8"/>
                    </a:cubicBezTo>
                    <a:cubicBezTo>
                      <a:pt x="140" y="15"/>
                      <a:pt x="120" y="29"/>
                      <a:pt x="101" y="44"/>
                    </a:cubicBezTo>
                    <a:cubicBezTo>
                      <a:pt x="73" y="67"/>
                      <a:pt x="46" y="93"/>
                      <a:pt x="26" y="125"/>
                    </a:cubicBezTo>
                    <a:cubicBezTo>
                      <a:pt x="10" y="151"/>
                      <a:pt x="-1" y="181"/>
                      <a:pt x="0" y="211"/>
                    </a:cubicBezTo>
                    <a:cubicBezTo>
                      <a:pt x="1" y="241"/>
                      <a:pt x="17" y="272"/>
                      <a:pt x="41" y="281"/>
                    </a:cubicBezTo>
                    <a:cubicBezTo>
                      <a:pt x="45" y="277"/>
                      <a:pt x="49" y="274"/>
                      <a:pt x="52" y="270"/>
                    </a:cubicBezTo>
                    <a:lnTo>
                      <a:pt x="71" y="246"/>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28" name="Google Shape;1628;p39"/>
              <p:cNvSpPr/>
              <p:nvPr/>
            </p:nvSpPr>
            <p:spPr>
              <a:xfrm>
                <a:off x="909920" y="3488256"/>
                <a:ext cx="106241" cy="152721"/>
              </a:xfrm>
              <a:custGeom>
                <a:rect b="b" l="l" r="r" t="t"/>
                <a:pathLst>
                  <a:path extrusionOk="0" h="92" w="64">
                    <a:moveTo>
                      <a:pt x="64" y="6"/>
                    </a:moveTo>
                    <a:cubicBezTo>
                      <a:pt x="62" y="5"/>
                      <a:pt x="7" y="-19"/>
                      <a:pt x="1" y="40"/>
                    </a:cubicBezTo>
                    <a:cubicBezTo>
                      <a:pt x="-5" y="99"/>
                      <a:pt x="55" y="93"/>
                      <a:pt x="56" y="91"/>
                    </a:cubicBezTo>
                    <a:cubicBezTo>
                      <a:pt x="56" y="89"/>
                      <a:pt x="64" y="6"/>
                      <a:pt x="64" y="6"/>
                    </a:cubicBezTo>
                    <a:close/>
                  </a:path>
                </a:pathLst>
              </a:custGeom>
              <a:solidFill>
                <a:srgbClr val="9E675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9" name="Google Shape;1629;p39"/>
              <p:cNvSpPr/>
              <p:nvPr/>
            </p:nvSpPr>
            <p:spPr>
              <a:xfrm>
                <a:off x="936481" y="3519796"/>
                <a:ext cx="39840" cy="86321"/>
              </a:xfrm>
              <a:custGeom>
                <a:rect b="b" l="l" r="r" t="t"/>
                <a:pathLst>
                  <a:path extrusionOk="0" h="52" w="24">
                    <a:moveTo>
                      <a:pt x="24" y="48"/>
                    </a:moveTo>
                    <a:cubicBezTo>
                      <a:pt x="24" y="48"/>
                      <a:pt x="23" y="48"/>
                      <a:pt x="21" y="49"/>
                    </a:cubicBezTo>
                    <a:cubicBezTo>
                      <a:pt x="19" y="50"/>
                      <a:pt x="16" y="50"/>
                      <a:pt x="13" y="48"/>
                    </a:cubicBezTo>
                    <a:cubicBezTo>
                      <a:pt x="7" y="45"/>
                      <a:pt x="3" y="35"/>
                      <a:pt x="4" y="24"/>
                    </a:cubicBezTo>
                    <a:cubicBezTo>
                      <a:pt x="4" y="19"/>
                      <a:pt x="6" y="14"/>
                      <a:pt x="8" y="10"/>
                    </a:cubicBezTo>
                    <a:cubicBezTo>
                      <a:pt x="10" y="6"/>
                      <a:pt x="14" y="3"/>
                      <a:pt x="17" y="3"/>
                    </a:cubicBezTo>
                    <a:cubicBezTo>
                      <a:pt x="20" y="2"/>
                      <a:pt x="22" y="4"/>
                      <a:pt x="23" y="6"/>
                    </a:cubicBezTo>
                    <a:cubicBezTo>
                      <a:pt x="23" y="8"/>
                      <a:pt x="23" y="9"/>
                      <a:pt x="23" y="9"/>
                    </a:cubicBezTo>
                    <a:cubicBezTo>
                      <a:pt x="23" y="9"/>
                      <a:pt x="24" y="8"/>
                      <a:pt x="24" y="6"/>
                    </a:cubicBezTo>
                    <a:cubicBezTo>
                      <a:pt x="24" y="5"/>
                      <a:pt x="23" y="3"/>
                      <a:pt x="22" y="2"/>
                    </a:cubicBezTo>
                    <a:cubicBezTo>
                      <a:pt x="21" y="1"/>
                      <a:pt x="19" y="0"/>
                      <a:pt x="17" y="0"/>
                    </a:cubicBezTo>
                    <a:cubicBezTo>
                      <a:pt x="12" y="0"/>
                      <a:pt x="8" y="3"/>
                      <a:pt x="5" y="8"/>
                    </a:cubicBezTo>
                    <a:cubicBezTo>
                      <a:pt x="2" y="12"/>
                      <a:pt x="0" y="18"/>
                      <a:pt x="0" y="24"/>
                    </a:cubicBezTo>
                    <a:cubicBezTo>
                      <a:pt x="-1" y="36"/>
                      <a:pt x="4" y="48"/>
                      <a:pt x="12" y="51"/>
                    </a:cubicBezTo>
                    <a:cubicBezTo>
                      <a:pt x="16" y="52"/>
                      <a:pt x="20" y="52"/>
                      <a:pt x="22" y="50"/>
                    </a:cubicBezTo>
                    <a:cubicBezTo>
                      <a:pt x="24" y="49"/>
                      <a:pt x="24" y="48"/>
                      <a:pt x="24" y="4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0" name="Google Shape;1630;p39"/>
              <p:cNvSpPr/>
              <p:nvPr/>
            </p:nvSpPr>
            <p:spPr>
              <a:xfrm>
                <a:off x="1251884" y="3121392"/>
                <a:ext cx="146081" cy="102921"/>
              </a:xfrm>
              <a:custGeom>
                <a:rect b="b" l="l" r="r" t="t"/>
                <a:pathLst>
                  <a:path extrusionOk="0" h="62" w="88">
                    <a:moveTo>
                      <a:pt x="81" y="62"/>
                    </a:moveTo>
                    <a:cubicBezTo>
                      <a:pt x="81" y="62"/>
                      <a:pt x="85" y="60"/>
                      <a:pt x="86" y="54"/>
                    </a:cubicBezTo>
                    <a:cubicBezTo>
                      <a:pt x="87" y="52"/>
                      <a:pt x="87" y="48"/>
                      <a:pt x="84" y="45"/>
                    </a:cubicBezTo>
                    <a:cubicBezTo>
                      <a:pt x="82" y="42"/>
                      <a:pt x="78" y="40"/>
                      <a:pt x="73" y="41"/>
                    </a:cubicBezTo>
                    <a:lnTo>
                      <a:pt x="71" y="42"/>
                    </a:lnTo>
                    <a:lnTo>
                      <a:pt x="72" y="39"/>
                    </a:lnTo>
                    <a:cubicBezTo>
                      <a:pt x="74" y="36"/>
                      <a:pt x="74" y="30"/>
                      <a:pt x="71" y="26"/>
                    </a:cubicBezTo>
                    <a:cubicBezTo>
                      <a:pt x="67" y="22"/>
                      <a:pt x="60" y="21"/>
                      <a:pt x="56" y="25"/>
                    </a:cubicBezTo>
                    <a:lnTo>
                      <a:pt x="54" y="23"/>
                    </a:lnTo>
                    <a:cubicBezTo>
                      <a:pt x="54" y="22"/>
                      <a:pt x="55" y="22"/>
                      <a:pt x="55" y="21"/>
                    </a:cubicBezTo>
                    <a:cubicBezTo>
                      <a:pt x="56" y="20"/>
                      <a:pt x="56" y="17"/>
                      <a:pt x="55" y="16"/>
                    </a:cubicBezTo>
                    <a:cubicBezTo>
                      <a:pt x="54" y="14"/>
                      <a:pt x="52" y="13"/>
                      <a:pt x="50" y="12"/>
                    </a:cubicBezTo>
                    <a:cubicBezTo>
                      <a:pt x="48" y="11"/>
                      <a:pt x="46" y="11"/>
                      <a:pt x="44" y="12"/>
                    </a:cubicBezTo>
                    <a:cubicBezTo>
                      <a:pt x="42" y="12"/>
                      <a:pt x="40" y="13"/>
                      <a:pt x="37" y="12"/>
                    </a:cubicBezTo>
                    <a:cubicBezTo>
                      <a:pt x="35" y="12"/>
                      <a:pt x="34" y="9"/>
                      <a:pt x="32" y="8"/>
                    </a:cubicBezTo>
                    <a:cubicBezTo>
                      <a:pt x="31" y="7"/>
                      <a:pt x="30" y="6"/>
                      <a:pt x="28" y="5"/>
                    </a:cubicBezTo>
                    <a:cubicBezTo>
                      <a:pt x="25" y="3"/>
                      <a:pt x="22" y="2"/>
                      <a:pt x="19" y="2"/>
                    </a:cubicBezTo>
                    <a:cubicBezTo>
                      <a:pt x="13" y="1"/>
                      <a:pt x="8" y="2"/>
                      <a:pt x="5" y="4"/>
                    </a:cubicBezTo>
                    <a:cubicBezTo>
                      <a:pt x="2" y="5"/>
                      <a:pt x="0" y="6"/>
                      <a:pt x="0" y="6"/>
                    </a:cubicBezTo>
                    <a:cubicBezTo>
                      <a:pt x="0" y="6"/>
                      <a:pt x="1" y="4"/>
                      <a:pt x="4" y="3"/>
                    </a:cubicBezTo>
                    <a:cubicBezTo>
                      <a:pt x="7" y="1"/>
                      <a:pt x="13" y="-1"/>
                      <a:pt x="19" y="0"/>
                    </a:cubicBezTo>
                    <a:cubicBezTo>
                      <a:pt x="22" y="0"/>
                      <a:pt x="26" y="1"/>
                      <a:pt x="29" y="3"/>
                    </a:cubicBezTo>
                    <a:cubicBezTo>
                      <a:pt x="31" y="4"/>
                      <a:pt x="33" y="5"/>
                      <a:pt x="34" y="7"/>
                    </a:cubicBezTo>
                    <a:cubicBezTo>
                      <a:pt x="36" y="8"/>
                      <a:pt x="37" y="10"/>
                      <a:pt x="38" y="10"/>
                    </a:cubicBezTo>
                    <a:cubicBezTo>
                      <a:pt x="40" y="10"/>
                      <a:pt x="42" y="10"/>
                      <a:pt x="44" y="9"/>
                    </a:cubicBezTo>
                    <a:cubicBezTo>
                      <a:pt x="46" y="9"/>
                      <a:pt x="49" y="9"/>
                      <a:pt x="51" y="9"/>
                    </a:cubicBezTo>
                    <a:cubicBezTo>
                      <a:pt x="53" y="10"/>
                      <a:pt x="56" y="12"/>
                      <a:pt x="57" y="14"/>
                    </a:cubicBezTo>
                    <a:cubicBezTo>
                      <a:pt x="58" y="17"/>
                      <a:pt x="59" y="20"/>
                      <a:pt x="58" y="22"/>
                    </a:cubicBezTo>
                    <a:cubicBezTo>
                      <a:pt x="57" y="23"/>
                      <a:pt x="57" y="24"/>
                      <a:pt x="56" y="25"/>
                    </a:cubicBezTo>
                    <a:lnTo>
                      <a:pt x="54" y="22"/>
                    </a:lnTo>
                    <a:cubicBezTo>
                      <a:pt x="60" y="18"/>
                      <a:pt x="68" y="19"/>
                      <a:pt x="72" y="24"/>
                    </a:cubicBezTo>
                    <a:cubicBezTo>
                      <a:pt x="77" y="29"/>
                      <a:pt x="77" y="36"/>
                      <a:pt x="74" y="40"/>
                    </a:cubicBezTo>
                    <a:lnTo>
                      <a:pt x="73" y="39"/>
                    </a:lnTo>
                    <a:cubicBezTo>
                      <a:pt x="79" y="38"/>
                      <a:pt x="83" y="40"/>
                      <a:pt x="86" y="44"/>
                    </a:cubicBezTo>
                    <a:cubicBezTo>
                      <a:pt x="89" y="48"/>
                      <a:pt x="88" y="52"/>
                      <a:pt x="87" y="55"/>
                    </a:cubicBezTo>
                    <a:cubicBezTo>
                      <a:pt x="86" y="58"/>
                      <a:pt x="85" y="59"/>
                      <a:pt x="84" y="60"/>
                    </a:cubicBezTo>
                    <a:cubicBezTo>
                      <a:pt x="82" y="61"/>
                      <a:pt x="81" y="61"/>
                      <a:pt x="81" y="61"/>
                    </a:cubicBezTo>
                    <a:lnTo>
                      <a:pt x="81" y="6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1" name="Google Shape;1631;p39"/>
              <p:cNvSpPr/>
              <p:nvPr/>
            </p:nvSpPr>
            <p:spPr>
              <a:xfrm>
                <a:off x="1338205" y="3096492"/>
                <a:ext cx="169322" cy="167662"/>
              </a:xfrm>
              <a:custGeom>
                <a:rect b="b" l="l" r="r" t="t"/>
                <a:pathLst>
                  <a:path extrusionOk="0" h="101" w="102">
                    <a:moveTo>
                      <a:pt x="93" y="101"/>
                    </a:moveTo>
                    <a:cubicBezTo>
                      <a:pt x="93" y="101"/>
                      <a:pt x="97" y="99"/>
                      <a:pt x="99" y="94"/>
                    </a:cubicBezTo>
                    <a:cubicBezTo>
                      <a:pt x="100" y="91"/>
                      <a:pt x="101" y="88"/>
                      <a:pt x="100" y="84"/>
                    </a:cubicBezTo>
                    <a:cubicBezTo>
                      <a:pt x="98" y="80"/>
                      <a:pt x="95" y="76"/>
                      <a:pt x="90" y="75"/>
                    </a:cubicBezTo>
                    <a:lnTo>
                      <a:pt x="88" y="75"/>
                    </a:lnTo>
                    <a:lnTo>
                      <a:pt x="90" y="74"/>
                    </a:lnTo>
                    <a:cubicBezTo>
                      <a:pt x="93" y="70"/>
                      <a:pt x="97" y="65"/>
                      <a:pt x="96" y="60"/>
                    </a:cubicBezTo>
                    <a:cubicBezTo>
                      <a:pt x="95" y="57"/>
                      <a:pt x="94" y="54"/>
                      <a:pt x="91" y="53"/>
                    </a:cubicBezTo>
                    <a:cubicBezTo>
                      <a:pt x="89" y="52"/>
                      <a:pt x="85" y="51"/>
                      <a:pt x="83" y="53"/>
                    </a:cubicBezTo>
                    <a:lnTo>
                      <a:pt x="75" y="60"/>
                    </a:lnTo>
                    <a:lnTo>
                      <a:pt x="81" y="51"/>
                    </a:lnTo>
                    <a:cubicBezTo>
                      <a:pt x="84" y="48"/>
                      <a:pt x="84" y="44"/>
                      <a:pt x="83" y="40"/>
                    </a:cubicBezTo>
                    <a:cubicBezTo>
                      <a:pt x="82" y="36"/>
                      <a:pt x="79" y="33"/>
                      <a:pt x="75" y="31"/>
                    </a:cubicBezTo>
                    <a:cubicBezTo>
                      <a:pt x="72" y="30"/>
                      <a:pt x="69" y="30"/>
                      <a:pt x="66" y="31"/>
                    </a:cubicBezTo>
                    <a:lnTo>
                      <a:pt x="63" y="32"/>
                    </a:lnTo>
                    <a:lnTo>
                      <a:pt x="64" y="29"/>
                    </a:lnTo>
                    <a:cubicBezTo>
                      <a:pt x="67" y="25"/>
                      <a:pt x="63" y="19"/>
                      <a:pt x="58" y="18"/>
                    </a:cubicBezTo>
                    <a:cubicBezTo>
                      <a:pt x="53" y="17"/>
                      <a:pt x="48" y="18"/>
                      <a:pt x="44" y="20"/>
                    </a:cubicBezTo>
                    <a:lnTo>
                      <a:pt x="41" y="21"/>
                    </a:lnTo>
                    <a:lnTo>
                      <a:pt x="42" y="18"/>
                    </a:lnTo>
                    <a:cubicBezTo>
                      <a:pt x="44" y="15"/>
                      <a:pt x="42" y="11"/>
                      <a:pt x="40" y="9"/>
                    </a:cubicBezTo>
                    <a:cubicBezTo>
                      <a:pt x="38" y="6"/>
                      <a:pt x="35" y="5"/>
                      <a:pt x="32" y="4"/>
                    </a:cubicBezTo>
                    <a:cubicBezTo>
                      <a:pt x="25" y="2"/>
                      <a:pt x="19" y="2"/>
                      <a:pt x="15" y="2"/>
                    </a:cubicBezTo>
                    <a:cubicBezTo>
                      <a:pt x="5" y="3"/>
                      <a:pt x="0" y="6"/>
                      <a:pt x="0" y="6"/>
                    </a:cubicBezTo>
                    <a:cubicBezTo>
                      <a:pt x="0" y="6"/>
                      <a:pt x="1" y="5"/>
                      <a:pt x="3" y="4"/>
                    </a:cubicBezTo>
                    <a:cubicBezTo>
                      <a:pt x="6" y="3"/>
                      <a:pt x="9" y="1"/>
                      <a:pt x="14" y="1"/>
                    </a:cubicBezTo>
                    <a:cubicBezTo>
                      <a:pt x="19" y="0"/>
                      <a:pt x="25" y="0"/>
                      <a:pt x="32" y="2"/>
                    </a:cubicBezTo>
                    <a:cubicBezTo>
                      <a:pt x="35" y="3"/>
                      <a:pt x="39" y="4"/>
                      <a:pt x="42" y="7"/>
                    </a:cubicBezTo>
                    <a:cubicBezTo>
                      <a:pt x="44" y="10"/>
                      <a:pt x="46" y="15"/>
                      <a:pt x="45" y="19"/>
                    </a:cubicBezTo>
                    <a:lnTo>
                      <a:pt x="43" y="18"/>
                    </a:lnTo>
                    <a:cubicBezTo>
                      <a:pt x="47" y="16"/>
                      <a:pt x="53" y="14"/>
                      <a:pt x="59" y="16"/>
                    </a:cubicBezTo>
                    <a:cubicBezTo>
                      <a:pt x="62" y="16"/>
                      <a:pt x="64" y="18"/>
                      <a:pt x="66" y="21"/>
                    </a:cubicBezTo>
                    <a:cubicBezTo>
                      <a:pt x="68" y="24"/>
                      <a:pt x="69" y="27"/>
                      <a:pt x="67" y="31"/>
                    </a:cubicBezTo>
                    <a:lnTo>
                      <a:pt x="65" y="29"/>
                    </a:lnTo>
                    <a:cubicBezTo>
                      <a:pt x="69" y="28"/>
                      <a:pt x="73" y="28"/>
                      <a:pt x="76" y="29"/>
                    </a:cubicBezTo>
                    <a:cubicBezTo>
                      <a:pt x="81" y="30"/>
                      <a:pt x="85" y="35"/>
                      <a:pt x="86" y="39"/>
                    </a:cubicBezTo>
                    <a:cubicBezTo>
                      <a:pt x="87" y="44"/>
                      <a:pt x="86" y="49"/>
                      <a:pt x="83" y="53"/>
                    </a:cubicBezTo>
                    <a:lnTo>
                      <a:pt x="82" y="51"/>
                    </a:lnTo>
                    <a:cubicBezTo>
                      <a:pt x="85" y="49"/>
                      <a:pt x="89" y="49"/>
                      <a:pt x="92" y="51"/>
                    </a:cubicBezTo>
                    <a:cubicBezTo>
                      <a:pt x="95" y="53"/>
                      <a:pt x="98" y="56"/>
                      <a:pt x="98" y="59"/>
                    </a:cubicBezTo>
                    <a:cubicBezTo>
                      <a:pt x="99" y="66"/>
                      <a:pt x="95" y="72"/>
                      <a:pt x="91" y="75"/>
                    </a:cubicBezTo>
                    <a:lnTo>
                      <a:pt x="91" y="73"/>
                    </a:lnTo>
                    <a:cubicBezTo>
                      <a:pt x="96" y="75"/>
                      <a:pt x="100" y="79"/>
                      <a:pt x="101" y="84"/>
                    </a:cubicBezTo>
                    <a:cubicBezTo>
                      <a:pt x="103" y="88"/>
                      <a:pt x="102" y="92"/>
                      <a:pt x="100" y="95"/>
                    </a:cubicBezTo>
                    <a:cubicBezTo>
                      <a:pt x="99" y="97"/>
                      <a:pt x="97" y="99"/>
                      <a:pt x="95" y="100"/>
                    </a:cubicBezTo>
                    <a:cubicBezTo>
                      <a:pt x="94" y="101"/>
                      <a:pt x="93" y="101"/>
                      <a:pt x="93" y="101"/>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2" name="Google Shape;1632;p39"/>
              <p:cNvSpPr/>
              <p:nvPr/>
            </p:nvSpPr>
            <p:spPr>
              <a:xfrm>
                <a:off x="1532427" y="3141313"/>
                <a:ext cx="195882" cy="169322"/>
              </a:xfrm>
              <a:custGeom>
                <a:rect b="b" l="l" r="r" t="t"/>
                <a:pathLst>
                  <a:path extrusionOk="0" h="102" w="118">
                    <a:moveTo>
                      <a:pt x="117" y="102"/>
                    </a:moveTo>
                    <a:cubicBezTo>
                      <a:pt x="117" y="102"/>
                      <a:pt x="118" y="98"/>
                      <a:pt x="115" y="94"/>
                    </a:cubicBezTo>
                    <a:cubicBezTo>
                      <a:pt x="113" y="92"/>
                      <a:pt x="110" y="90"/>
                      <a:pt x="106" y="90"/>
                    </a:cubicBezTo>
                    <a:cubicBezTo>
                      <a:pt x="102" y="89"/>
                      <a:pt x="98" y="90"/>
                      <a:pt x="93" y="92"/>
                    </a:cubicBezTo>
                    <a:lnTo>
                      <a:pt x="92" y="92"/>
                    </a:lnTo>
                    <a:lnTo>
                      <a:pt x="92" y="90"/>
                    </a:lnTo>
                    <a:cubicBezTo>
                      <a:pt x="93" y="86"/>
                      <a:pt x="89" y="80"/>
                      <a:pt x="84" y="78"/>
                    </a:cubicBezTo>
                    <a:cubicBezTo>
                      <a:pt x="78" y="76"/>
                      <a:pt x="72" y="77"/>
                      <a:pt x="65" y="79"/>
                    </a:cubicBezTo>
                    <a:lnTo>
                      <a:pt x="56" y="81"/>
                    </a:lnTo>
                    <a:lnTo>
                      <a:pt x="64" y="77"/>
                    </a:lnTo>
                    <a:cubicBezTo>
                      <a:pt x="68" y="74"/>
                      <a:pt x="68" y="67"/>
                      <a:pt x="65" y="63"/>
                    </a:cubicBezTo>
                    <a:cubicBezTo>
                      <a:pt x="61" y="59"/>
                      <a:pt x="55" y="58"/>
                      <a:pt x="49" y="58"/>
                    </a:cubicBezTo>
                    <a:lnTo>
                      <a:pt x="48" y="58"/>
                    </a:lnTo>
                    <a:lnTo>
                      <a:pt x="43" y="58"/>
                    </a:lnTo>
                    <a:lnTo>
                      <a:pt x="47" y="55"/>
                    </a:lnTo>
                    <a:cubicBezTo>
                      <a:pt x="53" y="52"/>
                      <a:pt x="53" y="43"/>
                      <a:pt x="48" y="39"/>
                    </a:cubicBezTo>
                    <a:cubicBezTo>
                      <a:pt x="43" y="35"/>
                      <a:pt x="36" y="36"/>
                      <a:pt x="31" y="39"/>
                    </a:cubicBezTo>
                    <a:lnTo>
                      <a:pt x="25" y="42"/>
                    </a:lnTo>
                    <a:lnTo>
                      <a:pt x="29" y="37"/>
                    </a:lnTo>
                    <a:cubicBezTo>
                      <a:pt x="35" y="30"/>
                      <a:pt x="35" y="20"/>
                      <a:pt x="32" y="14"/>
                    </a:cubicBezTo>
                    <a:cubicBezTo>
                      <a:pt x="28" y="7"/>
                      <a:pt x="22" y="3"/>
                      <a:pt x="17" y="2"/>
                    </a:cubicBezTo>
                    <a:cubicBezTo>
                      <a:pt x="12" y="1"/>
                      <a:pt x="7" y="1"/>
                      <a:pt x="4" y="2"/>
                    </a:cubicBezTo>
                    <a:cubicBezTo>
                      <a:pt x="1" y="3"/>
                      <a:pt x="0" y="4"/>
                      <a:pt x="0" y="4"/>
                    </a:cubicBezTo>
                    <a:cubicBezTo>
                      <a:pt x="0" y="4"/>
                      <a:pt x="0" y="3"/>
                      <a:pt x="1" y="3"/>
                    </a:cubicBezTo>
                    <a:cubicBezTo>
                      <a:pt x="2" y="3"/>
                      <a:pt x="3" y="2"/>
                      <a:pt x="4" y="1"/>
                    </a:cubicBezTo>
                    <a:cubicBezTo>
                      <a:pt x="7" y="0"/>
                      <a:pt x="12" y="-1"/>
                      <a:pt x="17" y="0"/>
                    </a:cubicBezTo>
                    <a:cubicBezTo>
                      <a:pt x="23" y="2"/>
                      <a:pt x="30" y="5"/>
                      <a:pt x="33" y="13"/>
                    </a:cubicBezTo>
                    <a:cubicBezTo>
                      <a:pt x="37" y="20"/>
                      <a:pt x="37" y="30"/>
                      <a:pt x="31" y="38"/>
                    </a:cubicBezTo>
                    <a:lnTo>
                      <a:pt x="29" y="37"/>
                    </a:lnTo>
                    <a:cubicBezTo>
                      <a:pt x="35" y="33"/>
                      <a:pt x="43" y="32"/>
                      <a:pt x="50" y="37"/>
                    </a:cubicBezTo>
                    <a:cubicBezTo>
                      <a:pt x="53" y="39"/>
                      <a:pt x="54" y="43"/>
                      <a:pt x="54" y="47"/>
                    </a:cubicBezTo>
                    <a:cubicBezTo>
                      <a:pt x="54" y="51"/>
                      <a:pt x="52" y="55"/>
                      <a:pt x="48" y="57"/>
                    </a:cubicBezTo>
                    <a:lnTo>
                      <a:pt x="48" y="55"/>
                    </a:lnTo>
                    <a:lnTo>
                      <a:pt x="49" y="55"/>
                    </a:lnTo>
                    <a:cubicBezTo>
                      <a:pt x="55" y="55"/>
                      <a:pt x="62" y="56"/>
                      <a:pt x="67" y="62"/>
                    </a:cubicBezTo>
                    <a:cubicBezTo>
                      <a:pt x="69" y="64"/>
                      <a:pt x="70" y="68"/>
                      <a:pt x="70" y="71"/>
                    </a:cubicBezTo>
                    <a:cubicBezTo>
                      <a:pt x="70" y="74"/>
                      <a:pt x="68" y="77"/>
                      <a:pt x="65" y="79"/>
                    </a:cubicBezTo>
                    <a:lnTo>
                      <a:pt x="64" y="77"/>
                    </a:lnTo>
                    <a:cubicBezTo>
                      <a:pt x="71" y="75"/>
                      <a:pt x="78" y="74"/>
                      <a:pt x="85" y="76"/>
                    </a:cubicBezTo>
                    <a:cubicBezTo>
                      <a:pt x="91" y="79"/>
                      <a:pt x="95" y="85"/>
                      <a:pt x="94" y="91"/>
                    </a:cubicBezTo>
                    <a:lnTo>
                      <a:pt x="93" y="90"/>
                    </a:lnTo>
                    <a:cubicBezTo>
                      <a:pt x="98" y="89"/>
                      <a:pt x="102" y="88"/>
                      <a:pt x="106" y="88"/>
                    </a:cubicBezTo>
                    <a:cubicBezTo>
                      <a:pt x="111" y="89"/>
                      <a:pt x="114" y="91"/>
                      <a:pt x="115" y="93"/>
                    </a:cubicBezTo>
                    <a:cubicBezTo>
                      <a:pt x="117" y="96"/>
                      <a:pt x="118" y="98"/>
                      <a:pt x="118" y="99"/>
                    </a:cubicBezTo>
                    <a:cubicBezTo>
                      <a:pt x="118" y="101"/>
                      <a:pt x="117" y="102"/>
                      <a:pt x="117" y="102"/>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3" name="Google Shape;1633;p39"/>
              <p:cNvSpPr/>
              <p:nvPr/>
            </p:nvSpPr>
            <p:spPr>
              <a:xfrm>
                <a:off x="1427846" y="3066612"/>
                <a:ext cx="200862" cy="36520"/>
              </a:xfrm>
              <a:custGeom>
                <a:rect b="b" l="l" r="r" t="t"/>
                <a:pathLst>
                  <a:path extrusionOk="0" h="22" w="121">
                    <a:moveTo>
                      <a:pt x="121" y="3"/>
                    </a:moveTo>
                    <a:cubicBezTo>
                      <a:pt x="121" y="3"/>
                      <a:pt x="119" y="4"/>
                      <a:pt x="117" y="4"/>
                    </a:cubicBezTo>
                    <a:cubicBezTo>
                      <a:pt x="114" y="4"/>
                      <a:pt x="111" y="4"/>
                      <a:pt x="107" y="3"/>
                    </a:cubicBezTo>
                    <a:cubicBezTo>
                      <a:pt x="102" y="3"/>
                      <a:pt x="97" y="2"/>
                      <a:pt x="91" y="4"/>
                    </a:cubicBezTo>
                    <a:cubicBezTo>
                      <a:pt x="89" y="5"/>
                      <a:pt x="86" y="7"/>
                      <a:pt x="86" y="10"/>
                    </a:cubicBezTo>
                    <a:cubicBezTo>
                      <a:pt x="84" y="13"/>
                      <a:pt x="85" y="16"/>
                      <a:pt x="87" y="18"/>
                    </a:cubicBezTo>
                    <a:lnTo>
                      <a:pt x="85" y="19"/>
                    </a:lnTo>
                    <a:cubicBezTo>
                      <a:pt x="85" y="16"/>
                      <a:pt x="81" y="13"/>
                      <a:pt x="78" y="10"/>
                    </a:cubicBezTo>
                    <a:cubicBezTo>
                      <a:pt x="74" y="8"/>
                      <a:pt x="70" y="5"/>
                      <a:pt x="66" y="4"/>
                    </a:cubicBezTo>
                    <a:cubicBezTo>
                      <a:pt x="61" y="2"/>
                      <a:pt x="57" y="2"/>
                      <a:pt x="53" y="4"/>
                    </a:cubicBezTo>
                    <a:cubicBezTo>
                      <a:pt x="49" y="6"/>
                      <a:pt x="46" y="10"/>
                      <a:pt x="46" y="13"/>
                    </a:cubicBezTo>
                    <a:lnTo>
                      <a:pt x="46" y="17"/>
                    </a:lnTo>
                    <a:lnTo>
                      <a:pt x="44" y="14"/>
                    </a:lnTo>
                    <a:cubicBezTo>
                      <a:pt x="39" y="9"/>
                      <a:pt x="33" y="6"/>
                      <a:pt x="28" y="5"/>
                    </a:cubicBezTo>
                    <a:cubicBezTo>
                      <a:pt x="22" y="4"/>
                      <a:pt x="17" y="5"/>
                      <a:pt x="13" y="6"/>
                    </a:cubicBezTo>
                    <a:cubicBezTo>
                      <a:pt x="4" y="8"/>
                      <a:pt x="1" y="12"/>
                      <a:pt x="0" y="12"/>
                    </a:cubicBezTo>
                    <a:cubicBezTo>
                      <a:pt x="0" y="12"/>
                      <a:pt x="1" y="11"/>
                      <a:pt x="3" y="9"/>
                    </a:cubicBezTo>
                    <a:cubicBezTo>
                      <a:pt x="5" y="8"/>
                      <a:pt x="8" y="6"/>
                      <a:pt x="12" y="4"/>
                    </a:cubicBezTo>
                    <a:cubicBezTo>
                      <a:pt x="16" y="3"/>
                      <a:pt x="22" y="2"/>
                      <a:pt x="28" y="3"/>
                    </a:cubicBezTo>
                    <a:cubicBezTo>
                      <a:pt x="34" y="4"/>
                      <a:pt x="41" y="7"/>
                      <a:pt x="46" y="13"/>
                    </a:cubicBezTo>
                    <a:lnTo>
                      <a:pt x="44" y="14"/>
                    </a:lnTo>
                    <a:cubicBezTo>
                      <a:pt x="44" y="9"/>
                      <a:pt x="47" y="4"/>
                      <a:pt x="52" y="2"/>
                    </a:cubicBezTo>
                    <a:cubicBezTo>
                      <a:pt x="56" y="-1"/>
                      <a:pt x="62" y="-1"/>
                      <a:pt x="67" y="1"/>
                    </a:cubicBezTo>
                    <a:cubicBezTo>
                      <a:pt x="72" y="3"/>
                      <a:pt x="76" y="6"/>
                      <a:pt x="79" y="8"/>
                    </a:cubicBezTo>
                    <a:cubicBezTo>
                      <a:pt x="81" y="10"/>
                      <a:pt x="83" y="12"/>
                      <a:pt x="85" y="13"/>
                    </a:cubicBezTo>
                    <a:cubicBezTo>
                      <a:pt x="86" y="15"/>
                      <a:pt x="88" y="16"/>
                      <a:pt x="88" y="19"/>
                    </a:cubicBezTo>
                    <a:lnTo>
                      <a:pt x="88" y="22"/>
                    </a:lnTo>
                    <a:lnTo>
                      <a:pt x="86" y="20"/>
                    </a:lnTo>
                    <a:cubicBezTo>
                      <a:pt x="82" y="17"/>
                      <a:pt x="82" y="12"/>
                      <a:pt x="83" y="9"/>
                    </a:cubicBezTo>
                    <a:cubicBezTo>
                      <a:pt x="85" y="6"/>
                      <a:pt x="88" y="3"/>
                      <a:pt x="91" y="2"/>
                    </a:cubicBezTo>
                    <a:cubicBezTo>
                      <a:pt x="97" y="0"/>
                      <a:pt x="103" y="1"/>
                      <a:pt x="107" y="2"/>
                    </a:cubicBezTo>
                    <a:cubicBezTo>
                      <a:pt x="111" y="3"/>
                      <a:pt x="115" y="3"/>
                      <a:pt x="117" y="3"/>
                    </a:cubicBezTo>
                    <a:cubicBezTo>
                      <a:pt x="119" y="3"/>
                      <a:pt x="121" y="3"/>
                      <a:pt x="121" y="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4" name="Google Shape;1634;p39"/>
              <p:cNvSpPr/>
              <p:nvPr/>
            </p:nvSpPr>
            <p:spPr>
              <a:xfrm>
                <a:off x="1313305" y="2960371"/>
                <a:ext cx="104581" cy="104581"/>
              </a:xfrm>
              <a:custGeom>
                <a:rect b="b" l="l" r="r" t="t"/>
                <a:pathLst>
                  <a:path extrusionOk="0" h="63" w="63">
                    <a:moveTo>
                      <a:pt x="63" y="2"/>
                    </a:moveTo>
                    <a:cubicBezTo>
                      <a:pt x="63" y="2"/>
                      <a:pt x="60" y="1"/>
                      <a:pt x="56" y="2"/>
                    </a:cubicBezTo>
                    <a:cubicBezTo>
                      <a:pt x="54" y="2"/>
                      <a:pt x="51" y="3"/>
                      <a:pt x="49" y="5"/>
                    </a:cubicBezTo>
                    <a:cubicBezTo>
                      <a:pt x="47" y="7"/>
                      <a:pt x="44" y="10"/>
                      <a:pt x="44" y="14"/>
                    </a:cubicBezTo>
                    <a:lnTo>
                      <a:pt x="43" y="15"/>
                    </a:lnTo>
                    <a:lnTo>
                      <a:pt x="42" y="15"/>
                    </a:lnTo>
                    <a:cubicBezTo>
                      <a:pt x="39" y="13"/>
                      <a:pt x="34" y="15"/>
                      <a:pt x="32" y="19"/>
                    </a:cubicBezTo>
                    <a:cubicBezTo>
                      <a:pt x="29" y="23"/>
                      <a:pt x="29" y="28"/>
                      <a:pt x="30" y="34"/>
                    </a:cubicBezTo>
                    <a:lnTo>
                      <a:pt x="30" y="39"/>
                    </a:lnTo>
                    <a:lnTo>
                      <a:pt x="27" y="34"/>
                    </a:lnTo>
                    <a:lnTo>
                      <a:pt x="27" y="34"/>
                    </a:lnTo>
                    <a:cubicBezTo>
                      <a:pt x="25" y="31"/>
                      <a:pt x="21" y="29"/>
                      <a:pt x="18" y="29"/>
                    </a:cubicBezTo>
                    <a:cubicBezTo>
                      <a:pt x="15" y="28"/>
                      <a:pt x="11" y="30"/>
                      <a:pt x="9" y="32"/>
                    </a:cubicBezTo>
                    <a:cubicBezTo>
                      <a:pt x="4" y="36"/>
                      <a:pt x="2" y="42"/>
                      <a:pt x="2" y="47"/>
                    </a:cubicBezTo>
                    <a:cubicBezTo>
                      <a:pt x="2" y="52"/>
                      <a:pt x="3" y="56"/>
                      <a:pt x="4" y="59"/>
                    </a:cubicBezTo>
                    <a:cubicBezTo>
                      <a:pt x="4" y="61"/>
                      <a:pt x="5" y="63"/>
                      <a:pt x="5" y="63"/>
                    </a:cubicBezTo>
                    <a:cubicBezTo>
                      <a:pt x="5" y="63"/>
                      <a:pt x="4" y="62"/>
                      <a:pt x="2" y="59"/>
                    </a:cubicBezTo>
                    <a:cubicBezTo>
                      <a:pt x="1" y="56"/>
                      <a:pt x="0" y="52"/>
                      <a:pt x="0" y="47"/>
                    </a:cubicBezTo>
                    <a:cubicBezTo>
                      <a:pt x="0" y="41"/>
                      <a:pt x="2" y="34"/>
                      <a:pt x="7" y="30"/>
                    </a:cubicBezTo>
                    <a:cubicBezTo>
                      <a:pt x="13" y="25"/>
                      <a:pt x="24" y="24"/>
                      <a:pt x="29" y="32"/>
                    </a:cubicBezTo>
                    <a:cubicBezTo>
                      <a:pt x="29" y="32"/>
                      <a:pt x="29" y="33"/>
                      <a:pt x="30" y="33"/>
                    </a:cubicBezTo>
                    <a:lnTo>
                      <a:pt x="27" y="34"/>
                    </a:lnTo>
                    <a:cubicBezTo>
                      <a:pt x="27" y="28"/>
                      <a:pt x="27" y="22"/>
                      <a:pt x="30" y="18"/>
                    </a:cubicBezTo>
                    <a:cubicBezTo>
                      <a:pt x="32" y="13"/>
                      <a:pt x="38" y="10"/>
                      <a:pt x="43" y="12"/>
                    </a:cubicBezTo>
                    <a:lnTo>
                      <a:pt x="41" y="13"/>
                    </a:lnTo>
                    <a:cubicBezTo>
                      <a:pt x="42" y="9"/>
                      <a:pt x="45" y="6"/>
                      <a:pt x="48" y="4"/>
                    </a:cubicBezTo>
                    <a:cubicBezTo>
                      <a:pt x="50" y="2"/>
                      <a:pt x="53" y="1"/>
                      <a:pt x="56" y="0"/>
                    </a:cubicBezTo>
                    <a:cubicBezTo>
                      <a:pt x="58" y="0"/>
                      <a:pt x="60" y="0"/>
                      <a:pt x="61" y="1"/>
                    </a:cubicBezTo>
                    <a:cubicBezTo>
                      <a:pt x="63" y="1"/>
                      <a:pt x="63" y="1"/>
                      <a:pt x="63" y="1"/>
                    </a:cubicBezTo>
                    <a:lnTo>
                      <a:pt x="63" y="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5" name="Google Shape;1635;p39"/>
              <p:cNvSpPr/>
              <p:nvPr/>
            </p:nvSpPr>
            <p:spPr>
              <a:xfrm>
                <a:off x="1163903" y="2950411"/>
                <a:ext cx="46480" cy="126161"/>
              </a:xfrm>
              <a:custGeom>
                <a:rect b="b" l="l" r="r" t="t"/>
                <a:pathLst>
                  <a:path extrusionOk="0" h="76" w="28">
                    <a:moveTo>
                      <a:pt x="28" y="76"/>
                    </a:moveTo>
                    <a:cubicBezTo>
                      <a:pt x="28" y="76"/>
                      <a:pt x="27" y="76"/>
                      <a:pt x="25" y="75"/>
                    </a:cubicBezTo>
                    <a:cubicBezTo>
                      <a:pt x="23" y="74"/>
                      <a:pt x="20" y="72"/>
                      <a:pt x="17" y="68"/>
                    </a:cubicBezTo>
                    <a:cubicBezTo>
                      <a:pt x="15" y="65"/>
                      <a:pt x="13" y="60"/>
                      <a:pt x="13" y="54"/>
                    </a:cubicBezTo>
                    <a:cubicBezTo>
                      <a:pt x="13" y="51"/>
                      <a:pt x="13" y="49"/>
                      <a:pt x="12" y="47"/>
                    </a:cubicBezTo>
                    <a:cubicBezTo>
                      <a:pt x="10" y="45"/>
                      <a:pt x="7" y="43"/>
                      <a:pt x="5" y="40"/>
                    </a:cubicBezTo>
                    <a:cubicBezTo>
                      <a:pt x="2" y="33"/>
                      <a:pt x="5" y="25"/>
                      <a:pt x="11" y="22"/>
                    </a:cubicBezTo>
                    <a:lnTo>
                      <a:pt x="11" y="24"/>
                    </a:lnTo>
                    <a:cubicBezTo>
                      <a:pt x="5" y="18"/>
                      <a:pt x="2" y="12"/>
                      <a:pt x="1" y="7"/>
                    </a:cubicBezTo>
                    <a:cubicBezTo>
                      <a:pt x="0" y="2"/>
                      <a:pt x="0" y="0"/>
                      <a:pt x="0" y="0"/>
                    </a:cubicBezTo>
                    <a:cubicBezTo>
                      <a:pt x="0" y="0"/>
                      <a:pt x="1" y="2"/>
                      <a:pt x="2" y="7"/>
                    </a:cubicBezTo>
                    <a:cubicBezTo>
                      <a:pt x="4" y="11"/>
                      <a:pt x="7" y="17"/>
                      <a:pt x="12" y="22"/>
                    </a:cubicBezTo>
                    <a:lnTo>
                      <a:pt x="13" y="24"/>
                    </a:lnTo>
                    <a:lnTo>
                      <a:pt x="12" y="24"/>
                    </a:lnTo>
                    <a:cubicBezTo>
                      <a:pt x="8" y="27"/>
                      <a:pt x="5" y="33"/>
                      <a:pt x="8" y="39"/>
                    </a:cubicBezTo>
                    <a:cubicBezTo>
                      <a:pt x="9" y="41"/>
                      <a:pt x="12" y="42"/>
                      <a:pt x="14" y="45"/>
                    </a:cubicBezTo>
                    <a:cubicBezTo>
                      <a:pt x="16" y="48"/>
                      <a:pt x="15" y="52"/>
                      <a:pt x="15" y="54"/>
                    </a:cubicBezTo>
                    <a:cubicBezTo>
                      <a:pt x="15" y="59"/>
                      <a:pt x="17" y="64"/>
                      <a:pt x="19" y="67"/>
                    </a:cubicBezTo>
                    <a:cubicBezTo>
                      <a:pt x="23" y="74"/>
                      <a:pt x="28" y="75"/>
                      <a:pt x="28" y="7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6" name="Google Shape;1636;p39"/>
              <p:cNvSpPr/>
              <p:nvPr/>
            </p:nvSpPr>
            <p:spPr>
              <a:xfrm>
                <a:off x="973001" y="3015151"/>
                <a:ext cx="175962" cy="94621"/>
              </a:xfrm>
              <a:custGeom>
                <a:rect b="b" l="l" r="r" t="t"/>
                <a:pathLst>
                  <a:path extrusionOk="0" h="57" w="106">
                    <a:moveTo>
                      <a:pt x="106" y="56"/>
                    </a:moveTo>
                    <a:cubicBezTo>
                      <a:pt x="106" y="56"/>
                      <a:pt x="105" y="57"/>
                      <a:pt x="104" y="57"/>
                    </a:cubicBezTo>
                    <a:cubicBezTo>
                      <a:pt x="102" y="56"/>
                      <a:pt x="100" y="56"/>
                      <a:pt x="98" y="55"/>
                    </a:cubicBezTo>
                    <a:cubicBezTo>
                      <a:pt x="92" y="54"/>
                      <a:pt x="85" y="50"/>
                      <a:pt x="79" y="42"/>
                    </a:cubicBezTo>
                    <a:lnTo>
                      <a:pt x="81" y="42"/>
                    </a:lnTo>
                    <a:cubicBezTo>
                      <a:pt x="77" y="46"/>
                      <a:pt x="71" y="49"/>
                      <a:pt x="64" y="49"/>
                    </a:cubicBezTo>
                    <a:cubicBezTo>
                      <a:pt x="61" y="49"/>
                      <a:pt x="58" y="48"/>
                      <a:pt x="55" y="46"/>
                    </a:cubicBezTo>
                    <a:cubicBezTo>
                      <a:pt x="51" y="45"/>
                      <a:pt x="48" y="43"/>
                      <a:pt x="47" y="39"/>
                    </a:cubicBezTo>
                    <a:cubicBezTo>
                      <a:pt x="46" y="37"/>
                      <a:pt x="46" y="36"/>
                      <a:pt x="46" y="35"/>
                    </a:cubicBezTo>
                    <a:cubicBezTo>
                      <a:pt x="46" y="34"/>
                      <a:pt x="45" y="33"/>
                      <a:pt x="45" y="32"/>
                    </a:cubicBezTo>
                    <a:cubicBezTo>
                      <a:pt x="43" y="31"/>
                      <a:pt x="41" y="30"/>
                      <a:pt x="39" y="29"/>
                    </a:cubicBezTo>
                    <a:cubicBezTo>
                      <a:pt x="37" y="28"/>
                      <a:pt x="34" y="27"/>
                      <a:pt x="32" y="25"/>
                    </a:cubicBezTo>
                    <a:cubicBezTo>
                      <a:pt x="30" y="24"/>
                      <a:pt x="29" y="21"/>
                      <a:pt x="29" y="18"/>
                    </a:cubicBezTo>
                    <a:lnTo>
                      <a:pt x="31" y="20"/>
                    </a:lnTo>
                    <a:cubicBezTo>
                      <a:pt x="25" y="21"/>
                      <a:pt x="19" y="20"/>
                      <a:pt x="15" y="18"/>
                    </a:cubicBezTo>
                    <a:cubicBezTo>
                      <a:pt x="10" y="16"/>
                      <a:pt x="7" y="13"/>
                      <a:pt x="5" y="10"/>
                    </a:cubicBezTo>
                    <a:cubicBezTo>
                      <a:pt x="2" y="8"/>
                      <a:pt x="1" y="5"/>
                      <a:pt x="1" y="3"/>
                    </a:cubicBezTo>
                    <a:cubicBezTo>
                      <a:pt x="0" y="1"/>
                      <a:pt x="0" y="0"/>
                      <a:pt x="1" y="0"/>
                    </a:cubicBezTo>
                    <a:cubicBezTo>
                      <a:pt x="1" y="0"/>
                      <a:pt x="1" y="4"/>
                      <a:pt x="6" y="9"/>
                    </a:cubicBezTo>
                    <a:cubicBezTo>
                      <a:pt x="8" y="12"/>
                      <a:pt x="11" y="15"/>
                      <a:pt x="15" y="16"/>
                    </a:cubicBezTo>
                    <a:cubicBezTo>
                      <a:pt x="20" y="18"/>
                      <a:pt x="25" y="19"/>
                      <a:pt x="30" y="17"/>
                    </a:cubicBezTo>
                    <a:lnTo>
                      <a:pt x="32" y="17"/>
                    </a:lnTo>
                    <a:lnTo>
                      <a:pt x="32" y="19"/>
                    </a:lnTo>
                    <a:cubicBezTo>
                      <a:pt x="31" y="20"/>
                      <a:pt x="32" y="22"/>
                      <a:pt x="34" y="23"/>
                    </a:cubicBezTo>
                    <a:cubicBezTo>
                      <a:pt x="36" y="25"/>
                      <a:pt x="38" y="26"/>
                      <a:pt x="40" y="26"/>
                    </a:cubicBezTo>
                    <a:cubicBezTo>
                      <a:pt x="42" y="27"/>
                      <a:pt x="45" y="28"/>
                      <a:pt x="47" y="30"/>
                    </a:cubicBezTo>
                    <a:cubicBezTo>
                      <a:pt x="48" y="31"/>
                      <a:pt x="49" y="33"/>
                      <a:pt x="49" y="34"/>
                    </a:cubicBezTo>
                    <a:cubicBezTo>
                      <a:pt x="49" y="36"/>
                      <a:pt x="49" y="37"/>
                      <a:pt x="49" y="38"/>
                    </a:cubicBezTo>
                    <a:cubicBezTo>
                      <a:pt x="50" y="41"/>
                      <a:pt x="53" y="43"/>
                      <a:pt x="56" y="44"/>
                    </a:cubicBezTo>
                    <a:cubicBezTo>
                      <a:pt x="59" y="45"/>
                      <a:pt x="61" y="46"/>
                      <a:pt x="64" y="46"/>
                    </a:cubicBezTo>
                    <a:cubicBezTo>
                      <a:pt x="70" y="46"/>
                      <a:pt x="76" y="44"/>
                      <a:pt x="79" y="40"/>
                    </a:cubicBezTo>
                    <a:lnTo>
                      <a:pt x="80" y="39"/>
                    </a:lnTo>
                    <a:lnTo>
                      <a:pt x="81" y="41"/>
                    </a:lnTo>
                    <a:cubicBezTo>
                      <a:pt x="86" y="48"/>
                      <a:pt x="93" y="52"/>
                      <a:pt x="98" y="54"/>
                    </a:cubicBezTo>
                    <a:cubicBezTo>
                      <a:pt x="103" y="56"/>
                      <a:pt x="106" y="56"/>
                      <a:pt x="106" y="5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7" name="Google Shape;1637;p39"/>
              <p:cNvSpPr/>
              <p:nvPr/>
            </p:nvSpPr>
            <p:spPr>
              <a:xfrm>
                <a:off x="783759" y="3101472"/>
                <a:ext cx="278883" cy="106241"/>
              </a:xfrm>
              <a:custGeom>
                <a:rect b="b" l="l" r="r" t="t"/>
                <a:pathLst>
                  <a:path extrusionOk="0" h="64" w="168">
                    <a:moveTo>
                      <a:pt x="1" y="64"/>
                    </a:moveTo>
                    <a:lnTo>
                      <a:pt x="1" y="63"/>
                    </a:lnTo>
                    <a:cubicBezTo>
                      <a:pt x="1" y="62"/>
                      <a:pt x="0" y="61"/>
                      <a:pt x="0" y="60"/>
                    </a:cubicBezTo>
                    <a:cubicBezTo>
                      <a:pt x="1" y="57"/>
                      <a:pt x="1" y="54"/>
                      <a:pt x="3" y="49"/>
                    </a:cubicBezTo>
                    <a:cubicBezTo>
                      <a:pt x="5" y="45"/>
                      <a:pt x="8" y="40"/>
                      <a:pt x="12" y="35"/>
                    </a:cubicBezTo>
                    <a:cubicBezTo>
                      <a:pt x="14" y="33"/>
                      <a:pt x="16" y="30"/>
                      <a:pt x="19" y="27"/>
                    </a:cubicBezTo>
                    <a:cubicBezTo>
                      <a:pt x="20" y="26"/>
                      <a:pt x="22" y="25"/>
                      <a:pt x="24" y="24"/>
                    </a:cubicBezTo>
                    <a:cubicBezTo>
                      <a:pt x="26" y="23"/>
                      <a:pt x="28" y="23"/>
                      <a:pt x="30" y="25"/>
                    </a:cubicBezTo>
                    <a:lnTo>
                      <a:pt x="28" y="26"/>
                    </a:lnTo>
                    <a:cubicBezTo>
                      <a:pt x="28" y="20"/>
                      <a:pt x="32" y="13"/>
                      <a:pt x="39" y="10"/>
                    </a:cubicBezTo>
                    <a:cubicBezTo>
                      <a:pt x="45" y="7"/>
                      <a:pt x="53" y="8"/>
                      <a:pt x="59" y="14"/>
                    </a:cubicBezTo>
                    <a:lnTo>
                      <a:pt x="57" y="14"/>
                    </a:lnTo>
                    <a:cubicBezTo>
                      <a:pt x="57" y="11"/>
                      <a:pt x="59" y="7"/>
                      <a:pt x="63" y="5"/>
                    </a:cubicBezTo>
                    <a:cubicBezTo>
                      <a:pt x="66" y="3"/>
                      <a:pt x="71" y="3"/>
                      <a:pt x="74" y="5"/>
                    </a:cubicBezTo>
                    <a:cubicBezTo>
                      <a:pt x="76" y="6"/>
                      <a:pt x="78" y="7"/>
                      <a:pt x="79" y="9"/>
                    </a:cubicBezTo>
                    <a:lnTo>
                      <a:pt x="77" y="10"/>
                    </a:lnTo>
                    <a:cubicBezTo>
                      <a:pt x="77" y="7"/>
                      <a:pt x="78" y="5"/>
                      <a:pt x="80" y="4"/>
                    </a:cubicBezTo>
                    <a:cubicBezTo>
                      <a:pt x="82" y="3"/>
                      <a:pt x="84" y="2"/>
                      <a:pt x="86" y="2"/>
                    </a:cubicBezTo>
                    <a:cubicBezTo>
                      <a:pt x="91" y="2"/>
                      <a:pt x="94" y="4"/>
                      <a:pt x="97" y="6"/>
                    </a:cubicBezTo>
                    <a:lnTo>
                      <a:pt x="96" y="7"/>
                    </a:lnTo>
                    <a:cubicBezTo>
                      <a:pt x="99" y="3"/>
                      <a:pt x="104" y="0"/>
                      <a:pt x="108" y="0"/>
                    </a:cubicBezTo>
                    <a:cubicBezTo>
                      <a:pt x="113" y="-1"/>
                      <a:pt x="117" y="0"/>
                      <a:pt x="121" y="1"/>
                    </a:cubicBezTo>
                    <a:cubicBezTo>
                      <a:pt x="129" y="4"/>
                      <a:pt x="135" y="9"/>
                      <a:pt x="140" y="13"/>
                    </a:cubicBezTo>
                    <a:lnTo>
                      <a:pt x="139" y="15"/>
                    </a:lnTo>
                    <a:cubicBezTo>
                      <a:pt x="138" y="13"/>
                      <a:pt x="139" y="11"/>
                      <a:pt x="140" y="10"/>
                    </a:cubicBezTo>
                    <a:cubicBezTo>
                      <a:pt x="141" y="9"/>
                      <a:pt x="142" y="8"/>
                      <a:pt x="143" y="8"/>
                    </a:cubicBezTo>
                    <a:cubicBezTo>
                      <a:pt x="146" y="7"/>
                      <a:pt x="148" y="7"/>
                      <a:pt x="150" y="7"/>
                    </a:cubicBezTo>
                    <a:cubicBezTo>
                      <a:pt x="155" y="9"/>
                      <a:pt x="158" y="10"/>
                      <a:pt x="161" y="12"/>
                    </a:cubicBezTo>
                    <a:cubicBezTo>
                      <a:pt x="163" y="13"/>
                      <a:pt x="165" y="15"/>
                      <a:pt x="166" y="16"/>
                    </a:cubicBezTo>
                    <a:cubicBezTo>
                      <a:pt x="167" y="17"/>
                      <a:pt x="168" y="18"/>
                      <a:pt x="168" y="18"/>
                    </a:cubicBezTo>
                    <a:cubicBezTo>
                      <a:pt x="168" y="18"/>
                      <a:pt x="165" y="16"/>
                      <a:pt x="160" y="13"/>
                    </a:cubicBezTo>
                    <a:cubicBezTo>
                      <a:pt x="158" y="11"/>
                      <a:pt x="154" y="10"/>
                      <a:pt x="150" y="9"/>
                    </a:cubicBezTo>
                    <a:cubicBezTo>
                      <a:pt x="148" y="9"/>
                      <a:pt x="146" y="9"/>
                      <a:pt x="144" y="9"/>
                    </a:cubicBezTo>
                    <a:cubicBezTo>
                      <a:pt x="142" y="10"/>
                      <a:pt x="140" y="12"/>
                      <a:pt x="140" y="14"/>
                    </a:cubicBezTo>
                    <a:lnTo>
                      <a:pt x="141" y="17"/>
                    </a:lnTo>
                    <a:lnTo>
                      <a:pt x="139" y="15"/>
                    </a:lnTo>
                    <a:cubicBezTo>
                      <a:pt x="134" y="11"/>
                      <a:pt x="128" y="6"/>
                      <a:pt x="120" y="3"/>
                    </a:cubicBezTo>
                    <a:cubicBezTo>
                      <a:pt x="117" y="2"/>
                      <a:pt x="112" y="2"/>
                      <a:pt x="108" y="2"/>
                    </a:cubicBezTo>
                    <a:cubicBezTo>
                      <a:pt x="104" y="3"/>
                      <a:pt x="100" y="5"/>
                      <a:pt x="98" y="8"/>
                    </a:cubicBezTo>
                    <a:lnTo>
                      <a:pt x="97" y="9"/>
                    </a:lnTo>
                    <a:lnTo>
                      <a:pt x="96" y="9"/>
                    </a:lnTo>
                    <a:cubicBezTo>
                      <a:pt x="93" y="7"/>
                      <a:pt x="90" y="5"/>
                      <a:pt x="86" y="5"/>
                    </a:cubicBezTo>
                    <a:cubicBezTo>
                      <a:pt x="83" y="5"/>
                      <a:pt x="79" y="7"/>
                      <a:pt x="79" y="10"/>
                    </a:cubicBezTo>
                    <a:lnTo>
                      <a:pt x="79" y="15"/>
                    </a:lnTo>
                    <a:lnTo>
                      <a:pt x="77" y="11"/>
                    </a:lnTo>
                    <a:cubicBezTo>
                      <a:pt x="76" y="9"/>
                      <a:pt x="74" y="8"/>
                      <a:pt x="73" y="7"/>
                    </a:cubicBezTo>
                    <a:cubicBezTo>
                      <a:pt x="70" y="6"/>
                      <a:pt x="67" y="6"/>
                      <a:pt x="64" y="7"/>
                    </a:cubicBezTo>
                    <a:cubicBezTo>
                      <a:pt x="61" y="9"/>
                      <a:pt x="59" y="12"/>
                      <a:pt x="59" y="15"/>
                    </a:cubicBezTo>
                    <a:lnTo>
                      <a:pt x="59" y="18"/>
                    </a:lnTo>
                    <a:lnTo>
                      <a:pt x="57" y="15"/>
                    </a:lnTo>
                    <a:cubicBezTo>
                      <a:pt x="52" y="11"/>
                      <a:pt x="45" y="10"/>
                      <a:pt x="39" y="12"/>
                    </a:cubicBezTo>
                    <a:cubicBezTo>
                      <a:pt x="34" y="15"/>
                      <a:pt x="31" y="21"/>
                      <a:pt x="30" y="26"/>
                    </a:cubicBezTo>
                    <a:lnTo>
                      <a:pt x="30" y="28"/>
                    </a:lnTo>
                    <a:lnTo>
                      <a:pt x="29" y="27"/>
                    </a:lnTo>
                    <a:cubicBezTo>
                      <a:pt x="26" y="25"/>
                      <a:pt x="22" y="27"/>
                      <a:pt x="20" y="29"/>
                    </a:cubicBezTo>
                    <a:cubicBezTo>
                      <a:pt x="17" y="31"/>
                      <a:pt x="15" y="34"/>
                      <a:pt x="13" y="36"/>
                    </a:cubicBezTo>
                    <a:cubicBezTo>
                      <a:pt x="9" y="41"/>
                      <a:pt x="6" y="46"/>
                      <a:pt x="4" y="50"/>
                    </a:cubicBezTo>
                    <a:cubicBezTo>
                      <a:pt x="0" y="58"/>
                      <a:pt x="1" y="64"/>
                      <a:pt x="1" y="64"/>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8" name="Google Shape;1638;p39"/>
              <p:cNvSpPr/>
              <p:nvPr/>
            </p:nvSpPr>
            <p:spPr>
              <a:xfrm>
                <a:off x="787079" y="3191113"/>
                <a:ext cx="245682" cy="147741"/>
              </a:xfrm>
              <a:custGeom>
                <a:rect b="b" l="l" r="r" t="t"/>
                <a:pathLst>
                  <a:path extrusionOk="0" h="89" w="148">
                    <a:moveTo>
                      <a:pt x="5" y="89"/>
                    </a:moveTo>
                    <a:lnTo>
                      <a:pt x="4" y="87"/>
                    </a:lnTo>
                    <a:cubicBezTo>
                      <a:pt x="3" y="86"/>
                      <a:pt x="2" y="84"/>
                      <a:pt x="2" y="82"/>
                    </a:cubicBezTo>
                    <a:cubicBezTo>
                      <a:pt x="1" y="79"/>
                      <a:pt x="0" y="76"/>
                      <a:pt x="0" y="72"/>
                    </a:cubicBezTo>
                    <a:cubicBezTo>
                      <a:pt x="1" y="70"/>
                      <a:pt x="2" y="68"/>
                      <a:pt x="3" y="66"/>
                    </a:cubicBezTo>
                    <a:cubicBezTo>
                      <a:pt x="5" y="64"/>
                      <a:pt x="7" y="62"/>
                      <a:pt x="10" y="62"/>
                    </a:cubicBezTo>
                    <a:lnTo>
                      <a:pt x="9" y="63"/>
                    </a:lnTo>
                    <a:cubicBezTo>
                      <a:pt x="7" y="60"/>
                      <a:pt x="7" y="54"/>
                      <a:pt x="10" y="50"/>
                    </a:cubicBezTo>
                    <a:cubicBezTo>
                      <a:pt x="13" y="46"/>
                      <a:pt x="19" y="44"/>
                      <a:pt x="24" y="46"/>
                    </a:cubicBezTo>
                    <a:lnTo>
                      <a:pt x="23" y="47"/>
                    </a:lnTo>
                    <a:cubicBezTo>
                      <a:pt x="21" y="44"/>
                      <a:pt x="22" y="39"/>
                      <a:pt x="24" y="36"/>
                    </a:cubicBezTo>
                    <a:cubicBezTo>
                      <a:pt x="27" y="32"/>
                      <a:pt x="32" y="31"/>
                      <a:pt x="36" y="32"/>
                    </a:cubicBezTo>
                    <a:cubicBezTo>
                      <a:pt x="39" y="32"/>
                      <a:pt x="41" y="32"/>
                      <a:pt x="42" y="32"/>
                    </a:cubicBezTo>
                    <a:cubicBezTo>
                      <a:pt x="44" y="32"/>
                      <a:pt x="45" y="31"/>
                      <a:pt x="46" y="29"/>
                    </a:cubicBezTo>
                    <a:cubicBezTo>
                      <a:pt x="48" y="28"/>
                      <a:pt x="49" y="26"/>
                      <a:pt x="51" y="24"/>
                    </a:cubicBezTo>
                    <a:cubicBezTo>
                      <a:pt x="52" y="22"/>
                      <a:pt x="55" y="21"/>
                      <a:pt x="57" y="21"/>
                    </a:cubicBezTo>
                    <a:cubicBezTo>
                      <a:pt x="62" y="21"/>
                      <a:pt x="67" y="22"/>
                      <a:pt x="71" y="22"/>
                    </a:cubicBezTo>
                    <a:cubicBezTo>
                      <a:pt x="76" y="23"/>
                      <a:pt x="80" y="23"/>
                      <a:pt x="83" y="20"/>
                    </a:cubicBezTo>
                    <a:cubicBezTo>
                      <a:pt x="85" y="19"/>
                      <a:pt x="86" y="17"/>
                      <a:pt x="87" y="16"/>
                    </a:cubicBezTo>
                    <a:cubicBezTo>
                      <a:pt x="89" y="14"/>
                      <a:pt x="91" y="13"/>
                      <a:pt x="93" y="12"/>
                    </a:cubicBezTo>
                    <a:cubicBezTo>
                      <a:pt x="98" y="11"/>
                      <a:pt x="102" y="12"/>
                      <a:pt x="106" y="14"/>
                    </a:cubicBezTo>
                    <a:lnTo>
                      <a:pt x="104" y="16"/>
                    </a:lnTo>
                    <a:cubicBezTo>
                      <a:pt x="102" y="11"/>
                      <a:pt x="104" y="6"/>
                      <a:pt x="107" y="4"/>
                    </a:cubicBezTo>
                    <a:cubicBezTo>
                      <a:pt x="110" y="1"/>
                      <a:pt x="114" y="0"/>
                      <a:pt x="117" y="0"/>
                    </a:cubicBezTo>
                    <a:cubicBezTo>
                      <a:pt x="124" y="0"/>
                      <a:pt x="130" y="2"/>
                      <a:pt x="135" y="4"/>
                    </a:cubicBezTo>
                    <a:cubicBezTo>
                      <a:pt x="139" y="6"/>
                      <a:pt x="142" y="8"/>
                      <a:pt x="145" y="9"/>
                    </a:cubicBezTo>
                    <a:cubicBezTo>
                      <a:pt x="147" y="11"/>
                      <a:pt x="148" y="11"/>
                      <a:pt x="148" y="12"/>
                    </a:cubicBezTo>
                    <a:cubicBezTo>
                      <a:pt x="148" y="12"/>
                      <a:pt x="143" y="8"/>
                      <a:pt x="134" y="5"/>
                    </a:cubicBezTo>
                    <a:cubicBezTo>
                      <a:pt x="130" y="3"/>
                      <a:pt x="124" y="2"/>
                      <a:pt x="117" y="2"/>
                    </a:cubicBezTo>
                    <a:cubicBezTo>
                      <a:pt x="114" y="2"/>
                      <a:pt x="111" y="3"/>
                      <a:pt x="108" y="5"/>
                    </a:cubicBezTo>
                    <a:cubicBezTo>
                      <a:pt x="106" y="7"/>
                      <a:pt x="104" y="11"/>
                      <a:pt x="106" y="15"/>
                    </a:cubicBezTo>
                    <a:lnTo>
                      <a:pt x="109" y="19"/>
                    </a:lnTo>
                    <a:lnTo>
                      <a:pt x="104" y="16"/>
                    </a:lnTo>
                    <a:cubicBezTo>
                      <a:pt x="102" y="14"/>
                      <a:pt x="98" y="13"/>
                      <a:pt x="94" y="14"/>
                    </a:cubicBezTo>
                    <a:cubicBezTo>
                      <a:pt x="92" y="15"/>
                      <a:pt x="91" y="16"/>
                      <a:pt x="89" y="17"/>
                    </a:cubicBezTo>
                    <a:cubicBezTo>
                      <a:pt x="88" y="19"/>
                      <a:pt x="87" y="21"/>
                      <a:pt x="85" y="22"/>
                    </a:cubicBezTo>
                    <a:cubicBezTo>
                      <a:pt x="83" y="24"/>
                      <a:pt x="80" y="25"/>
                      <a:pt x="78" y="25"/>
                    </a:cubicBezTo>
                    <a:cubicBezTo>
                      <a:pt x="75" y="25"/>
                      <a:pt x="73" y="25"/>
                      <a:pt x="71" y="25"/>
                    </a:cubicBezTo>
                    <a:cubicBezTo>
                      <a:pt x="66" y="25"/>
                      <a:pt x="62" y="23"/>
                      <a:pt x="57" y="24"/>
                    </a:cubicBezTo>
                    <a:cubicBezTo>
                      <a:pt x="55" y="24"/>
                      <a:pt x="54" y="25"/>
                      <a:pt x="52" y="26"/>
                    </a:cubicBezTo>
                    <a:cubicBezTo>
                      <a:pt x="51" y="27"/>
                      <a:pt x="50" y="29"/>
                      <a:pt x="49" y="31"/>
                    </a:cubicBezTo>
                    <a:cubicBezTo>
                      <a:pt x="48" y="33"/>
                      <a:pt x="45" y="35"/>
                      <a:pt x="43" y="35"/>
                    </a:cubicBezTo>
                    <a:cubicBezTo>
                      <a:pt x="40" y="35"/>
                      <a:pt x="38" y="34"/>
                      <a:pt x="36" y="34"/>
                    </a:cubicBezTo>
                    <a:cubicBezTo>
                      <a:pt x="32" y="34"/>
                      <a:pt x="29" y="35"/>
                      <a:pt x="26" y="37"/>
                    </a:cubicBezTo>
                    <a:cubicBezTo>
                      <a:pt x="24" y="40"/>
                      <a:pt x="23" y="44"/>
                      <a:pt x="25" y="46"/>
                    </a:cubicBezTo>
                    <a:lnTo>
                      <a:pt x="27" y="49"/>
                    </a:lnTo>
                    <a:lnTo>
                      <a:pt x="23" y="48"/>
                    </a:lnTo>
                    <a:cubicBezTo>
                      <a:pt x="19" y="46"/>
                      <a:pt x="14" y="48"/>
                      <a:pt x="11" y="51"/>
                    </a:cubicBezTo>
                    <a:cubicBezTo>
                      <a:pt x="9" y="55"/>
                      <a:pt x="9" y="59"/>
                      <a:pt x="10" y="62"/>
                    </a:cubicBezTo>
                    <a:lnTo>
                      <a:pt x="11" y="64"/>
                    </a:lnTo>
                    <a:lnTo>
                      <a:pt x="10" y="64"/>
                    </a:lnTo>
                    <a:cubicBezTo>
                      <a:pt x="5" y="64"/>
                      <a:pt x="3" y="69"/>
                      <a:pt x="2" y="72"/>
                    </a:cubicBezTo>
                    <a:cubicBezTo>
                      <a:pt x="1" y="76"/>
                      <a:pt x="2" y="79"/>
                      <a:pt x="2" y="82"/>
                    </a:cubicBezTo>
                    <a:cubicBezTo>
                      <a:pt x="4" y="87"/>
                      <a:pt x="5" y="89"/>
                      <a:pt x="5" y="8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9" name="Google Shape;1639;p39"/>
              <p:cNvSpPr/>
              <p:nvPr/>
            </p:nvSpPr>
            <p:spPr>
              <a:xfrm>
                <a:off x="755539" y="3411895"/>
                <a:ext cx="112881" cy="197542"/>
              </a:xfrm>
              <a:custGeom>
                <a:rect b="b" l="l" r="r" t="t"/>
                <a:pathLst>
                  <a:path extrusionOk="0" h="119" w="68">
                    <a:moveTo>
                      <a:pt x="11" y="119"/>
                    </a:moveTo>
                    <a:cubicBezTo>
                      <a:pt x="11" y="119"/>
                      <a:pt x="10" y="119"/>
                      <a:pt x="8" y="118"/>
                    </a:cubicBezTo>
                    <a:cubicBezTo>
                      <a:pt x="7" y="117"/>
                      <a:pt x="5" y="115"/>
                      <a:pt x="3" y="113"/>
                    </a:cubicBezTo>
                    <a:cubicBezTo>
                      <a:pt x="1" y="110"/>
                      <a:pt x="-1" y="106"/>
                      <a:pt x="0" y="101"/>
                    </a:cubicBezTo>
                    <a:cubicBezTo>
                      <a:pt x="0" y="96"/>
                      <a:pt x="2" y="90"/>
                      <a:pt x="7" y="86"/>
                    </a:cubicBezTo>
                    <a:lnTo>
                      <a:pt x="7" y="88"/>
                    </a:lnTo>
                    <a:cubicBezTo>
                      <a:pt x="4" y="84"/>
                      <a:pt x="2" y="79"/>
                      <a:pt x="1" y="74"/>
                    </a:cubicBezTo>
                    <a:cubicBezTo>
                      <a:pt x="1" y="71"/>
                      <a:pt x="1" y="68"/>
                      <a:pt x="3" y="65"/>
                    </a:cubicBezTo>
                    <a:cubicBezTo>
                      <a:pt x="4" y="63"/>
                      <a:pt x="6" y="60"/>
                      <a:pt x="10" y="59"/>
                    </a:cubicBezTo>
                    <a:lnTo>
                      <a:pt x="9" y="62"/>
                    </a:lnTo>
                    <a:cubicBezTo>
                      <a:pt x="5" y="58"/>
                      <a:pt x="3" y="52"/>
                      <a:pt x="4" y="47"/>
                    </a:cubicBezTo>
                    <a:cubicBezTo>
                      <a:pt x="4" y="44"/>
                      <a:pt x="6" y="41"/>
                      <a:pt x="8" y="39"/>
                    </a:cubicBezTo>
                    <a:cubicBezTo>
                      <a:pt x="10" y="36"/>
                      <a:pt x="13" y="35"/>
                      <a:pt x="15" y="34"/>
                    </a:cubicBezTo>
                    <a:cubicBezTo>
                      <a:pt x="18" y="33"/>
                      <a:pt x="19" y="32"/>
                      <a:pt x="19" y="29"/>
                    </a:cubicBezTo>
                    <a:cubicBezTo>
                      <a:pt x="20" y="27"/>
                      <a:pt x="21" y="24"/>
                      <a:pt x="22" y="22"/>
                    </a:cubicBezTo>
                    <a:cubicBezTo>
                      <a:pt x="25" y="17"/>
                      <a:pt x="29" y="14"/>
                      <a:pt x="33" y="12"/>
                    </a:cubicBezTo>
                    <a:cubicBezTo>
                      <a:pt x="37" y="10"/>
                      <a:pt x="41" y="8"/>
                      <a:pt x="44" y="6"/>
                    </a:cubicBezTo>
                    <a:cubicBezTo>
                      <a:pt x="51" y="3"/>
                      <a:pt x="57" y="1"/>
                      <a:pt x="61" y="0"/>
                    </a:cubicBezTo>
                    <a:cubicBezTo>
                      <a:pt x="63" y="0"/>
                      <a:pt x="65" y="0"/>
                      <a:pt x="66" y="0"/>
                    </a:cubicBezTo>
                    <a:cubicBezTo>
                      <a:pt x="67" y="1"/>
                      <a:pt x="68" y="1"/>
                      <a:pt x="68" y="1"/>
                    </a:cubicBezTo>
                    <a:cubicBezTo>
                      <a:pt x="68" y="1"/>
                      <a:pt x="65" y="1"/>
                      <a:pt x="61" y="1"/>
                    </a:cubicBezTo>
                    <a:cubicBezTo>
                      <a:pt x="57" y="2"/>
                      <a:pt x="51" y="4"/>
                      <a:pt x="45" y="8"/>
                    </a:cubicBezTo>
                    <a:cubicBezTo>
                      <a:pt x="42" y="10"/>
                      <a:pt x="38" y="12"/>
                      <a:pt x="34" y="14"/>
                    </a:cubicBezTo>
                    <a:cubicBezTo>
                      <a:pt x="31" y="16"/>
                      <a:pt x="27" y="19"/>
                      <a:pt x="24" y="23"/>
                    </a:cubicBezTo>
                    <a:cubicBezTo>
                      <a:pt x="23" y="25"/>
                      <a:pt x="22" y="27"/>
                      <a:pt x="22" y="30"/>
                    </a:cubicBezTo>
                    <a:cubicBezTo>
                      <a:pt x="22" y="31"/>
                      <a:pt x="21" y="33"/>
                      <a:pt x="20" y="34"/>
                    </a:cubicBezTo>
                    <a:cubicBezTo>
                      <a:pt x="19" y="35"/>
                      <a:pt x="17" y="36"/>
                      <a:pt x="16" y="36"/>
                    </a:cubicBezTo>
                    <a:cubicBezTo>
                      <a:pt x="11" y="38"/>
                      <a:pt x="7" y="42"/>
                      <a:pt x="7" y="47"/>
                    </a:cubicBezTo>
                    <a:cubicBezTo>
                      <a:pt x="6" y="52"/>
                      <a:pt x="7" y="57"/>
                      <a:pt x="11" y="60"/>
                    </a:cubicBezTo>
                    <a:lnTo>
                      <a:pt x="13" y="61"/>
                    </a:lnTo>
                    <a:lnTo>
                      <a:pt x="10" y="62"/>
                    </a:lnTo>
                    <a:cubicBezTo>
                      <a:pt x="5" y="63"/>
                      <a:pt x="3" y="69"/>
                      <a:pt x="3" y="74"/>
                    </a:cubicBezTo>
                    <a:cubicBezTo>
                      <a:pt x="4" y="78"/>
                      <a:pt x="6" y="83"/>
                      <a:pt x="8" y="87"/>
                    </a:cubicBezTo>
                    <a:lnTo>
                      <a:pt x="9" y="88"/>
                    </a:lnTo>
                    <a:lnTo>
                      <a:pt x="8" y="88"/>
                    </a:lnTo>
                    <a:cubicBezTo>
                      <a:pt x="4" y="92"/>
                      <a:pt x="2" y="96"/>
                      <a:pt x="1" y="101"/>
                    </a:cubicBezTo>
                    <a:cubicBezTo>
                      <a:pt x="1" y="105"/>
                      <a:pt x="2" y="109"/>
                      <a:pt x="4" y="112"/>
                    </a:cubicBezTo>
                    <a:cubicBezTo>
                      <a:pt x="7" y="117"/>
                      <a:pt x="11" y="119"/>
                      <a:pt x="11" y="11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0" name="Google Shape;1640;p39"/>
              <p:cNvSpPr/>
              <p:nvPr/>
            </p:nvSpPr>
            <p:spPr>
              <a:xfrm>
                <a:off x="886680" y="3330555"/>
                <a:ext cx="154381" cy="179282"/>
              </a:xfrm>
              <a:custGeom>
                <a:rect b="b" l="l" r="r" t="t"/>
                <a:pathLst>
                  <a:path extrusionOk="0" h="108" w="93">
                    <a:moveTo>
                      <a:pt x="23" y="108"/>
                    </a:moveTo>
                    <a:cubicBezTo>
                      <a:pt x="23" y="108"/>
                      <a:pt x="22" y="108"/>
                      <a:pt x="19" y="107"/>
                    </a:cubicBezTo>
                    <a:cubicBezTo>
                      <a:pt x="17" y="106"/>
                      <a:pt x="14" y="104"/>
                      <a:pt x="11" y="101"/>
                    </a:cubicBezTo>
                    <a:cubicBezTo>
                      <a:pt x="7" y="98"/>
                      <a:pt x="4" y="93"/>
                      <a:pt x="1" y="87"/>
                    </a:cubicBezTo>
                    <a:cubicBezTo>
                      <a:pt x="0" y="84"/>
                      <a:pt x="-1" y="80"/>
                      <a:pt x="1" y="77"/>
                    </a:cubicBezTo>
                    <a:cubicBezTo>
                      <a:pt x="1" y="75"/>
                      <a:pt x="3" y="73"/>
                      <a:pt x="5" y="73"/>
                    </a:cubicBezTo>
                    <a:cubicBezTo>
                      <a:pt x="7" y="72"/>
                      <a:pt x="10" y="72"/>
                      <a:pt x="12" y="74"/>
                    </a:cubicBezTo>
                    <a:lnTo>
                      <a:pt x="9" y="75"/>
                    </a:lnTo>
                    <a:cubicBezTo>
                      <a:pt x="9" y="72"/>
                      <a:pt x="8" y="69"/>
                      <a:pt x="9" y="65"/>
                    </a:cubicBezTo>
                    <a:cubicBezTo>
                      <a:pt x="9" y="63"/>
                      <a:pt x="11" y="61"/>
                      <a:pt x="12" y="60"/>
                    </a:cubicBezTo>
                    <a:cubicBezTo>
                      <a:pt x="14" y="59"/>
                      <a:pt x="17" y="59"/>
                      <a:pt x="19" y="60"/>
                    </a:cubicBezTo>
                    <a:cubicBezTo>
                      <a:pt x="20" y="61"/>
                      <a:pt x="22" y="61"/>
                      <a:pt x="23" y="61"/>
                    </a:cubicBezTo>
                    <a:cubicBezTo>
                      <a:pt x="24" y="61"/>
                      <a:pt x="25" y="60"/>
                      <a:pt x="25" y="58"/>
                    </a:cubicBezTo>
                    <a:cubicBezTo>
                      <a:pt x="25" y="54"/>
                      <a:pt x="27" y="50"/>
                      <a:pt x="30" y="47"/>
                    </a:cubicBezTo>
                    <a:cubicBezTo>
                      <a:pt x="36" y="43"/>
                      <a:pt x="43" y="41"/>
                      <a:pt x="49" y="44"/>
                    </a:cubicBezTo>
                    <a:lnTo>
                      <a:pt x="47" y="45"/>
                    </a:lnTo>
                    <a:cubicBezTo>
                      <a:pt x="47" y="40"/>
                      <a:pt x="47" y="34"/>
                      <a:pt x="52" y="31"/>
                    </a:cubicBezTo>
                    <a:cubicBezTo>
                      <a:pt x="54" y="29"/>
                      <a:pt x="57" y="29"/>
                      <a:pt x="59" y="29"/>
                    </a:cubicBezTo>
                    <a:cubicBezTo>
                      <a:pt x="62" y="30"/>
                      <a:pt x="64" y="31"/>
                      <a:pt x="65" y="34"/>
                    </a:cubicBezTo>
                    <a:lnTo>
                      <a:pt x="62" y="34"/>
                    </a:lnTo>
                    <a:cubicBezTo>
                      <a:pt x="63" y="27"/>
                      <a:pt x="65" y="20"/>
                      <a:pt x="69" y="15"/>
                    </a:cubicBezTo>
                    <a:cubicBezTo>
                      <a:pt x="72" y="10"/>
                      <a:pt x="77" y="7"/>
                      <a:pt x="80" y="5"/>
                    </a:cubicBezTo>
                    <a:cubicBezTo>
                      <a:pt x="84" y="2"/>
                      <a:pt x="87" y="1"/>
                      <a:pt x="89" y="1"/>
                    </a:cubicBezTo>
                    <a:cubicBezTo>
                      <a:pt x="92" y="0"/>
                      <a:pt x="93" y="0"/>
                      <a:pt x="93" y="0"/>
                    </a:cubicBezTo>
                    <a:cubicBezTo>
                      <a:pt x="93" y="1"/>
                      <a:pt x="88" y="1"/>
                      <a:pt x="81" y="6"/>
                    </a:cubicBezTo>
                    <a:cubicBezTo>
                      <a:pt x="77" y="8"/>
                      <a:pt x="74" y="12"/>
                      <a:pt x="70" y="16"/>
                    </a:cubicBezTo>
                    <a:cubicBezTo>
                      <a:pt x="67" y="21"/>
                      <a:pt x="65" y="27"/>
                      <a:pt x="64" y="34"/>
                    </a:cubicBezTo>
                    <a:lnTo>
                      <a:pt x="64" y="44"/>
                    </a:lnTo>
                    <a:lnTo>
                      <a:pt x="62" y="35"/>
                    </a:lnTo>
                    <a:cubicBezTo>
                      <a:pt x="62" y="31"/>
                      <a:pt x="56" y="30"/>
                      <a:pt x="53" y="33"/>
                    </a:cubicBezTo>
                    <a:cubicBezTo>
                      <a:pt x="50" y="35"/>
                      <a:pt x="49" y="40"/>
                      <a:pt x="50" y="45"/>
                    </a:cubicBezTo>
                    <a:lnTo>
                      <a:pt x="50" y="47"/>
                    </a:lnTo>
                    <a:lnTo>
                      <a:pt x="48" y="46"/>
                    </a:lnTo>
                    <a:cubicBezTo>
                      <a:pt x="43" y="44"/>
                      <a:pt x="37" y="45"/>
                      <a:pt x="32" y="49"/>
                    </a:cubicBezTo>
                    <a:cubicBezTo>
                      <a:pt x="29" y="51"/>
                      <a:pt x="28" y="54"/>
                      <a:pt x="27" y="58"/>
                    </a:cubicBezTo>
                    <a:cubicBezTo>
                      <a:pt x="27" y="59"/>
                      <a:pt x="27" y="60"/>
                      <a:pt x="27" y="61"/>
                    </a:cubicBezTo>
                    <a:cubicBezTo>
                      <a:pt x="26" y="62"/>
                      <a:pt x="25" y="63"/>
                      <a:pt x="24" y="64"/>
                    </a:cubicBezTo>
                    <a:cubicBezTo>
                      <a:pt x="21" y="64"/>
                      <a:pt x="19" y="63"/>
                      <a:pt x="18" y="62"/>
                    </a:cubicBezTo>
                    <a:cubicBezTo>
                      <a:pt x="16" y="62"/>
                      <a:pt x="15" y="62"/>
                      <a:pt x="14" y="62"/>
                    </a:cubicBezTo>
                    <a:cubicBezTo>
                      <a:pt x="12" y="63"/>
                      <a:pt x="12" y="64"/>
                      <a:pt x="11" y="66"/>
                    </a:cubicBezTo>
                    <a:cubicBezTo>
                      <a:pt x="10" y="68"/>
                      <a:pt x="11" y="72"/>
                      <a:pt x="12" y="75"/>
                    </a:cubicBezTo>
                    <a:lnTo>
                      <a:pt x="13" y="81"/>
                    </a:lnTo>
                    <a:lnTo>
                      <a:pt x="10" y="76"/>
                    </a:lnTo>
                    <a:cubicBezTo>
                      <a:pt x="8" y="73"/>
                      <a:pt x="3" y="75"/>
                      <a:pt x="3" y="78"/>
                    </a:cubicBezTo>
                    <a:cubicBezTo>
                      <a:pt x="1" y="80"/>
                      <a:pt x="2" y="84"/>
                      <a:pt x="3" y="86"/>
                    </a:cubicBezTo>
                    <a:cubicBezTo>
                      <a:pt x="5" y="92"/>
                      <a:pt x="8" y="97"/>
                      <a:pt x="11" y="100"/>
                    </a:cubicBezTo>
                    <a:cubicBezTo>
                      <a:pt x="18" y="106"/>
                      <a:pt x="23" y="107"/>
                      <a:pt x="23" y="10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1" name="Google Shape;1641;p39"/>
              <p:cNvSpPr/>
              <p:nvPr/>
            </p:nvSpPr>
            <p:spPr>
              <a:xfrm>
                <a:off x="1143983" y="3184473"/>
                <a:ext cx="33200" cy="76361"/>
              </a:xfrm>
              <a:custGeom>
                <a:rect b="b" l="l" r="r" t="t"/>
                <a:pathLst>
                  <a:path extrusionOk="0" h="46" w="20">
                    <a:moveTo>
                      <a:pt x="20" y="46"/>
                    </a:moveTo>
                    <a:cubicBezTo>
                      <a:pt x="20" y="46"/>
                      <a:pt x="16" y="45"/>
                      <a:pt x="12" y="42"/>
                    </a:cubicBezTo>
                    <a:cubicBezTo>
                      <a:pt x="10" y="40"/>
                      <a:pt x="7" y="38"/>
                      <a:pt x="6" y="35"/>
                    </a:cubicBezTo>
                    <a:cubicBezTo>
                      <a:pt x="4" y="32"/>
                      <a:pt x="3" y="27"/>
                      <a:pt x="4" y="23"/>
                    </a:cubicBezTo>
                    <a:cubicBezTo>
                      <a:pt x="5" y="22"/>
                      <a:pt x="5" y="21"/>
                      <a:pt x="6" y="20"/>
                    </a:cubicBezTo>
                    <a:lnTo>
                      <a:pt x="6" y="22"/>
                    </a:lnTo>
                    <a:cubicBezTo>
                      <a:pt x="3" y="20"/>
                      <a:pt x="1" y="16"/>
                      <a:pt x="0" y="13"/>
                    </a:cubicBezTo>
                    <a:cubicBezTo>
                      <a:pt x="0" y="9"/>
                      <a:pt x="1" y="6"/>
                      <a:pt x="3" y="4"/>
                    </a:cubicBezTo>
                    <a:cubicBezTo>
                      <a:pt x="6" y="0"/>
                      <a:pt x="10" y="0"/>
                      <a:pt x="10" y="0"/>
                    </a:cubicBezTo>
                    <a:cubicBezTo>
                      <a:pt x="10" y="1"/>
                      <a:pt x="7" y="2"/>
                      <a:pt x="4" y="5"/>
                    </a:cubicBezTo>
                    <a:cubicBezTo>
                      <a:pt x="3" y="7"/>
                      <a:pt x="2" y="10"/>
                      <a:pt x="3" y="12"/>
                    </a:cubicBezTo>
                    <a:cubicBezTo>
                      <a:pt x="3" y="15"/>
                      <a:pt x="5" y="18"/>
                      <a:pt x="7" y="20"/>
                    </a:cubicBezTo>
                    <a:lnTo>
                      <a:pt x="8" y="21"/>
                    </a:lnTo>
                    <a:lnTo>
                      <a:pt x="8" y="22"/>
                    </a:lnTo>
                    <a:cubicBezTo>
                      <a:pt x="7" y="22"/>
                      <a:pt x="7" y="23"/>
                      <a:pt x="7" y="24"/>
                    </a:cubicBezTo>
                    <a:cubicBezTo>
                      <a:pt x="5" y="27"/>
                      <a:pt x="6" y="31"/>
                      <a:pt x="8" y="34"/>
                    </a:cubicBezTo>
                    <a:cubicBezTo>
                      <a:pt x="9" y="36"/>
                      <a:pt x="11" y="39"/>
                      <a:pt x="13" y="40"/>
                    </a:cubicBezTo>
                    <a:cubicBezTo>
                      <a:pt x="17" y="44"/>
                      <a:pt x="20" y="45"/>
                      <a:pt x="19" y="46"/>
                    </a:cubicBezTo>
                    <a:lnTo>
                      <a:pt x="20" y="46"/>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2" name="Google Shape;1642;p39"/>
              <p:cNvSpPr/>
              <p:nvPr/>
            </p:nvSpPr>
            <p:spPr>
              <a:xfrm>
                <a:off x="1177183" y="3144633"/>
                <a:ext cx="114541" cy="79681"/>
              </a:xfrm>
              <a:custGeom>
                <a:rect b="b" l="l" r="r" t="t"/>
                <a:pathLst>
                  <a:path extrusionOk="0" h="48" w="69">
                    <a:moveTo>
                      <a:pt x="65" y="48"/>
                    </a:moveTo>
                    <a:cubicBezTo>
                      <a:pt x="64" y="48"/>
                      <a:pt x="68" y="45"/>
                      <a:pt x="68" y="38"/>
                    </a:cubicBezTo>
                    <a:cubicBezTo>
                      <a:pt x="68" y="35"/>
                      <a:pt x="66" y="31"/>
                      <a:pt x="62" y="29"/>
                    </a:cubicBezTo>
                    <a:cubicBezTo>
                      <a:pt x="59" y="27"/>
                      <a:pt x="53" y="27"/>
                      <a:pt x="49" y="30"/>
                    </a:cubicBezTo>
                    <a:lnTo>
                      <a:pt x="48" y="31"/>
                    </a:lnTo>
                    <a:lnTo>
                      <a:pt x="47" y="29"/>
                    </a:lnTo>
                    <a:cubicBezTo>
                      <a:pt x="47" y="26"/>
                      <a:pt x="47" y="23"/>
                      <a:pt x="45" y="21"/>
                    </a:cubicBezTo>
                    <a:cubicBezTo>
                      <a:pt x="44" y="18"/>
                      <a:pt x="42" y="16"/>
                      <a:pt x="39" y="15"/>
                    </a:cubicBezTo>
                    <a:cubicBezTo>
                      <a:pt x="35" y="14"/>
                      <a:pt x="30" y="18"/>
                      <a:pt x="31" y="21"/>
                    </a:cubicBezTo>
                    <a:lnTo>
                      <a:pt x="28" y="21"/>
                    </a:lnTo>
                    <a:cubicBezTo>
                      <a:pt x="28" y="16"/>
                      <a:pt x="25" y="11"/>
                      <a:pt x="22" y="7"/>
                    </a:cubicBezTo>
                    <a:cubicBezTo>
                      <a:pt x="19" y="4"/>
                      <a:pt x="15" y="2"/>
                      <a:pt x="11" y="2"/>
                    </a:cubicBezTo>
                    <a:cubicBezTo>
                      <a:pt x="4" y="1"/>
                      <a:pt x="0" y="3"/>
                      <a:pt x="0" y="3"/>
                    </a:cubicBezTo>
                    <a:cubicBezTo>
                      <a:pt x="0" y="2"/>
                      <a:pt x="1" y="2"/>
                      <a:pt x="3" y="1"/>
                    </a:cubicBezTo>
                    <a:cubicBezTo>
                      <a:pt x="5" y="0"/>
                      <a:pt x="8" y="0"/>
                      <a:pt x="11" y="0"/>
                    </a:cubicBezTo>
                    <a:cubicBezTo>
                      <a:pt x="15" y="0"/>
                      <a:pt x="20" y="2"/>
                      <a:pt x="24" y="6"/>
                    </a:cubicBezTo>
                    <a:cubicBezTo>
                      <a:pt x="27" y="9"/>
                      <a:pt x="30" y="15"/>
                      <a:pt x="31" y="21"/>
                    </a:cubicBezTo>
                    <a:lnTo>
                      <a:pt x="28" y="22"/>
                    </a:lnTo>
                    <a:cubicBezTo>
                      <a:pt x="27" y="19"/>
                      <a:pt x="29" y="16"/>
                      <a:pt x="31" y="14"/>
                    </a:cubicBezTo>
                    <a:cubicBezTo>
                      <a:pt x="34" y="13"/>
                      <a:pt x="37" y="12"/>
                      <a:pt x="40" y="13"/>
                    </a:cubicBezTo>
                    <a:cubicBezTo>
                      <a:pt x="44" y="14"/>
                      <a:pt x="46" y="17"/>
                      <a:pt x="48" y="19"/>
                    </a:cubicBezTo>
                    <a:cubicBezTo>
                      <a:pt x="49" y="23"/>
                      <a:pt x="50" y="26"/>
                      <a:pt x="50" y="29"/>
                    </a:cubicBezTo>
                    <a:lnTo>
                      <a:pt x="48" y="28"/>
                    </a:lnTo>
                    <a:cubicBezTo>
                      <a:pt x="53" y="24"/>
                      <a:pt x="59" y="25"/>
                      <a:pt x="64" y="27"/>
                    </a:cubicBezTo>
                    <a:cubicBezTo>
                      <a:pt x="68" y="30"/>
                      <a:pt x="69" y="35"/>
                      <a:pt x="69" y="38"/>
                    </a:cubicBezTo>
                    <a:cubicBezTo>
                      <a:pt x="69" y="42"/>
                      <a:pt x="68" y="44"/>
                      <a:pt x="67" y="46"/>
                    </a:cubicBezTo>
                    <a:cubicBezTo>
                      <a:pt x="66" y="47"/>
                      <a:pt x="65" y="48"/>
                      <a:pt x="65" y="4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3" name="Google Shape;1643;p39"/>
              <p:cNvSpPr/>
              <p:nvPr/>
            </p:nvSpPr>
            <p:spPr>
              <a:xfrm>
                <a:off x="1243584" y="3675838"/>
                <a:ext cx="89641" cy="91301"/>
              </a:xfrm>
              <a:custGeom>
                <a:rect b="b" l="l" r="r" t="t"/>
                <a:pathLst>
                  <a:path extrusionOk="0" h="55" w="54">
                    <a:moveTo>
                      <a:pt x="29" y="54"/>
                    </a:moveTo>
                    <a:cubicBezTo>
                      <a:pt x="29" y="54"/>
                      <a:pt x="28" y="55"/>
                      <a:pt x="25" y="54"/>
                    </a:cubicBezTo>
                    <a:cubicBezTo>
                      <a:pt x="22" y="54"/>
                      <a:pt x="17" y="52"/>
                      <a:pt x="13" y="49"/>
                    </a:cubicBezTo>
                    <a:cubicBezTo>
                      <a:pt x="10" y="48"/>
                      <a:pt x="8" y="46"/>
                      <a:pt x="6" y="44"/>
                    </a:cubicBezTo>
                    <a:cubicBezTo>
                      <a:pt x="3" y="41"/>
                      <a:pt x="1" y="38"/>
                      <a:pt x="0" y="35"/>
                    </a:cubicBezTo>
                    <a:cubicBezTo>
                      <a:pt x="-1" y="27"/>
                      <a:pt x="1" y="19"/>
                      <a:pt x="5" y="11"/>
                    </a:cubicBezTo>
                    <a:cubicBezTo>
                      <a:pt x="8" y="7"/>
                      <a:pt x="12" y="3"/>
                      <a:pt x="16" y="0"/>
                    </a:cubicBezTo>
                    <a:lnTo>
                      <a:pt x="16" y="0"/>
                    </a:lnTo>
                    <a:lnTo>
                      <a:pt x="17" y="0"/>
                    </a:lnTo>
                    <a:cubicBezTo>
                      <a:pt x="29" y="5"/>
                      <a:pt x="38" y="12"/>
                      <a:pt x="45" y="17"/>
                    </a:cubicBezTo>
                    <a:cubicBezTo>
                      <a:pt x="48" y="19"/>
                      <a:pt x="50" y="21"/>
                      <a:pt x="52" y="23"/>
                    </a:cubicBezTo>
                    <a:cubicBezTo>
                      <a:pt x="54" y="24"/>
                      <a:pt x="54" y="25"/>
                      <a:pt x="54" y="25"/>
                    </a:cubicBezTo>
                    <a:cubicBezTo>
                      <a:pt x="54" y="26"/>
                      <a:pt x="50" y="22"/>
                      <a:pt x="44" y="18"/>
                    </a:cubicBezTo>
                    <a:cubicBezTo>
                      <a:pt x="37" y="13"/>
                      <a:pt x="28" y="7"/>
                      <a:pt x="16" y="2"/>
                    </a:cubicBezTo>
                    <a:lnTo>
                      <a:pt x="17" y="2"/>
                    </a:lnTo>
                    <a:cubicBezTo>
                      <a:pt x="13" y="5"/>
                      <a:pt x="10" y="8"/>
                      <a:pt x="7" y="13"/>
                    </a:cubicBezTo>
                    <a:cubicBezTo>
                      <a:pt x="3" y="19"/>
                      <a:pt x="1" y="27"/>
                      <a:pt x="2" y="34"/>
                    </a:cubicBezTo>
                    <a:cubicBezTo>
                      <a:pt x="4" y="41"/>
                      <a:pt x="9" y="45"/>
                      <a:pt x="13" y="48"/>
                    </a:cubicBezTo>
                    <a:cubicBezTo>
                      <a:pt x="18" y="51"/>
                      <a:pt x="22" y="53"/>
                      <a:pt x="25" y="53"/>
                    </a:cubicBezTo>
                    <a:cubicBezTo>
                      <a:pt x="28" y="54"/>
                      <a:pt x="29" y="54"/>
                      <a:pt x="29"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44" name="Google Shape;1644;p39"/>
              <p:cNvSpPr/>
              <p:nvPr/>
            </p:nvSpPr>
            <p:spPr>
              <a:xfrm>
                <a:off x="825259" y="4115742"/>
                <a:ext cx="1037509" cy="670646"/>
              </a:xfrm>
              <a:custGeom>
                <a:rect b="b" l="l" r="r" t="t"/>
                <a:pathLst>
                  <a:path extrusionOk="0" h="404" w="625">
                    <a:moveTo>
                      <a:pt x="625" y="59"/>
                    </a:moveTo>
                    <a:cubicBezTo>
                      <a:pt x="625" y="59"/>
                      <a:pt x="501" y="337"/>
                      <a:pt x="483" y="351"/>
                    </a:cubicBezTo>
                    <a:cubicBezTo>
                      <a:pt x="480" y="354"/>
                      <a:pt x="459" y="378"/>
                      <a:pt x="429" y="379"/>
                    </a:cubicBezTo>
                    <a:cubicBezTo>
                      <a:pt x="310" y="382"/>
                      <a:pt x="38" y="404"/>
                      <a:pt x="38" y="404"/>
                    </a:cubicBezTo>
                    <a:lnTo>
                      <a:pt x="0" y="247"/>
                    </a:lnTo>
                    <a:lnTo>
                      <a:pt x="327" y="223"/>
                    </a:lnTo>
                    <a:lnTo>
                      <a:pt x="491" y="0"/>
                    </a:lnTo>
                    <a:lnTo>
                      <a:pt x="625" y="59"/>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5" name="Google Shape;1645;p39"/>
              <p:cNvSpPr/>
              <p:nvPr/>
            </p:nvSpPr>
            <p:spPr>
              <a:xfrm>
                <a:off x="1217024" y="4087522"/>
                <a:ext cx="1044149" cy="1074030"/>
              </a:xfrm>
              <a:custGeom>
                <a:rect b="b" l="l" r="r" t="t"/>
                <a:pathLst>
                  <a:path extrusionOk="0" h="647" w="629">
                    <a:moveTo>
                      <a:pt x="15" y="283"/>
                    </a:moveTo>
                    <a:cubicBezTo>
                      <a:pt x="15" y="283"/>
                      <a:pt x="195" y="566"/>
                      <a:pt x="212" y="588"/>
                    </a:cubicBezTo>
                    <a:cubicBezTo>
                      <a:pt x="249" y="635"/>
                      <a:pt x="299" y="660"/>
                      <a:pt x="370" y="641"/>
                    </a:cubicBezTo>
                    <a:cubicBezTo>
                      <a:pt x="440" y="622"/>
                      <a:pt x="629" y="519"/>
                      <a:pt x="629" y="519"/>
                    </a:cubicBezTo>
                    <a:lnTo>
                      <a:pt x="573" y="391"/>
                    </a:lnTo>
                    <a:lnTo>
                      <a:pt x="353" y="438"/>
                    </a:lnTo>
                    <a:lnTo>
                      <a:pt x="182" y="96"/>
                    </a:lnTo>
                    <a:cubicBezTo>
                      <a:pt x="165" y="59"/>
                      <a:pt x="133" y="29"/>
                      <a:pt x="94" y="14"/>
                    </a:cubicBezTo>
                    <a:cubicBezTo>
                      <a:pt x="68" y="5"/>
                      <a:pt x="35" y="-8"/>
                      <a:pt x="0" y="6"/>
                    </a:cubicBezTo>
                    <a:lnTo>
                      <a:pt x="15" y="28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6" name="Google Shape;1646;p39"/>
              <p:cNvSpPr/>
              <p:nvPr/>
            </p:nvSpPr>
            <p:spPr>
              <a:xfrm>
                <a:off x="418555" y="4012821"/>
                <a:ext cx="1030869" cy="1190231"/>
              </a:xfrm>
              <a:custGeom>
                <a:rect b="b" l="l" r="r" t="t"/>
                <a:pathLst>
                  <a:path extrusionOk="0" h="717" w="621">
                    <a:moveTo>
                      <a:pt x="535" y="37"/>
                    </a:moveTo>
                    <a:lnTo>
                      <a:pt x="326" y="0"/>
                    </a:lnTo>
                    <a:cubicBezTo>
                      <a:pt x="289" y="-6"/>
                      <a:pt x="181" y="54"/>
                      <a:pt x="157" y="110"/>
                    </a:cubicBezTo>
                    <a:lnTo>
                      <a:pt x="0" y="717"/>
                    </a:lnTo>
                    <a:lnTo>
                      <a:pt x="512" y="717"/>
                    </a:lnTo>
                    <a:lnTo>
                      <a:pt x="536" y="545"/>
                    </a:lnTo>
                    <a:cubicBezTo>
                      <a:pt x="536" y="545"/>
                      <a:pt x="607" y="466"/>
                      <a:pt x="620" y="449"/>
                    </a:cubicBezTo>
                    <a:cubicBezTo>
                      <a:pt x="634" y="433"/>
                      <a:pt x="535" y="37"/>
                      <a:pt x="535" y="3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7" name="Google Shape;1647;p39"/>
              <p:cNvSpPr/>
              <p:nvPr/>
            </p:nvSpPr>
            <p:spPr>
              <a:xfrm>
                <a:off x="903280" y="3921520"/>
                <a:ext cx="429944" cy="175962"/>
              </a:xfrm>
              <a:custGeom>
                <a:rect b="b" l="l" r="r" t="t"/>
                <a:pathLst>
                  <a:path extrusionOk="0" h="106" w="259">
                    <a:moveTo>
                      <a:pt x="250" y="106"/>
                    </a:moveTo>
                    <a:lnTo>
                      <a:pt x="259" y="54"/>
                    </a:lnTo>
                    <a:cubicBezTo>
                      <a:pt x="260" y="44"/>
                      <a:pt x="254" y="36"/>
                      <a:pt x="244" y="34"/>
                    </a:cubicBezTo>
                    <a:lnTo>
                      <a:pt x="29" y="0"/>
                    </a:lnTo>
                    <a:cubicBezTo>
                      <a:pt x="19" y="-2"/>
                      <a:pt x="10" y="5"/>
                      <a:pt x="9" y="14"/>
                    </a:cubicBezTo>
                    <a:lnTo>
                      <a:pt x="0" y="76"/>
                    </a:lnTo>
                    <a:lnTo>
                      <a:pt x="250" y="106"/>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8" name="Google Shape;1648;p39"/>
              <p:cNvSpPr/>
              <p:nvPr/>
            </p:nvSpPr>
            <p:spPr>
              <a:xfrm>
                <a:off x="1318285" y="4092502"/>
                <a:ext cx="484724" cy="722107"/>
              </a:xfrm>
              <a:custGeom>
                <a:rect b="b" l="l" r="r" t="t"/>
                <a:pathLst>
                  <a:path extrusionOk="0" h="435" w="292">
                    <a:moveTo>
                      <a:pt x="0" y="0"/>
                    </a:moveTo>
                    <a:cubicBezTo>
                      <a:pt x="0" y="0"/>
                      <a:pt x="1" y="0"/>
                      <a:pt x="4" y="1"/>
                    </a:cubicBezTo>
                    <a:cubicBezTo>
                      <a:pt x="6" y="2"/>
                      <a:pt x="9" y="3"/>
                      <a:pt x="13" y="5"/>
                    </a:cubicBezTo>
                    <a:cubicBezTo>
                      <a:pt x="21" y="8"/>
                      <a:pt x="34" y="13"/>
                      <a:pt x="49" y="18"/>
                    </a:cubicBezTo>
                    <a:lnTo>
                      <a:pt x="49" y="18"/>
                    </a:lnTo>
                    <a:cubicBezTo>
                      <a:pt x="59" y="24"/>
                      <a:pt x="71" y="32"/>
                      <a:pt x="82" y="42"/>
                    </a:cubicBezTo>
                    <a:cubicBezTo>
                      <a:pt x="94" y="53"/>
                      <a:pt x="104" y="67"/>
                      <a:pt x="114" y="83"/>
                    </a:cubicBezTo>
                    <a:cubicBezTo>
                      <a:pt x="123" y="99"/>
                      <a:pt x="132" y="117"/>
                      <a:pt x="141" y="135"/>
                    </a:cubicBezTo>
                    <a:cubicBezTo>
                      <a:pt x="151" y="154"/>
                      <a:pt x="160" y="173"/>
                      <a:pt x="170" y="194"/>
                    </a:cubicBezTo>
                    <a:cubicBezTo>
                      <a:pt x="203" y="260"/>
                      <a:pt x="233" y="321"/>
                      <a:pt x="255" y="365"/>
                    </a:cubicBezTo>
                    <a:cubicBezTo>
                      <a:pt x="266" y="386"/>
                      <a:pt x="275" y="404"/>
                      <a:pt x="282" y="416"/>
                    </a:cubicBezTo>
                    <a:cubicBezTo>
                      <a:pt x="285" y="422"/>
                      <a:pt x="287" y="427"/>
                      <a:pt x="289" y="430"/>
                    </a:cubicBezTo>
                    <a:cubicBezTo>
                      <a:pt x="290" y="432"/>
                      <a:pt x="291" y="433"/>
                      <a:pt x="291" y="434"/>
                    </a:cubicBezTo>
                    <a:lnTo>
                      <a:pt x="292" y="435"/>
                    </a:lnTo>
                    <a:cubicBezTo>
                      <a:pt x="292" y="435"/>
                      <a:pt x="292" y="434"/>
                      <a:pt x="291" y="434"/>
                    </a:cubicBezTo>
                    <a:cubicBezTo>
                      <a:pt x="291" y="433"/>
                      <a:pt x="290" y="431"/>
                      <a:pt x="290" y="430"/>
                    </a:cubicBezTo>
                    <a:cubicBezTo>
                      <a:pt x="288" y="426"/>
                      <a:pt x="286" y="422"/>
                      <a:pt x="283" y="416"/>
                    </a:cubicBezTo>
                    <a:cubicBezTo>
                      <a:pt x="276" y="403"/>
                      <a:pt x="268" y="386"/>
                      <a:pt x="257" y="364"/>
                    </a:cubicBezTo>
                    <a:cubicBezTo>
                      <a:pt x="235" y="320"/>
                      <a:pt x="206" y="259"/>
                      <a:pt x="173" y="192"/>
                    </a:cubicBezTo>
                    <a:cubicBezTo>
                      <a:pt x="163" y="172"/>
                      <a:pt x="153" y="153"/>
                      <a:pt x="144" y="134"/>
                    </a:cubicBezTo>
                    <a:cubicBezTo>
                      <a:pt x="134" y="115"/>
                      <a:pt x="125" y="98"/>
                      <a:pt x="116" y="82"/>
                    </a:cubicBezTo>
                    <a:cubicBezTo>
                      <a:pt x="106" y="65"/>
                      <a:pt x="96" y="51"/>
                      <a:pt x="84" y="41"/>
                    </a:cubicBezTo>
                    <a:cubicBezTo>
                      <a:pt x="72" y="30"/>
                      <a:pt x="60" y="22"/>
                      <a:pt x="49" y="17"/>
                    </a:cubicBezTo>
                    <a:lnTo>
                      <a:pt x="49" y="17"/>
                    </a:lnTo>
                    <a:cubicBezTo>
                      <a:pt x="34" y="11"/>
                      <a:pt x="22" y="7"/>
                      <a:pt x="13" y="4"/>
                    </a:cubicBezTo>
                    <a:cubicBezTo>
                      <a:pt x="9" y="2"/>
                      <a:pt x="6" y="1"/>
                      <a:pt x="4" y="1"/>
                    </a:cubicBezTo>
                    <a:cubicBezTo>
                      <a:pt x="2" y="0"/>
                      <a:pt x="0" y="-1"/>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49" name="Google Shape;1649;p39"/>
              <p:cNvSpPr/>
              <p:nvPr/>
            </p:nvSpPr>
            <p:spPr>
              <a:xfrm>
                <a:off x="1190463" y="4489246"/>
                <a:ext cx="234062" cy="355243"/>
              </a:xfrm>
              <a:custGeom>
                <a:rect b="b" l="l" r="r" t="t"/>
                <a:pathLst>
                  <a:path extrusionOk="0" h="214" w="141">
                    <a:moveTo>
                      <a:pt x="0" y="0"/>
                    </a:moveTo>
                    <a:cubicBezTo>
                      <a:pt x="0" y="0"/>
                      <a:pt x="1" y="1"/>
                      <a:pt x="2" y="3"/>
                    </a:cubicBezTo>
                    <a:cubicBezTo>
                      <a:pt x="3" y="4"/>
                      <a:pt x="4" y="6"/>
                      <a:pt x="6" y="9"/>
                    </a:cubicBezTo>
                    <a:cubicBezTo>
                      <a:pt x="10" y="14"/>
                      <a:pt x="15" y="22"/>
                      <a:pt x="21" y="31"/>
                    </a:cubicBezTo>
                    <a:cubicBezTo>
                      <a:pt x="35" y="50"/>
                      <a:pt x="53" y="77"/>
                      <a:pt x="72" y="106"/>
                    </a:cubicBezTo>
                    <a:cubicBezTo>
                      <a:pt x="91" y="136"/>
                      <a:pt x="108" y="163"/>
                      <a:pt x="121" y="182"/>
                    </a:cubicBezTo>
                    <a:cubicBezTo>
                      <a:pt x="127" y="192"/>
                      <a:pt x="132" y="200"/>
                      <a:pt x="136" y="206"/>
                    </a:cubicBezTo>
                    <a:cubicBezTo>
                      <a:pt x="137" y="208"/>
                      <a:pt x="138" y="210"/>
                      <a:pt x="140" y="212"/>
                    </a:cubicBezTo>
                    <a:cubicBezTo>
                      <a:pt x="141" y="213"/>
                      <a:pt x="141" y="214"/>
                      <a:pt x="141" y="214"/>
                    </a:cubicBezTo>
                    <a:cubicBezTo>
                      <a:pt x="141" y="214"/>
                      <a:pt x="141" y="213"/>
                      <a:pt x="140" y="212"/>
                    </a:cubicBezTo>
                    <a:lnTo>
                      <a:pt x="136" y="205"/>
                    </a:lnTo>
                    <a:cubicBezTo>
                      <a:pt x="133" y="199"/>
                      <a:pt x="128" y="191"/>
                      <a:pt x="122" y="181"/>
                    </a:cubicBezTo>
                    <a:cubicBezTo>
                      <a:pt x="110" y="162"/>
                      <a:pt x="93" y="135"/>
                      <a:pt x="74" y="105"/>
                    </a:cubicBezTo>
                    <a:cubicBezTo>
                      <a:pt x="54" y="76"/>
                      <a:pt x="37" y="49"/>
                      <a:pt x="23" y="30"/>
                    </a:cubicBezTo>
                    <a:cubicBezTo>
                      <a:pt x="16" y="21"/>
                      <a:pt x="11" y="13"/>
                      <a:pt x="7" y="8"/>
                    </a:cubicBezTo>
                    <a:cubicBezTo>
                      <a:pt x="5" y="6"/>
                      <a:pt x="3" y="4"/>
                      <a:pt x="2" y="2"/>
                    </a:cubicBezTo>
                    <a:cubicBezTo>
                      <a:pt x="1" y="1"/>
                      <a:pt x="0" y="0"/>
                      <a:pt x="0" y="0"/>
                    </a:cubicBezTo>
                    <a:close/>
                  </a:path>
                </a:pathLst>
              </a:custGeom>
              <a:solidFill>
                <a:schemeClr val="dk1"/>
              </a:solidFill>
              <a:ln>
                <a:noFill/>
              </a:ln>
            </p:spPr>
            <p:txBody>
              <a:bodyPr anchorCtr="1" anchor="ctr" bIns="32025" lIns="90000" spcFirstLastPara="1" rIns="90000" wrap="square" tIns="32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50" name="Google Shape;1650;p39"/>
              <p:cNvSpPr/>
              <p:nvPr/>
            </p:nvSpPr>
            <p:spPr>
              <a:xfrm>
                <a:off x="904940" y="4022781"/>
                <a:ext cx="413344" cy="81341"/>
              </a:xfrm>
              <a:custGeom>
                <a:rect b="b" l="l" r="r" t="t"/>
                <a:pathLst>
                  <a:path extrusionOk="0" h="49" w="249">
                    <a:moveTo>
                      <a:pt x="0" y="0"/>
                    </a:moveTo>
                    <a:cubicBezTo>
                      <a:pt x="0" y="0"/>
                      <a:pt x="1" y="0"/>
                      <a:pt x="2" y="1"/>
                    </a:cubicBezTo>
                    <a:lnTo>
                      <a:pt x="9" y="5"/>
                    </a:lnTo>
                    <a:cubicBezTo>
                      <a:pt x="11" y="7"/>
                      <a:pt x="15" y="9"/>
                      <a:pt x="19" y="11"/>
                    </a:cubicBezTo>
                    <a:cubicBezTo>
                      <a:pt x="23" y="13"/>
                      <a:pt x="28" y="15"/>
                      <a:pt x="33" y="18"/>
                    </a:cubicBezTo>
                    <a:cubicBezTo>
                      <a:pt x="39" y="20"/>
                      <a:pt x="44" y="23"/>
                      <a:pt x="51" y="25"/>
                    </a:cubicBezTo>
                    <a:cubicBezTo>
                      <a:pt x="57" y="28"/>
                      <a:pt x="64" y="30"/>
                      <a:pt x="72" y="33"/>
                    </a:cubicBezTo>
                    <a:cubicBezTo>
                      <a:pt x="87" y="37"/>
                      <a:pt x="103" y="41"/>
                      <a:pt x="121" y="44"/>
                    </a:cubicBezTo>
                    <a:cubicBezTo>
                      <a:pt x="138" y="47"/>
                      <a:pt x="155" y="49"/>
                      <a:pt x="171" y="49"/>
                    </a:cubicBezTo>
                    <a:cubicBezTo>
                      <a:pt x="179" y="49"/>
                      <a:pt x="186" y="49"/>
                      <a:pt x="193" y="49"/>
                    </a:cubicBezTo>
                    <a:cubicBezTo>
                      <a:pt x="200" y="49"/>
                      <a:pt x="206" y="48"/>
                      <a:pt x="212" y="48"/>
                    </a:cubicBezTo>
                    <a:cubicBezTo>
                      <a:pt x="218" y="47"/>
                      <a:pt x="223" y="46"/>
                      <a:pt x="228" y="46"/>
                    </a:cubicBezTo>
                    <a:cubicBezTo>
                      <a:pt x="232" y="45"/>
                      <a:pt x="236" y="45"/>
                      <a:pt x="240" y="44"/>
                    </a:cubicBezTo>
                    <a:lnTo>
                      <a:pt x="247" y="42"/>
                    </a:lnTo>
                    <a:cubicBezTo>
                      <a:pt x="249" y="42"/>
                      <a:pt x="249" y="42"/>
                      <a:pt x="249" y="42"/>
                    </a:cubicBezTo>
                    <a:cubicBezTo>
                      <a:pt x="249" y="42"/>
                      <a:pt x="248" y="42"/>
                      <a:pt x="247" y="42"/>
                    </a:cubicBezTo>
                    <a:cubicBezTo>
                      <a:pt x="245" y="42"/>
                      <a:pt x="242" y="42"/>
                      <a:pt x="239" y="43"/>
                    </a:cubicBezTo>
                    <a:cubicBezTo>
                      <a:pt x="236" y="43"/>
                      <a:pt x="232" y="44"/>
                      <a:pt x="228" y="44"/>
                    </a:cubicBezTo>
                    <a:cubicBezTo>
                      <a:pt x="223" y="45"/>
                      <a:pt x="218" y="46"/>
                      <a:pt x="212" y="46"/>
                    </a:cubicBezTo>
                    <a:cubicBezTo>
                      <a:pt x="206" y="46"/>
                      <a:pt x="200" y="47"/>
                      <a:pt x="193" y="47"/>
                    </a:cubicBezTo>
                    <a:cubicBezTo>
                      <a:pt x="186" y="47"/>
                      <a:pt x="179" y="47"/>
                      <a:pt x="171" y="47"/>
                    </a:cubicBezTo>
                    <a:cubicBezTo>
                      <a:pt x="156" y="46"/>
                      <a:pt x="139" y="45"/>
                      <a:pt x="121" y="42"/>
                    </a:cubicBezTo>
                    <a:cubicBezTo>
                      <a:pt x="104" y="39"/>
                      <a:pt x="87" y="35"/>
                      <a:pt x="72" y="30"/>
                    </a:cubicBezTo>
                    <a:cubicBezTo>
                      <a:pt x="65" y="28"/>
                      <a:pt x="58" y="26"/>
                      <a:pt x="52" y="23"/>
                    </a:cubicBezTo>
                    <a:cubicBezTo>
                      <a:pt x="45" y="21"/>
                      <a:pt x="39" y="18"/>
                      <a:pt x="34" y="16"/>
                    </a:cubicBezTo>
                    <a:cubicBezTo>
                      <a:pt x="29" y="14"/>
                      <a:pt x="24" y="11"/>
                      <a:pt x="20" y="9"/>
                    </a:cubicBezTo>
                    <a:cubicBezTo>
                      <a:pt x="16" y="7"/>
                      <a:pt x="12" y="6"/>
                      <a:pt x="9" y="4"/>
                    </a:cubicBezTo>
                    <a:cubicBezTo>
                      <a:pt x="6" y="3"/>
                      <a:pt x="4" y="2"/>
                      <a:pt x="2" y="1"/>
                    </a:cubicBezTo>
                    <a:cubicBezTo>
                      <a:pt x="1" y="0"/>
                      <a:pt x="0" y="0"/>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51" name="Google Shape;1651;p39"/>
              <p:cNvSpPr/>
              <p:nvPr/>
            </p:nvSpPr>
            <p:spPr>
              <a:xfrm>
                <a:off x="1368085" y="4550667"/>
                <a:ext cx="298803" cy="190902"/>
              </a:xfrm>
              <a:custGeom>
                <a:rect b="b" l="l" r="r" t="t"/>
                <a:pathLst>
                  <a:path extrusionOk="0" h="115" w="180">
                    <a:moveTo>
                      <a:pt x="0" y="115"/>
                    </a:moveTo>
                    <a:cubicBezTo>
                      <a:pt x="0" y="115"/>
                      <a:pt x="3" y="114"/>
                      <a:pt x="8" y="111"/>
                    </a:cubicBezTo>
                    <a:cubicBezTo>
                      <a:pt x="13" y="108"/>
                      <a:pt x="19" y="104"/>
                      <a:pt x="27" y="99"/>
                    </a:cubicBezTo>
                    <a:cubicBezTo>
                      <a:pt x="44" y="88"/>
                      <a:pt x="66" y="74"/>
                      <a:pt x="91" y="59"/>
                    </a:cubicBezTo>
                    <a:cubicBezTo>
                      <a:pt x="116" y="43"/>
                      <a:pt x="138" y="29"/>
                      <a:pt x="154" y="18"/>
                    </a:cubicBezTo>
                    <a:cubicBezTo>
                      <a:pt x="162" y="12"/>
                      <a:pt x="169" y="8"/>
                      <a:pt x="173" y="5"/>
                    </a:cubicBezTo>
                    <a:cubicBezTo>
                      <a:pt x="178" y="2"/>
                      <a:pt x="180" y="0"/>
                      <a:pt x="180" y="0"/>
                    </a:cubicBezTo>
                    <a:cubicBezTo>
                      <a:pt x="180" y="-1"/>
                      <a:pt x="177" y="1"/>
                      <a:pt x="173" y="4"/>
                    </a:cubicBezTo>
                    <a:cubicBezTo>
                      <a:pt x="168" y="7"/>
                      <a:pt x="161" y="11"/>
                      <a:pt x="153" y="16"/>
                    </a:cubicBezTo>
                    <a:cubicBezTo>
                      <a:pt x="137" y="27"/>
                      <a:pt x="114" y="41"/>
                      <a:pt x="89" y="56"/>
                    </a:cubicBezTo>
                    <a:cubicBezTo>
                      <a:pt x="65" y="72"/>
                      <a:pt x="42" y="87"/>
                      <a:pt x="26" y="97"/>
                    </a:cubicBezTo>
                    <a:cubicBezTo>
                      <a:pt x="18" y="103"/>
                      <a:pt x="12" y="107"/>
                      <a:pt x="7" y="110"/>
                    </a:cubicBezTo>
                    <a:cubicBezTo>
                      <a:pt x="3" y="113"/>
                      <a:pt x="0" y="115"/>
                      <a:pt x="0" y="115"/>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2" name="Google Shape;1652;p39"/>
              <p:cNvSpPr/>
              <p:nvPr/>
            </p:nvSpPr>
            <p:spPr>
              <a:xfrm>
                <a:off x="1308325" y="4459366"/>
                <a:ext cx="312083" cy="189242"/>
              </a:xfrm>
              <a:custGeom>
                <a:rect b="b" l="l" r="r" t="t"/>
                <a:pathLst>
                  <a:path extrusionOk="0" h="114" w="188">
                    <a:moveTo>
                      <a:pt x="0" y="114"/>
                    </a:moveTo>
                    <a:cubicBezTo>
                      <a:pt x="0" y="114"/>
                      <a:pt x="2" y="113"/>
                      <a:pt x="7" y="110"/>
                    </a:cubicBezTo>
                    <a:cubicBezTo>
                      <a:pt x="11" y="107"/>
                      <a:pt x="19" y="103"/>
                      <a:pt x="28" y="98"/>
                    </a:cubicBezTo>
                    <a:cubicBezTo>
                      <a:pt x="45" y="88"/>
                      <a:pt x="68" y="73"/>
                      <a:pt x="94" y="57"/>
                    </a:cubicBezTo>
                    <a:cubicBezTo>
                      <a:pt x="119" y="40"/>
                      <a:pt x="143" y="26"/>
                      <a:pt x="160" y="16"/>
                    </a:cubicBezTo>
                    <a:cubicBezTo>
                      <a:pt x="169" y="11"/>
                      <a:pt x="176" y="7"/>
                      <a:pt x="181" y="4"/>
                    </a:cubicBezTo>
                    <a:cubicBezTo>
                      <a:pt x="185" y="2"/>
                      <a:pt x="188" y="0"/>
                      <a:pt x="188" y="0"/>
                    </a:cubicBezTo>
                    <a:cubicBezTo>
                      <a:pt x="188" y="0"/>
                      <a:pt x="185" y="1"/>
                      <a:pt x="180" y="4"/>
                    </a:cubicBezTo>
                    <a:cubicBezTo>
                      <a:pt x="175" y="6"/>
                      <a:pt x="168" y="10"/>
                      <a:pt x="159" y="14"/>
                    </a:cubicBezTo>
                    <a:cubicBezTo>
                      <a:pt x="142" y="24"/>
                      <a:pt x="118" y="38"/>
                      <a:pt x="92" y="54"/>
                    </a:cubicBezTo>
                    <a:cubicBezTo>
                      <a:pt x="67" y="71"/>
                      <a:pt x="44" y="85"/>
                      <a:pt x="27" y="96"/>
                    </a:cubicBezTo>
                    <a:cubicBezTo>
                      <a:pt x="19" y="102"/>
                      <a:pt x="12" y="106"/>
                      <a:pt x="7" y="109"/>
                    </a:cubicBezTo>
                    <a:cubicBezTo>
                      <a:pt x="2" y="112"/>
                      <a:pt x="0" y="114"/>
                      <a:pt x="0" y="11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3" name="Google Shape;1653;p39"/>
              <p:cNvSpPr/>
              <p:nvPr/>
            </p:nvSpPr>
            <p:spPr>
              <a:xfrm>
                <a:off x="529776" y="4771449"/>
                <a:ext cx="849928" cy="64741"/>
              </a:xfrm>
              <a:custGeom>
                <a:rect b="b" l="l" r="r" t="t"/>
                <a:pathLst>
                  <a:path extrusionOk="0" h="39" w="512">
                    <a:moveTo>
                      <a:pt x="0" y="0"/>
                    </a:moveTo>
                    <a:lnTo>
                      <a:pt x="1" y="0"/>
                    </a:lnTo>
                    <a:lnTo>
                      <a:pt x="5" y="1"/>
                    </a:lnTo>
                    <a:cubicBezTo>
                      <a:pt x="9" y="1"/>
                      <a:pt x="14" y="2"/>
                      <a:pt x="20" y="3"/>
                    </a:cubicBezTo>
                    <a:cubicBezTo>
                      <a:pt x="33" y="4"/>
                      <a:pt x="52" y="7"/>
                      <a:pt x="75" y="9"/>
                    </a:cubicBezTo>
                    <a:cubicBezTo>
                      <a:pt x="121" y="15"/>
                      <a:pt x="185" y="20"/>
                      <a:pt x="256" y="25"/>
                    </a:cubicBezTo>
                    <a:cubicBezTo>
                      <a:pt x="327" y="30"/>
                      <a:pt x="391" y="33"/>
                      <a:pt x="437" y="36"/>
                    </a:cubicBezTo>
                    <a:cubicBezTo>
                      <a:pt x="460" y="37"/>
                      <a:pt x="479" y="38"/>
                      <a:pt x="492" y="39"/>
                    </a:cubicBezTo>
                    <a:cubicBezTo>
                      <a:pt x="498" y="39"/>
                      <a:pt x="503" y="39"/>
                      <a:pt x="507" y="39"/>
                    </a:cubicBezTo>
                    <a:cubicBezTo>
                      <a:pt x="509" y="39"/>
                      <a:pt x="510" y="39"/>
                      <a:pt x="511" y="39"/>
                    </a:cubicBezTo>
                    <a:cubicBezTo>
                      <a:pt x="512" y="39"/>
                      <a:pt x="512" y="39"/>
                      <a:pt x="512" y="39"/>
                    </a:cubicBezTo>
                    <a:lnTo>
                      <a:pt x="511" y="39"/>
                    </a:lnTo>
                    <a:lnTo>
                      <a:pt x="507" y="39"/>
                    </a:lnTo>
                    <a:cubicBezTo>
                      <a:pt x="504" y="38"/>
                      <a:pt x="499" y="38"/>
                      <a:pt x="492" y="38"/>
                    </a:cubicBezTo>
                    <a:cubicBezTo>
                      <a:pt x="479" y="37"/>
                      <a:pt x="460" y="35"/>
                      <a:pt x="437" y="34"/>
                    </a:cubicBezTo>
                    <a:cubicBezTo>
                      <a:pt x="391" y="31"/>
                      <a:pt x="327" y="27"/>
                      <a:pt x="256" y="23"/>
                    </a:cubicBezTo>
                    <a:cubicBezTo>
                      <a:pt x="185" y="18"/>
                      <a:pt x="121" y="12"/>
                      <a:pt x="75" y="8"/>
                    </a:cubicBezTo>
                    <a:cubicBezTo>
                      <a:pt x="52" y="5"/>
                      <a:pt x="33" y="3"/>
                      <a:pt x="20" y="2"/>
                    </a:cubicBezTo>
                    <a:cubicBezTo>
                      <a:pt x="14" y="1"/>
                      <a:pt x="9" y="0"/>
                      <a:pt x="5" y="0"/>
                    </a:cubicBezTo>
                    <a:cubicBezTo>
                      <a:pt x="4" y="0"/>
                      <a:pt x="2" y="0"/>
                      <a:pt x="1" y="0"/>
                    </a:cubicBezTo>
                    <a:cubicBezTo>
                      <a:pt x="0"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4" name="Google Shape;1654;p39"/>
              <p:cNvSpPr/>
              <p:nvPr/>
            </p:nvSpPr>
            <p:spPr>
              <a:xfrm>
                <a:off x="569617" y="4617067"/>
                <a:ext cx="753647" cy="64741"/>
              </a:xfrm>
              <a:custGeom>
                <a:rect b="b" l="l" r="r" t="t"/>
                <a:pathLst>
                  <a:path extrusionOk="0" h="39" w="454">
                    <a:moveTo>
                      <a:pt x="0" y="0"/>
                    </a:moveTo>
                    <a:cubicBezTo>
                      <a:pt x="0" y="0"/>
                      <a:pt x="2" y="1"/>
                      <a:pt x="5" y="1"/>
                    </a:cubicBezTo>
                    <a:cubicBezTo>
                      <a:pt x="8" y="1"/>
                      <a:pt x="12" y="2"/>
                      <a:pt x="18" y="2"/>
                    </a:cubicBezTo>
                    <a:cubicBezTo>
                      <a:pt x="30" y="3"/>
                      <a:pt x="46" y="4"/>
                      <a:pt x="67" y="5"/>
                    </a:cubicBezTo>
                    <a:cubicBezTo>
                      <a:pt x="108" y="8"/>
                      <a:pt x="165" y="12"/>
                      <a:pt x="227" y="18"/>
                    </a:cubicBezTo>
                    <a:cubicBezTo>
                      <a:pt x="290" y="23"/>
                      <a:pt x="347" y="29"/>
                      <a:pt x="388" y="33"/>
                    </a:cubicBezTo>
                    <a:cubicBezTo>
                      <a:pt x="408" y="35"/>
                      <a:pt x="425" y="36"/>
                      <a:pt x="437" y="37"/>
                    </a:cubicBezTo>
                    <a:cubicBezTo>
                      <a:pt x="442" y="38"/>
                      <a:pt x="446" y="38"/>
                      <a:pt x="450" y="39"/>
                    </a:cubicBezTo>
                    <a:cubicBezTo>
                      <a:pt x="453" y="39"/>
                      <a:pt x="454" y="39"/>
                      <a:pt x="454" y="39"/>
                    </a:cubicBezTo>
                    <a:cubicBezTo>
                      <a:pt x="454" y="39"/>
                      <a:pt x="453" y="39"/>
                      <a:pt x="450" y="38"/>
                    </a:cubicBezTo>
                    <a:cubicBezTo>
                      <a:pt x="447" y="38"/>
                      <a:pt x="442" y="37"/>
                      <a:pt x="437" y="36"/>
                    </a:cubicBezTo>
                    <a:cubicBezTo>
                      <a:pt x="425" y="35"/>
                      <a:pt x="408" y="33"/>
                      <a:pt x="388" y="31"/>
                    </a:cubicBezTo>
                    <a:cubicBezTo>
                      <a:pt x="347" y="26"/>
                      <a:pt x="290" y="20"/>
                      <a:pt x="228" y="15"/>
                    </a:cubicBezTo>
                    <a:cubicBezTo>
                      <a:pt x="165" y="10"/>
                      <a:pt x="108" y="6"/>
                      <a:pt x="67" y="3"/>
                    </a:cubicBezTo>
                    <a:cubicBezTo>
                      <a:pt x="46" y="2"/>
                      <a:pt x="29" y="1"/>
                      <a:pt x="18" y="1"/>
                    </a:cubicBezTo>
                    <a:cubicBezTo>
                      <a:pt x="12" y="1"/>
                      <a:pt x="8" y="1"/>
                      <a:pt x="5" y="0"/>
                    </a:cubicBezTo>
                    <a:cubicBezTo>
                      <a:pt x="2"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5" name="Google Shape;1655;p39"/>
              <p:cNvSpPr/>
              <p:nvPr/>
            </p:nvSpPr>
            <p:spPr>
              <a:xfrm>
                <a:off x="1236944" y="4552327"/>
                <a:ext cx="166001" cy="258962"/>
              </a:xfrm>
              <a:custGeom>
                <a:rect b="b" l="l" r="r" t="t"/>
                <a:pathLst>
                  <a:path extrusionOk="0" h="156" w="100">
                    <a:moveTo>
                      <a:pt x="100" y="156"/>
                    </a:moveTo>
                    <a:cubicBezTo>
                      <a:pt x="45" y="122"/>
                      <a:pt x="7" y="65"/>
                      <a:pt x="0" y="0"/>
                    </a:cubicBezTo>
                    <a:lnTo>
                      <a:pt x="100" y="156"/>
                    </a:lnTo>
                    <a:close/>
                  </a:path>
                </a:pathLst>
              </a:custGeom>
              <a:solidFill>
                <a:srgbClr val="000000">
                  <a:alpha val="29800"/>
                </a:srgbClr>
              </a:solidFill>
              <a:ln>
                <a:noFill/>
              </a:ln>
            </p:spPr>
            <p:txBody>
              <a:bodyPr anchorCtr="1" anchor="ctr" bIns="11150" lIns="90000" spcFirstLastPara="1" rIns="90000" wrap="square" tIns="111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656" name="Google Shape;1656;p39"/>
            <p:cNvSpPr/>
            <p:nvPr/>
          </p:nvSpPr>
          <p:spPr>
            <a:xfrm>
              <a:off x="3217675" y="4092079"/>
              <a:ext cx="426624" cy="426624"/>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1" y="28"/>
                  </a:lnTo>
                  <a:cubicBezTo>
                    <a:pt x="170" y="31"/>
                    <a:pt x="179" y="35"/>
                    <a:pt x="187" y="40"/>
                  </a:cubicBezTo>
                  <a:lnTo>
                    <a:pt x="209" y="28"/>
                  </a:lnTo>
                  <a:lnTo>
                    <a:pt x="238" y="60"/>
                  </a:lnTo>
                  <a:lnTo>
                    <a:pt x="223" y="81"/>
                  </a:lnTo>
                  <a:cubicBezTo>
                    <a:pt x="227" y="89"/>
                    <a:pt x="230" y="98"/>
                    <a:pt x="232" y="107"/>
                  </a:cubicBezTo>
                  <a:lnTo>
                    <a:pt x="257" y="114"/>
                  </a:lnTo>
                  <a:lnTo>
                    <a:pt x="254" y="157"/>
                  </a:lnTo>
                  <a:lnTo>
                    <a:pt x="229" y="161"/>
                  </a:lnTo>
                  <a:cubicBezTo>
                    <a:pt x="226" y="170"/>
                    <a:pt x="222" y="179"/>
                    <a:pt x="217" y="186"/>
                  </a:cubicBezTo>
                  <a:lnTo>
                    <a:pt x="229" y="209"/>
                  </a:lnTo>
                  <a:lnTo>
                    <a:pt x="197"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19" y="197"/>
                  </a:lnTo>
                  <a:lnTo>
                    <a:pt x="34" y="176"/>
                  </a:lnTo>
                  <a:cubicBezTo>
                    <a:pt x="30" y="168"/>
                    <a:pt x="27" y="159"/>
                    <a:pt x="25" y="150"/>
                  </a:cubicBezTo>
                  <a:lnTo>
                    <a:pt x="0" y="143"/>
                  </a:lnTo>
                  <a:lnTo>
                    <a:pt x="3" y="100"/>
                  </a:lnTo>
                  <a:lnTo>
                    <a:pt x="28" y="96"/>
                  </a:lnTo>
                  <a:moveTo>
                    <a:pt x="83" y="124"/>
                  </a:moveTo>
                  <a:cubicBezTo>
                    <a:pt x="81" y="149"/>
                    <a:pt x="101" y="171"/>
                    <a:pt x="126" y="172"/>
                  </a:cubicBezTo>
                  <a:cubicBezTo>
                    <a:pt x="151" y="174"/>
                    <a:pt x="173" y="154"/>
                    <a:pt x="175" y="129"/>
                  </a:cubicBezTo>
                  <a:cubicBezTo>
                    <a:pt x="176" y="104"/>
                    <a:pt x="156" y="83"/>
                    <a:pt x="131" y="81"/>
                  </a:cubicBezTo>
                  <a:cubicBezTo>
                    <a:pt x="105" y="80"/>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57" name="Google Shape;1657;p39"/>
          <p:cNvGrpSpPr/>
          <p:nvPr/>
        </p:nvGrpSpPr>
        <p:grpSpPr>
          <a:xfrm>
            <a:off x="1279497" y="-119054"/>
            <a:ext cx="2319742" cy="3260082"/>
            <a:chOff x="1210622" y="-170354"/>
            <a:chExt cx="2319742" cy="3260082"/>
          </a:xfrm>
        </p:grpSpPr>
        <p:grpSp>
          <p:nvGrpSpPr>
            <p:cNvPr id="1658" name="Google Shape;1658;p39"/>
            <p:cNvGrpSpPr/>
            <p:nvPr/>
          </p:nvGrpSpPr>
          <p:grpSpPr>
            <a:xfrm>
              <a:off x="1681651" y="398058"/>
              <a:ext cx="1848713" cy="2691670"/>
              <a:chOff x="1938738" y="663771"/>
              <a:chExt cx="1848713" cy="2691670"/>
            </a:xfrm>
          </p:grpSpPr>
          <p:grpSp>
            <p:nvGrpSpPr>
              <p:cNvPr id="1659" name="Google Shape;1659;p39"/>
              <p:cNvGrpSpPr/>
              <p:nvPr/>
            </p:nvGrpSpPr>
            <p:grpSpPr>
              <a:xfrm>
                <a:off x="1938738" y="663771"/>
                <a:ext cx="1848713" cy="2691670"/>
                <a:chOff x="1753188" y="663783"/>
                <a:chExt cx="1848713" cy="2691670"/>
              </a:xfrm>
            </p:grpSpPr>
            <p:sp>
              <p:nvSpPr>
                <p:cNvPr id="1660" name="Google Shape;1660;p39"/>
                <p:cNvSpPr/>
                <p:nvPr/>
              </p:nvSpPr>
              <p:spPr>
                <a:xfrm>
                  <a:off x="2524001" y="1331549"/>
                  <a:ext cx="956301" cy="2021843"/>
                </a:xfrm>
                <a:custGeom>
                  <a:rect b="b" l="l" r="r" t="t"/>
                  <a:pathLst>
                    <a:path extrusionOk="0" h="981" w="464">
                      <a:moveTo>
                        <a:pt x="380" y="0"/>
                      </a:moveTo>
                      <a:cubicBezTo>
                        <a:pt x="371" y="0"/>
                        <a:pt x="359" y="0"/>
                        <a:pt x="345" y="0"/>
                      </a:cubicBezTo>
                      <a:cubicBezTo>
                        <a:pt x="342" y="0"/>
                        <a:pt x="338" y="0"/>
                        <a:pt x="335" y="2"/>
                      </a:cubicBezTo>
                      <a:cubicBezTo>
                        <a:pt x="331" y="3"/>
                        <a:pt x="328" y="6"/>
                        <a:pt x="326" y="9"/>
                      </a:cubicBezTo>
                      <a:cubicBezTo>
                        <a:pt x="325" y="11"/>
                        <a:pt x="324" y="13"/>
                        <a:pt x="324" y="15"/>
                      </a:cubicBezTo>
                      <a:cubicBezTo>
                        <a:pt x="324" y="17"/>
                        <a:pt x="324" y="19"/>
                        <a:pt x="324" y="21"/>
                      </a:cubicBezTo>
                      <a:cubicBezTo>
                        <a:pt x="324" y="23"/>
                        <a:pt x="324" y="26"/>
                        <a:pt x="324" y="28"/>
                      </a:cubicBezTo>
                      <a:cubicBezTo>
                        <a:pt x="324" y="31"/>
                        <a:pt x="324" y="32"/>
                        <a:pt x="323" y="34"/>
                      </a:cubicBezTo>
                      <a:cubicBezTo>
                        <a:pt x="322" y="39"/>
                        <a:pt x="320" y="43"/>
                        <a:pt x="316" y="46"/>
                      </a:cubicBezTo>
                      <a:cubicBezTo>
                        <a:pt x="313" y="47"/>
                        <a:pt x="311" y="48"/>
                        <a:pt x="309" y="48"/>
                      </a:cubicBezTo>
                      <a:cubicBezTo>
                        <a:pt x="306" y="48"/>
                        <a:pt x="304" y="48"/>
                        <a:pt x="301" y="48"/>
                      </a:cubicBezTo>
                      <a:cubicBezTo>
                        <a:pt x="291" y="48"/>
                        <a:pt x="281" y="48"/>
                        <a:pt x="269" y="48"/>
                      </a:cubicBezTo>
                      <a:cubicBezTo>
                        <a:pt x="247" y="48"/>
                        <a:pt x="223" y="48"/>
                        <a:pt x="198" y="48"/>
                      </a:cubicBezTo>
                      <a:lnTo>
                        <a:pt x="178" y="48"/>
                      </a:lnTo>
                      <a:cubicBezTo>
                        <a:pt x="176" y="48"/>
                        <a:pt x="175" y="48"/>
                        <a:pt x="173" y="48"/>
                      </a:cubicBezTo>
                      <a:cubicBezTo>
                        <a:pt x="172" y="48"/>
                        <a:pt x="170" y="48"/>
                        <a:pt x="168" y="48"/>
                      </a:cubicBezTo>
                      <a:cubicBezTo>
                        <a:pt x="165" y="47"/>
                        <a:pt x="162" y="45"/>
                        <a:pt x="159" y="42"/>
                      </a:cubicBezTo>
                      <a:cubicBezTo>
                        <a:pt x="157" y="40"/>
                        <a:pt x="155" y="36"/>
                        <a:pt x="155" y="33"/>
                      </a:cubicBezTo>
                      <a:cubicBezTo>
                        <a:pt x="155" y="31"/>
                        <a:pt x="155" y="29"/>
                        <a:pt x="155" y="27"/>
                      </a:cubicBezTo>
                      <a:cubicBezTo>
                        <a:pt x="155" y="26"/>
                        <a:pt x="155" y="24"/>
                        <a:pt x="155" y="22"/>
                      </a:cubicBezTo>
                      <a:cubicBezTo>
                        <a:pt x="155" y="19"/>
                        <a:pt x="155" y="15"/>
                        <a:pt x="154" y="12"/>
                      </a:cubicBezTo>
                      <a:cubicBezTo>
                        <a:pt x="153" y="8"/>
                        <a:pt x="150" y="6"/>
                        <a:pt x="148" y="3"/>
                      </a:cubicBezTo>
                      <a:cubicBezTo>
                        <a:pt x="145" y="1"/>
                        <a:pt x="141" y="0"/>
                        <a:pt x="137" y="1"/>
                      </a:cubicBezTo>
                      <a:lnTo>
                        <a:pt x="126" y="1"/>
                      </a:lnTo>
                      <a:cubicBezTo>
                        <a:pt x="119" y="1"/>
                        <a:pt x="111" y="1"/>
                        <a:pt x="103" y="1"/>
                      </a:cubicBezTo>
                      <a:cubicBezTo>
                        <a:pt x="88" y="1"/>
                        <a:pt x="72" y="1"/>
                        <a:pt x="56" y="1"/>
                      </a:cubicBezTo>
                      <a:cubicBezTo>
                        <a:pt x="48" y="1"/>
                        <a:pt x="40" y="2"/>
                        <a:pt x="32" y="5"/>
                      </a:cubicBezTo>
                      <a:cubicBezTo>
                        <a:pt x="25" y="8"/>
                        <a:pt x="18" y="14"/>
                        <a:pt x="13" y="20"/>
                      </a:cubicBezTo>
                      <a:cubicBezTo>
                        <a:pt x="7" y="26"/>
                        <a:pt x="3" y="34"/>
                        <a:pt x="1" y="43"/>
                      </a:cubicBezTo>
                      <a:cubicBezTo>
                        <a:pt x="1" y="45"/>
                        <a:pt x="1" y="47"/>
                        <a:pt x="0" y="49"/>
                      </a:cubicBezTo>
                      <a:cubicBezTo>
                        <a:pt x="0" y="51"/>
                        <a:pt x="0" y="53"/>
                        <a:pt x="0" y="54"/>
                      </a:cubicBezTo>
                      <a:lnTo>
                        <a:pt x="0" y="408"/>
                      </a:lnTo>
                      <a:cubicBezTo>
                        <a:pt x="0" y="413"/>
                        <a:pt x="0" y="417"/>
                        <a:pt x="0" y="422"/>
                      </a:cubicBezTo>
                      <a:cubicBezTo>
                        <a:pt x="0" y="436"/>
                        <a:pt x="0" y="451"/>
                        <a:pt x="0" y="465"/>
                      </a:cubicBezTo>
                      <a:lnTo>
                        <a:pt x="0" y="925"/>
                      </a:lnTo>
                      <a:cubicBezTo>
                        <a:pt x="0" y="931"/>
                        <a:pt x="0" y="936"/>
                        <a:pt x="2" y="942"/>
                      </a:cubicBezTo>
                      <a:cubicBezTo>
                        <a:pt x="6" y="954"/>
                        <a:pt x="13" y="964"/>
                        <a:pt x="23" y="971"/>
                      </a:cubicBezTo>
                      <a:cubicBezTo>
                        <a:pt x="33" y="978"/>
                        <a:pt x="45" y="981"/>
                        <a:pt x="58" y="980"/>
                      </a:cubicBezTo>
                      <a:cubicBezTo>
                        <a:pt x="70" y="980"/>
                        <a:pt x="82" y="980"/>
                        <a:pt x="94" y="980"/>
                      </a:cubicBezTo>
                      <a:cubicBezTo>
                        <a:pt x="119" y="980"/>
                        <a:pt x="143" y="980"/>
                        <a:pt x="167" y="980"/>
                      </a:cubicBezTo>
                      <a:cubicBezTo>
                        <a:pt x="215" y="980"/>
                        <a:pt x="263" y="980"/>
                        <a:pt x="309" y="980"/>
                      </a:cubicBezTo>
                      <a:cubicBezTo>
                        <a:pt x="332" y="980"/>
                        <a:pt x="356" y="980"/>
                        <a:pt x="378" y="980"/>
                      </a:cubicBezTo>
                      <a:cubicBezTo>
                        <a:pt x="390" y="980"/>
                        <a:pt x="401" y="981"/>
                        <a:pt x="412" y="980"/>
                      </a:cubicBezTo>
                      <a:cubicBezTo>
                        <a:pt x="424" y="980"/>
                        <a:pt x="434" y="975"/>
                        <a:pt x="443" y="969"/>
                      </a:cubicBezTo>
                      <a:cubicBezTo>
                        <a:pt x="447" y="965"/>
                        <a:pt x="451" y="961"/>
                        <a:pt x="454" y="956"/>
                      </a:cubicBezTo>
                      <a:cubicBezTo>
                        <a:pt x="457" y="952"/>
                        <a:pt x="459" y="947"/>
                        <a:pt x="461" y="941"/>
                      </a:cubicBezTo>
                      <a:cubicBezTo>
                        <a:pt x="463" y="936"/>
                        <a:pt x="463" y="931"/>
                        <a:pt x="463" y="925"/>
                      </a:cubicBezTo>
                      <a:cubicBezTo>
                        <a:pt x="463" y="920"/>
                        <a:pt x="463" y="914"/>
                        <a:pt x="463" y="909"/>
                      </a:cubicBezTo>
                      <a:cubicBezTo>
                        <a:pt x="463" y="887"/>
                        <a:pt x="463" y="865"/>
                        <a:pt x="463" y="844"/>
                      </a:cubicBezTo>
                      <a:cubicBezTo>
                        <a:pt x="463" y="672"/>
                        <a:pt x="463" y="518"/>
                        <a:pt x="463" y="389"/>
                      </a:cubicBezTo>
                      <a:cubicBezTo>
                        <a:pt x="463" y="259"/>
                        <a:pt x="463" y="154"/>
                        <a:pt x="464" y="82"/>
                      </a:cubicBezTo>
                      <a:cubicBezTo>
                        <a:pt x="464" y="73"/>
                        <a:pt x="464" y="64"/>
                        <a:pt x="464" y="56"/>
                      </a:cubicBezTo>
                      <a:cubicBezTo>
                        <a:pt x="464" y="48"/>
                        <a:pt x="462" y="41"/>
                        <a:pt x="460" y="34"/>
                      </a:cubicBezTo>
                      <a:cubicBezTo>
                        <a:pt x="457" y="28"/>
                        <a:pt x="453" y="23"/>
                        <a:pt x="449" y="18"/>
                      </a:cubicBezTo>
                      <a:cubicBezTo>
                        <a:pt x="445" y="14"/>
                        <a:pt x="441" y="11"/>
                        <a:pt x="437" y="8"/>
                      </a:cubicBezTo>
                      <a:cubicBezTo>
                        <a:pt x="429" y="3"/>
                        <a:pt x="422" y="2"/>
                        <a:pt x="417" y="1"/>
                      </a:cubicBezTo>
                      <a:cubicBezTo>
                        <a:pt x="414" y="1"/>
                        <a:pt x="413" y="1"/>
                        <a:pt x="411" y="0"/>
                      </a:cubicBezTo>
                      <a:cubicBezTo>
                        <a:pt x="410" y="0"/>
                        <a:pt x="409" y="0"/>
                        <a:pt x="409" y="0"/>
                      </a:cubicBezTo>
                      <a:cubicBezTo>
                        <a:pt x="409" y="0"/>
                        <a:pt x="407" y="0"/>
                        <a:pt x="402" y="0"/>
                      </a:cubicBezTo>
                      <a:cubicBezTo>
                        <a:pt x="397" y="0"/>
                        <a:pt x="390" y="0"/>
                        <a:pt x="380"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1" name="Google Shape;1661;p39"/>
                <p:cNvSpPr/>
                <p:nvPr/>
              </p:nvSpPr>
              <p:spPr>
                <a:xfrm>
                  <a:off x="2680637" y="2092059"/>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2" name="Google Shape;1662;p39"/>
                <p:cNvSpPr/>
                <p:nvPr/>
              </p:nvSpPr>
              <p:spPr>
                <a:xfrm>
                  <a:off x="2521940" y="1329488"/>
                  <a:ext cx="960423" cy="2025965"/>
                </a:xfrm>
                <a:custGeom>
                  <a:rect b="b" l="l" r="r" t="t"/>
                  <a:pathLst>
                    <a:path extrusionOk="0" h="983" w="466">
                      <a:moveTo>
                        <a:pt x="411" y="1"/>
                      </a:moveTo>
                      <a:cubicBezTo>
                        <a:pt x="411" y="1"/>
                        <a:pt x="412" y="1"/>
                        <a:pt x="413" y="1"/>
                      </a:cubicBezTo>
                      <a:cubicBezTo>
                        <a:pt x="415" y="1"/>
                        <a:pt x="416" y="1"/>
                        <a:pt x="419" y="1"/>
                      </a:cubicBezTo>
                      <a:cubicBezTo>
                        <a:pt x="424" y="2"/>
                        <a:pt x="431" y="3"/>
                        <a:pt x="439" y="8"/>
                      </a:cubicBezTo>
                      <a:cubicBezTo>
                        <a:pt x="443" y="11"/>
                        <a:pt x="448" y="14"/>
                        <a:pt x="452" y="18"/>
                      </a:cubicBezTo>
                      <a:cubicBezTo>
                        <a:pt x="456" y="23"/>
                        <a:pt x="459" y="28"/>
                        <a:pt x="462" y="35"/>
                      </a:cubicBezTo>
                      <a:cubicBezTo>
                        <a:pt x="465" y="41"/>
                        <a:pt x="466" y="49"/>
                        <a:pt x="466" y="57"/>
                      </a:cubicBezTo>
                      <a:cubicBezTo>
                        <a:pt x="466" y="65"/>
                        <a:pt x="466" y="73"/>
                        <a:pt x="466" y="82"/>
                      </a:cubicBezTo>
                      <a:cubicBezTo>
                        <a:pt x="466" y="155"/>
                        <a:pt x="466" y="260"/>
                        <a:pt x="466" y="389"/>
                      </a:cubicBezTo>
                      <a:cubicBezTo>
                        <a:pt x="466" y="519"/>
                        <a:pt x="466" y="673"/>
                        <a:pt x="466" y="844"/>
                      </a:cubicBezTo>
                      <a:cubicBezTo>
                        <a:pt x="466" y="866"/>
                        <a:pt x="466" y="887"/>
                        <a:pt x="466" y="909"/>
                      </a:cubicBezTo>
                      <a:lnTo>
                        <a:pt x="466" y="926"/>
                      </a:lnTo>
                      <a:cubicBezTo>
                        <a:pt x="466" y="931"/>
                        <a:pt x="466" y="937"/>
                        <a:pt x="464" y="942"/>
                      </a:cubicBezTo>
                      <a:cubicBezTo>
                        <a:pt x="463" y="948"/>
                        <a:pt x="460" y="953"/>
                        <a:pt x="457" y="958"/>
                      </a:cubicBezTo>
                      <a:cubicBezTo>
                        <a:pt x="454" y="962"/>
                        <a:pt x="450" y="966"/>
                        <a:pt x="446" y="970"/>
                      </a:cubicBezTo>
                      <a:cubicBezTo>
                        <a:pt x="437" y="977"/>
                        <a:pt x="426" y="982"/>
                        <a:pt x="415" y="982"/>
                      </a:cubicBezTo>
                      <a:cubicBezTo>
                        <a:pt x="403" y="983"/>
                        <a:pt x="392" y="982"/>
                        <a:pt x="380" y="982"/>
                      </a:cubicBezTo>
                      <a:cubicBezTo>
                        <a:pt x="358" y="982"/>
                        <a:pt x="334" y="982"/>
                        <a:pt x="311" y="982"/>
                      </a:cubicBezTo>
                      <a:cubicBezTo>
                        <a:pt x="265" y="982"/>
                        <a:pt x="217" y="982"/>
                        <a:pt x="169" y="982"/>
                      </a:cubicBezTo>
                      <a:cubicBezTo>
                        <a:pt x="145" y="982"/>
                        <a:pt x="121" y="982"/>
                        <a:pt x="96" y="982"/>
                      </a:cubicBezTo>
                      <a:cubicBezTo>
                        <a:pt x="84" y="982"/>
                        <a:pt x="72" y="982"/>
                        <a:pt x="60" y="982"/>
                      </a:cubicBezTo>
                      <a:cubicBezTo>
                        <a:pt x="47" y="983"/>
                        <a:pt x="35" y="980"/>
                        <a:pt x="24" y="973"/>
                      </a:cubicBezTo>
                      <a:cubicBezTo>
                        <a:pt x="14" y="965"/>
                        <a:pt x="6" y="955"/>
                        <a:pt x="3" y="943"/>
                      </a:cubicBezTo>
                      <a:cubicBezTo>
                        <a:pt x="1" y="937"/>
                        <a:pt x="0" y="931"/>
                        <a:pt x="0" y="924"/>
                      </a:cubicBezTo>
                      <a:cubicBezTo>
                        <a:pt x="0" y="918"/>
                        <a:pt x="0" y="912"/>
                        <a:pt x="0" y="906"/>
                      </a:cubicBezTo>
                      <a:cubicBezTo>
                        <a:pt x="0" y="882"/>
                        <a:pt x="0" y="858"/>
                        <a:pt x="0" y="833"/>
                      </a:cubicBezTo>
                      <a:cubicBezTo>
                        <a:pt x="0" y="785"/>
                        <a:pt x="0" y="738"/>
                        <a:pt x="0" y="691"/>
                      </a:cubicBezTo>
                      <a:cubicBezTo>
                        <a:pt x="0" y="598"/>
                        <a:pt x="0" y="508"/>
                        <a:pt x="1" y="423"/>
                      </a:cubicBezTo>
                      <a:cubicBezTo>
                        <a:pt x="1" y="337"/>
                        <a:pt x="1" y="255"/>
                        <a:pt x="1" y="179"/>
                      </a:cubicBezTo>
                      <a:cubicBezTo>
                        <a:pt x="1" y="141"/>
                        <a:pt x="1" y="104"/>
                        <a:pt x="1" y="69"/>
                      </a:cubicBezTo>
                      <a:cubicBezTo>
                        <a:pt x="1" y="65"/>
                        <a:pt x="1" y="60"/>
                        <a:pt x="1" y="56"/>
                      </a:cubicBezTo>
                      <a:cubicBezTo>
                        <a:pt x="1" y="54"/>
                        <a:pt x="1" y="52"/>
                        <a:pt x="1" y="49"/>
                      </a:cubicBezTo>
                      <a:cubicBezTo>
                        <a:pt x="1" y="47"/>
                        <a:pt x="2" y="45"/>
                        <a:pt x="2" y="43"/>
                      </a:cubicBezTo>
                      <a:cubicBezTo>
                        <a:pt x="4" y="34"/>
                        <a:pt x="8" y="26"/>
                        <a:pt x="14" y="20"/>
                      </a:cubicBezTo>
                      <a:cubicBezTo>
                        <a:pt x="19" y="13"/>
                        <a:pt x="26" y="8"/>
                        <a:pt x="34" y="5"/>
                      </a:cubicBezTo>
                      <a:cubicBezTo>
                        <a:pt x="41" y="1"/>
                        <a:pt x="50" y="0"/>
                        <a:pt x="58" y="0"/>
                      </a:cubicBezTo>
                      <a:cubicBezTo>
                        <a:pt x="74" y="0"/>
                        <a:pt x="90" y="0"/>
                        <a:pt x="105" y="0"/>
                      </a:cubicBezTo>
                      <a:cubicBezTo>
                        <a:pt x="113" y="0"/>
                        <a:pt x="121" y="0"/>
                        <a:pt x="128" y="0"/>
                      </a:cubicBezTo>
                      <a:cubicBezTo>
                        <a:pt x="132" y="0"/>
                        <a:pt x="136" y="0"/>
                        <a:pt x="139" y="0"/>
                      </a:cubicBezTo>
                      <a:cubicBezTo>
                        <a:pt x="143" y="0"/>
                        <a:pt x="147" y="1"/>
                        <a:pt x="150" y="3"/>
                      </a:cubicBezTo>
                      <a:cubicBezTo>
                        <a:pt x="153" y="5"/>
                        <a:pt x="156" y="8"/>
                        <a:pt x="157" y="12"/>
                      </a:cubicBezTo>
                      <a:cubicBezTo>
                        <a:pt x="158" y="15"/>
                        <a:pt x="158" y="19"/>
                        <a:pt x="158" y="23"/>
                      </a:cubicBezTo>
                      <a:cubicBezTo>
                        <a:pt x="158" y="24"/>
                        <a:pt x="158" y="26"/>
                        <a:pt x="158" y="28"/>
                      </a:cubicBezTo>
                      <a:cubicBezTo>
                        <a:pt x="158" y="30"/>
                        <a:pt x="158" y="31"/>
                        <a:pt x="158" y="33"/>
                      </a:cubicBezTo>
                      <a:cubicBezTo>
                        <a:pt x="158" y="36"/>
                        <a:pt x="160" y="40"/>
                        <a:pt x="162" y="42"/>
                      </a:cubicBezTo>
                      <a:cubicBezTo>
                        <a:pt x="164" y="45"/>
                        <a:pt x="167" y="47"/>
                        <a:pt x="170" y="47"/>
                      </a:cubicBezTo>
                      <a:cubicBezTo>
                        <a:pt x="172" y="48"/>
                        <a:pt x="174" y="48"/>
                        <a:pt x="175" y="48"/>
                      </a:cubicBezTo>
                      <a:lnTo>
                        <a:pt x="180" y="48"/>
                      </a:lnTo>
                      <a:cubicBezTo>
                        <a:pt x="187" y="48"/>
                        <a:pt x="193" y="48"/>
                        <a:pt x="200" y="48"/>
                      </a:cubicBezTo>
                      <a:cubicBezTo>
                        <a:pt x="226" y="48"/>
                        <a:pt x="250" y="48"/>
                        <a:pt x="272" y="48"/>
                      </a:cubicBezTo>
                      <a:cubicBezTo>
                        <a:pt x="283" y="48"/>
                        <a:pt x="293" y="48"/>
                        <a:pt x="303" y="48"/>
                      </a:cubicBezTo>
                      <a:cubicBezTo>
                        <a:pt x="306" y="48"/>
                        <a:pt x="308" y="48"/>
                        <a:pt x="311" y="48"/>
                      </a:cubicBezTo>
                      <a:cubicBezTo>
                        <a:pt x="313" y="48"/>
                        <a:pt x="315" y="47"/>
                        <a:pt x="317" y="46"/>
                      </a:cubicBezTo>
                      <a:cubicBezTo>
                        <a:pt x="321" y="43"/>
                        <a:pt x="324" y="39"/>
                        <a:pt x="325" y="35"/>
                      </a:cubicBezTo>
                      <a:cubicBezTo>
                        <a:pt x="325" y="32"/>
                        <a:pt x="325" y="30"/>
                        <a:pt x="325" y="28"/>
                      </a:cubicBezTo>
                      <a:cubicBezTo>
                        <a:pt x="325" y="26"/>
                        <a:pt x="325" y="24"/>
                        <a:pt x="325" y="22"/>
                      </a:cubicBezTo>
                      <a:cubicBezTo>
                        <a:pt x="325" y="19"/>
                        <a:pt x="325" y="17"/>
                        <a:pt x="326" y="15"/>
                      </a:cubicBezTo>
                      <a:cubicBezTo>
                        <a:pt x="326" y="13"/>
                        <a:pt x="327" y="11"/>
                        <a:pt x="328" y="9"/>
                      </a:cubicBezTo>
                      <a:cubicBezTo>
                        <a:pt x="330" y="6"/>
                        <a:pt x="333" y="3"/>
                        <a:pt x="336" y="2"/>
                      </a:cubicBezTo>
                      <a:cubicBezTo>
                        <a:pt x="340" y="0"/>
                        <a:pt x="344" y="1"/>
                        <a:pt x="347" y="1"/>
                      </a:cubicBezTo>
                      <a:cubicBezTo>
                        <a:pt x="361" y="1"/>
                        <a:pt x="373" y="1"/>
                        <a:pt x="382" y="1"/>
                      </a:cubicBezTo>
                      <a:cubicBezTo>
                        <a:pt x="392" y="1"/>
                        <a:pt x="399" y="1"/>
                        <a:pt x="404" y="1"/>
                      </a:cubicBezTo>
                      <a:cubicBezTo>
                        <a:pt x="409" y="1"/>
                        <a:pt x="411" y="1"/>
                        <a:pt x="411" y="1"/>
                      </a:cubicBezTo>
                      <a:cubicBezTo>
                        <a:pt x="411" y="1"/>
                        <a:pt x="409" y="1"/>
                        <a:pt x="404" y="1"/>
                      </a:cubicBezTo>
                      <a:cubicBezTo>
                        <a:pt x="399" y="1"/>
                        <a:pt x="392" y="1"/>
                        <a:pt x="382" y="1"/>
                      </a:cubicBezTo>
                      <a:cubicBezTo>
                        <a:pt x="373" y="1"/>
                        <a:pt x="361" y="1"/>
                        <a:pt x="347" y="1"/>
                      </a:cubicBezTo>
                      <a:cubicBezTo>
                        <a:pt x="344" y="1"/>
                        <a:pt x="340" y="0"/>
                        <a:pt x="337" y="2"/>
                      </a:cubicBezTo>
                      <a:cubicBezTo>
                        <a:pt x="333" y="3"/>
                        <a:pt x="330" y="6"/>
                        <a:pt x="328" y="9"/>
                      </a:cubicBezTo>
                      <a:cubicBezTo>
                        <a:pt x="327" y="11"/>
                        <a:pt x="327" y="13"/>
                        <a:pt x="326" y="15"/>
                      </a:cubicBezTo>
                      <a:cubicBezTo>
                        <a:pt x="326" y="17"/>
                        <a:pt x="326" y="19"/>
                        <a:pt x="326" y="21"/>
                      </a:cubicBezTo>
                      <a:lnTo>
                        <a:pt x="326" y="28"/>
                      </a:lnTo>
                      <a:cubicBezTo>
                        <a:pt x="326" y="30"/>
                        <a:pt x="326" y="32"/>
                        <a:pt x="325" y="35"/>
                      </a:cubicBezTo>
                      <a:cubicBezTo>
                        <a:pt x="325" y="39"/>
                        <a:pt x="322" y="43"/>
                        <a:pt x="318" y="46"/>
                      </a:cubicBezTo>
                      <a:cubicBezTo>
                        <a:pt x="316" y="47"/>
                        <a:pt x="313" y="48"/>
                        <a:pt x="311" y="48"/>
                      </a:cubicBezTo>
                      <a:cubicBezTo>
                        <a:pt x="308" y="49"/>
                        <a:pt x="306" y="48"/>
                        <a:pt x="303" y="49"/>
                      </a:cubicBezTo>
                      <a:cubicBezTo>
                        <a:pt x="293" y="49"/>
                        <a:pt x="283" y="49"/>
                        <a:pt x="272" y="49"/>
                      </a:cubicBezTo>
                      <a:cubicBezTo>
                        <a:pt x="250" y="49"/>
                        <a:pt x="226" y="49"/>
                        <a:pt x="200" y="49"/>
                      </a:cubicBezTo>
                      <a:lnTo>
                        <a:pt x="180" y="49"/>
                      </a:lnTo>
                      <a:cubicBezTo>
                        <a:pt x="179" y="49"/>
                        <a:pt x="177" y="49"/>
                        <a:pt x="175" y="49"/>
                      </a:cubicBezTo>
                      <a:cubicBezTo>
                        <a:pt x="174" y="49"/>
                        <a:pt x="172" y="49"/>
                        <a:pt x="170" y="48"/>
                      </a:cubicBezTo>
                      <a:cubicBezTo>
                        <a:pt x="167" y="47"/>
                        <a:pt x="164" y="45"/>
                        <a:pt x="161" y="43"/>
                      </a:cubicBezTo>
                      <a:cubicBezTo>
                        <a:pt x="159" y="40"/>
                        <a:pt x="158" y="37"/>
                        <a:pt x="157" y="33"/>
                      </a:cubicBezTo>
                      <a:cubicBezTo>
                        <a:pt x="157" y="31"/>
                        <a:pt x="157" y="30"/>
                        <a:pt x="157" y="28"/>
                      </a:cubicBezTo>
                      <a:cubicBezTo>
                        <a:pt x="157" y="26"/>
                        <a:pt x="157" y="24"/>
                        <a:pt x="157" y="22"/>
                      </a:cubicBezTo>
                      <a:cubicBezTo>
                        <a:pt x="157" y="19"/>
                        <a:pt x="157" y="15"/>
                        <a:pt x="156" y="12"/>
                      </a:cubicBezTo>
                      <a:cubicBezTo>
                        <a:pt x="155" y="9"/>
                        <a:pt x="152" y="6"/>
                        <a:pt x="150" y="4"/>
                      </a:cubicBezTo>
                      <a:cubicBezTo>
                        <a:pt x="147" y="2"/>
                        <a:pt x="143" y="1"/>
                        <a:pt x="139" y="1"/>
                      </a:cubicBezTo>
                      <a:lnTo>
                        <a:pt x="106" y="1"/>
                      </a:lnTo>
                      <a:cubicBezTo>
                        <a:pt x="90" y="1"/>
                        <a:pt x="74" y="1"/>
                        <a:pt x="58" y="1"/>
                      </a:cubicBezTo>
                      <a:cubicBezTo>
                        <a:pt x="50" y="1"/>
                        <a:pt x="42" y="2"/>
                        <a:pt x="34" y="6"/>
                      </a:cubicBezTo>
                      <a:cubicBezTo>
                        <a:pt x="27" y="9"/>
                        <a:pt x="20" y="14"/>
                        <a:pt x="15" y="20"/>
                      </a:cubicBezTo>
                      <a:cubicBezTo>
                        <a:pt x="9" y="27"/>
                        <a:pt x="5" y="35"/>
                        <a:pt x="4" y="43"/>
                      </a:cubicBezTo>
                      <a:cubicBezTo>
                        <a:pt x="3" y="45"/>
                        <a:pt x="3" y="47"/>
                        <a:pt x="2" y="49"/>
                      </a:cubicBezTo>
                      <a:cubicBezTo>
                        <a:pt x="2" y="51"/>
                        <a:pt x="2" y="54"/>
                        <a:pt x="2" y="56"/>
                      </a:cubicBezTo>
                      <a:cubicBezTo>
                        <a:pt x="2" y="60"/>
                        <a:pt x="2" y="65"/>
                        <a:pt x="2" y="69"/>
                      </a:cubicBezTo>
                      <a:cubicBezTo>
                        <a:pt x="2" y="104"/>
                        <a:pt x="2" y="141"/>
                        <a:pt x="2" y="179"/>
                      </a:cubicBezTo>
                      <a:cubicBezTo>
                        <a:pt x="2" y="255"/>
                        <a:pt x="2" y="337"/>
                        <a:pt x="2" y="422"/>
                      </a:cubicBezTo>
                      <a:cubicBezTo>
                        <a:pt x="2" y="508"/>
                        <a:pt x="2" y="598"/>
                        <a:pt x="2" y="691"/>
                      </a:cubicBezTo>
                      <a:cubicBezTo>
                        <a:pt x="2" y="738"/>
                        <a:pt x="2" y="785"/>
                        <a:pt x="2" y="833"/>
                      </a:cubicBezTo>
                      <a:cubicBezTo>
                        <a:pt x="2" y="857"/>
                        <a:pt x="2" y="882"/>
                        <a:pt x="2" y="906"/>
                      </a:cubicBezTo>
                      <a:cubicBezTo>
                        <a:pt x="2" y="912"/>
                        <a:pt x="2" y="918"/>
                        <a:pt x="2" y="924"/>
                      </a:cubicBezTo>
                      <a:cubicBezTo>
                        <a:pt x="2" y="930"/>
                        <a:pt x="2" y="936"/>
                        <a:pt x="4" y="942"/>
                      </a:cubicBezTo>
                      <a:cubicBezTo>
                        <a:pt x="8" y="954"/>
                        <a:pt x="15" y="964"/>
                        <a:pt x="25" y="971"/>
                      </a:cubicBezTo>
                      <a:cubicBezTo>
                        <a:pt x="35" y="978"/>
                        <a:pt x="48" y="981"/>
                        <a:pt x="60" y="981"/>
                      </a:cubicBezTo>
                      <a:cubicBezTo>
                        <a:pt x="72" y="981"/>
                        <a:pt x="84" y="981"/>
                        <a:pt x="96" y="981"/>
                      </a:cubicBezTo>
                      <a:cubicBezTo>
                        <a:pt x="121" y="981"/>
                        <a:pt x="145" y="981"/>
                        <a:pt x="169" y="981"/>
                      </a:cubicBezTo>
                      <a:cubicBezTo>
                        <a:pt x="217" y="981"/>
                        <a:pt x="265" y="981"/>
                        <a:pt x="311" y="981"/>
                      </a:cubicBezTo>
                      <a:cubicBezTo>
                        <a:pt x="335" y="981"/>
                        <a:pt x="358" y="981"/>
                        <a:pt x="381" y="981"/>
                      </a:cubicBezTo>
                      <a:cubicBezTo>
                        <a:pt x="392" y="981"/>
                        <a:pt x="403" y="981"/>
                        <a:pt x="415" y="981"/>
                      </a:cubicBezTo>
                      <a:cubicBezTo>
                        <a:pt x="426" y="980"/>
                        <a:pt x="437" y="976"/>
                        <a:pt x="445" y="969"/>
                      </a:cubicBezTo>
                      <a:cubicBezTo>
                        <a:pt x="449" y="965"/>
                        <a:pt x="453" y="961"/>
                        <a:pt x="456" y="957"/>
                      </a:cubicBezTo>
                      <a:cubicBezTo>
                        <a:pt x="459" y="952"/>
                        <a:pt x="461" y="947"/>
                        <a:pt x="463" y="942"/>
                      </a:cubicBezTo>
                      <a:cubicBezTo>
                        <a:pt x="465" y="936"/>
                        <a:pt x="465" y="931"/>
                        <a:pt x="465" y="925"/>
                      </a:cubicBezTo>
                      <a:cubicBezTo>
                        <a:pt x="465" y="920"/>
                        <a:pt x="465" y="914"/>
                        <a:pt x="465" y="909"/>
                      </a:cubicBezTo>
                      <a:cubicBezTo>
                        <a:pt x="465" y="887"/>
                        <a:pt x="465" y="865"/>
                        <a:pt x="465" y="844"/>
                      </a:cubicBezTo>
                      <a:cubicBezTo>
                        <a:pt x="465" y="673"/>
                        <a:pt x="465" y="519"/>
                        <a:pt x="465" y="389"/>
                      </a:cubicBezTo>
                      <a:cubicBezTo>
                        <a:pt x="465" y="259"/>
                        <a:pt x="466" y="155"/>
                        <a:pt x="466" y="82"/>
                      </a:cubicBezTo>
                      <a:cubicBezTo>
                        <a:pt x="466" y="73"/>
                        <a:pt x="466" y="65"/>
                        <a:pt x="466" y="57"/>
                      </a:cubicBezTo>
                      <a:cubicBezTo>
                        <a:pt x="466" y="49"/>
                        <a:pt x="464" y="41"/>
                        <a:pt x="462" y="35"/>
                      </a:cubicBezTo>
                      <a:cubicBezTo>
                        <a:pt x="459" y="28"/>
                        <a:pt x="455" y="23"/>
                        <a:pt x="451" y="18"/>
                      </a:cubicBezTo>
                      <a:cubicBezTo>
                        <a:pt x="448" y="14"/>
                        <a:pt x="443" y="11"/>
                        <a:pt x="439" y="8"/>
                      </a:cubicBezTo>
                      <a:cubicBezTo>
                        <a:pt x="431" y="4"/>
                        <a:pt x="424" y="2"/>
                        <a:pt x="419" y="1"/>
                      </a:cubicBezTo>
                      <a:cubicBezTo>
                        <a:pt x="417" y="1"/>
                        <a:pt x="415" y="1"/>
                        <a:pt x="413" y="1"/>
                      </a:cubicBezTo>
                      <a:cubicBezTo>
                        <a:pt x="412" y="1"/>
                        <a:pt x="412" y="1"/>
                        <a:pt x="412" y="1"/>
                      </a:cubicBezTo>
                      <a:lnTo>
                        <a:pt x="411" y="1"/>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63" name="Google Shape;1663;p39"/>
                <p:cNvSpPr/>
                <p:nvPr/>
              </p:nvSpPr>
              <p:spPr>
                <a:xfrm>
                  <a:off x="3309241" y="1512917"/>
                  <a:ext cx="82440" cy="2061"/>
                </a:xfrm>
                <a:custGeom>
                  <a:rect b="b" l="l" r="r" t="t"/>
                  <a:pathLst>
                    <a:path extrusionOk="0" h="1" w="40">
                      <a:moveTo>
                        <a:pt x="40" y="0"/>
                      </a:moveTo>
                      <a:cubicBezTo>
                        <a:pt x="40" y="0"/>
                        <a:pt x="31" y="0"/>
                        <a:pt x="20" y="1"/>
                      </a:cubicBezTo>
                      <a:cubicBezTo>
                        <a:pt x="9" y="1"/>
                        <a:pt x="0" y="1"/>
                        <a:pt x="0" y="0"/>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64" name="Google Shape;1664;p39"/>
                <p:cNvSpPr/>
                <p:nvPr/>
              </p:nvSpPr>
              <p:spPr>
                <a:xfrm>
                  <a:off x="3309241" y="1533527"/>
                  <a:ext cx="82440" cy="2061"/>
                </a:xfrm>
                <a:custGeom>
                  <a:rect b="b" l="l" r="r" t="t"/>
                  <a:pathLst>
                    <a:path extrusionOk="0" h="1" w="40">
                      <a:moveTo>
                        <a:pt x="40" y="0"/>
                      </a:moveTo>
                      <a:cubicBezTo>
                        <a:pt x="40" y="0"/>
                        <a:pt x="31" y="1"/>
                        <a:pt x="20" y="1"/>
                      </a:cubicBezTo>
                      <a:cubicBezTo>
                        <a:pt x="9" y="1"/>
                        <a:pt x="0" y="1"/>
                        <a:pt x="0" y="1"/>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65" name="Google Shape;1665;p39"/>
                <p:cNvSpPr/>
                <p:nvPr/>
              </p:nvSpPr>
              <p:spPr>
                <a:xfrm>
                  <a:off x="3309241" y="1554137"/>
                  <a:ext cx="82440" cy="2061"/>
                </a:xfrm>
                <a:custGeom>
                  <a:rect b="b" l="l" r="r" t="t"/>
                  <a:pathLst>
                    <a:path extrusionOk="0" h="1" w="40">
                      <a:moveTo>
                        <a:pt x="40" y="1"/>
                      </a:moveTo>
                      <a:cubicBezTo>
                        <a:pt x="40" y="1"/>
                        <a:pt x="31" y="1"/>
                        <a:pt x="20" y="1"/>
                      </a:cubicBezTo>
                      <a:cubicBezTo>
                        <a:pt x="9" y="1"/>
                        <a:pt x="0" y="1"/>
                        <a:pt x="0" y="1"/>
                      </a:cubicBezTo>
                      <a:cubicBezTo>
                        <a:pt x="0" y="1"/>
                        <a:pt x="9" y="0"/>
                        <a:pt x="20" y="0"/>
                      </a:cubicBezTo>
                      <a:cubicBezTo>
                        <a:pt x="31" y="0"/>
                        <a:pt x="40" y="0"/>
                        <a:pt x="4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66" name="Google Shape;1666;p39"/>
                <p:cNvSpPr/>
                <p:nvPr/>
              </p:nvSpPr>
              <p:spPr>
                <a:xfrm>
                  <a:off x="2637356" y="1510856"/>
                  <a:ext cx="68013" cy="68013"/>
                </a:xfrm>
                <a:custGeom>
                  <a:rect b="b" l="l" r="r" t="t"/>
                  <a:pathLst>
                    <a:path extrusionOk="0" h="33" w="33">
                      <a:moveTo>
                        <a:pt x="1" y="33"/>
                      </a:moveTo>
                      <a:lnTo>
                        <a:pt x="2" y="33"/>
                      </a:lnTo>
                      <a:cubicBezTo>
                        <a:pt x="2" y="33"/>
                        <a:pt x="3" y="33"/>
                        <a:pt x="4" y="33"/>
                      </a:cubicBezTo>
                      <a:cubicBezTo>
                        <a:pt x="6" y="33"/>
                        <a:pt x="9" y="33"/>
                        <a:pt x="13" y="33"/>
                      </a:cubicBezTo>
                      <a:lnTo>
                        <a:pt x="12" y="33"/>
                      </a:lnTo>
                      <a:cubicBezTo>
                        <a:pt x="12" y="31"/>
                        <a:pt x="12" y="29"/>
                        <a:pt x="12" y="27"/>
                      </a:cubicBezTo>
                      <a:cubicBezTo>
                        <a:pt x="12" y="26"/>
                        <a:pt x="12" y="25"/>
                        <a:pt x="12" y="23"/>
                      </a:cubicBezTo>
                      <a:cubicBezTo>
                        <a:pt x="12" y="22"/>
                        <a:pt x="14" y="21"/>
                        <a:pt x="15" y="21"/>
                      </a:cubicBezTo>
                      <a:cubicBezTo>
                        <a:pt x="16" y="21"/>
                        <a:pt x="18" y="21"/>
                        <a:pt x="19" y="21"/>
                      </a:cubicBezTo>
                      <a:cubicBezTo>
                        <a:pt x="21" y="21"/>
                        <a:pt x="22" y="23"/>
                        <a:pt x="22" y="24"/>
                      </a:cubicBezTo>
                      <a:cubicBezTo>
                        <a:pt x="22" y="27"/>
                        <a:pt x="22" y="30"/>
                        <a:pt x="22" y="33"/>
                      </a:cubicBezTo>
                      <a:lnTo>
                        <a:pt x="22" y="33"/>
                      </a:lnTo>
                      <a:cubicBezTo>
                        <a:pt x="25" y="33"/>
                        <a:pt x="29" y="33"/>
                        <a:pt x="32" y="33"/>
                      </a:cubicBezTo>
                      <a:lnTo>
                        <a:pt x="32" y="33"/>
                      </a:lnTo>
                      <a:cubicBezTo>
                        <a:pt x="32" y="29"/>
                        <a:pt x="32" y="24"/>
                        <a:pt x="32" y="20"/>
                      </a:cubicBezTo>
                      <a:cubicBezTo>
                        <a:pt x="32" y="18"/>
                        <a:pt x="32" y="17"/>
                        <a:pt x="32" y="16"/>
                      </a:cubicBezTo>
                      <a:cubicBezTo>
                        <a:pt x="32" y="15"/>
                        <a:pt x="31" y="14"/>
                        <a:pt x="30" y="14"/>
                      </a:cubicBezTo>
                      <a:cubicBezTo>
                        <a:pt x="29" y="12"/>
                        <a:pt x="27" y="11"/>
                        <a:pt x="26" y="9"/>
                      </a:cubicBezTo>
                      <a:cubicBezTo>
                        <a:pt x="24" y="8"/>
                        <a:pt x="23" y="6"/>
                        <a:pt x="21" y="4"/>
                      </a:cubicBezTo>
                      <a:cubicBezTo>
                        <a:pt x="20" y="4"/>
                        <a:pt x="20" y="3"/>
                        <a:pt x="19" y="2"/>
                      </a:cubicBezTo>
                      <a:cubicBezTo>
                        <a:pt x="18" y="1"/>
                        <a:pt x="18" y="1"/>
                        <a:pt x="17" y="1"/>
                      </a:cubicBezTo>
                      <a:cubicBezTo>
                        <a:pt x="16" y="0"/>
                        <a:pt x="15" y="1"/>
                        <a:pt x="14" y="1"/>
                      </a:cubicBezTo>
                      <a:cubicBezTo>
                        <a:pt x="14" y="2"/>
                        <a:pt x="13" y="2"/>
                        <a:pt x="12" y="3"/>
                      </a:cubicBezTo>
                      <a:cubicBezTo>
                        <a:pt x="11" y="4"/>
                        <a:pt x="10" y="6"/>
                        <a:pt x="8" y="7"/>
                      </a:cubicBezTo>
                      <a:cubicBezTo>
                        <a:pt x="6" y="9"/>
                        <a:pt x="3" y="12"/>
                        <a:pt x="1" y="14"/>
                      </a:cubicBezTo>
                      <a:cubicBezTo>
                        <a:pt x="1" y="15"/>
                        <a:pt x="1" y="17"/>
                        <a:pt x="1" y="18"/>
                      </a:cubicBezTo>
                      <a:cubicBezTo>
                        <a:pt x="1" y="19"/>
                        <a:pt x="1" y="21"/>
                        <a:pt x="1" y="22"/>
                      </a:cubicBezTo>
                      <a:cubicBezTo>
                        <a:pt x="1" y="24"/>
                        <a:pt x="1" y="26"/>
                        <a:pt x="1" y="28"/>
                      </a:cubicBezTo>
                      <a:cubicBezTo>
                        <a:pt x="1" y="29"/>
                        <a:pt x="1" y="31"/>
                        <a:pt x="1" y="32"/>
                      </a:cubicBezTo>
                      <a:cubicBezTo>
                        <a:pt x="1" y="33"/>
                        <a:pt x="1" y="33"/>
                        <a:pt x="1" y="33"/>
                      </a:cubicBezTo>
                      <a:lnTo>
                        <a:pt x="1" y="32"/>
                      </a:lnTo>
                      <a:cubicBezTo>
                        <a:pt x="1" y="31"/>
                        <a:pt x="1" y="30"/>
                        <a:pt x="1" y="28"/>
                      </a:cubicBezTo>
                      <a:lnTo>
                        <a:pt x="1" y="22"/>
                      </a:lnTo>
                      <a:lnTo>
                        <a:pt x="1" y="18"/>
                      </a:lnTo>
                      <a:cubicBezTo>
                        <a:pt x="1" y="17"/>
                        <a:pt x="1" y="17"/>
                        <a:pt x="0" y="16"/>
                      </a:cubicBezTo>
                      <a:cubicBezTo>
                        <a:pt x="0" y="15"/>
                        <a:pt x="1" y="14"/>
                        <a:pt x="1" y="14"/>
                      </a:cubicBezTo>
                      <a:cubicBezTo>
                        <a:pt x="3" y="11"/>
                        <a:pt x="5" y="9"/>
                        <a:pt x="8" y="6"/>
                      </a:cubicBezTo>
                      <a:cubicBezTo>
                        <a:pt x="9" y="5"/>
                        <a:pt x="10" y="4"/>
                        <a:pt x="12" y="2"/>
                      </a:cubicBezTo>
                      <a:cubicBezTo>
                        <a:pt x="12" y="2"/>
                        <a:pt x="13" y="1"/>
                        <a:pt x="14" y="0"/>
                      </a:cubicBezTo>
                      <a:cubicBezTo>
                        <a:pt x="15" y="0"/>
                        <a:pt x="16" y="-1"/>
                        <a:pt x="17" y="0"/>
                      </a:cubicBezTo>
                      <a:cubicBezTo>
                        <a:pt x="18" y="0"/>
                        <a:pt x="19" y="1"/>
                        <a:pt x="20" y="2"/>
                      </a:cubicBezTo>
                      <a:cubicBezTo>
                        <a:pt x="20" y="2"/>
                        <a:pt x="21" y="3"/>
                        <a:pt x="22" y="4"/>
                      </a:cubicBezTo>
                      <a:cubicBezTo>
                        <a:pt x="23" y="5"/>
                        <a:pt x="25" y="7"/>
                        <a:pt x="26" y="8"/>
                      </a:cubicBezTo>
                      <a:cubicBezTo>
                        <a:pt x="28" y="10"/>
                        <a:pt x="29" y="11"/>
                        <a:pt x="31" y="13"/>
                      </a:cubicBezTo>
                      <a:lnTo>
                        <a:pt x="32" y="14"/>
                      </a:lnTo>
                      <a:cubicBezTo>
                        <a:pt x="33" y="15"/>
                        <a:pt x="33" y="15"/>
                        <a:pt x="33" y="16"/>
                      </a:cubicBezTo>
                      <a:cubicBezTo>
                        <a:pt x="33" y="17"/>
                        <a:pt x="33" y="18"/>
                        <a:pt x="33" y="19"/>
                      </a:cubicBezTo>
                      <a:cubicBezTo>
                        <a:pt x="33" y="24"/>
                        <a:pt x="33" y="29"/>
                        <a:pt x="33" y="33"/>
                      </a:cubicBezTo>
                      <a:lnTo>
                        <a:pt x="33" y="33"/>
                      </a:lnTo>
                      <a:lnTo>
                        <a:pt x="33" y="33"/>
                      </a:lnTo>
                      <a:cubicBezTo>
                        <a:pt x="29" y="33"/>
                        <a:pt x="25" y="33"/>
                        <a:pt x="22" y="33"/>
                      </a:cubicBezTo>
                      <a:lnTo>
                        <a:pt x="21" y="33"/>
                      </a:lnTo>
                      <a:lnTo>
                        <a:pt x="21" y="33"/>
                      </a:lnTo>
                      <a:cubicBezTo>
                        <a:pt x="21" y="30"/>
                        <a:pt x="21" y="27"/>
                        <a:pt x="21" y="24"/>
                      </a:cubicBezTo>
                      <a:cubicBezTo>
                        <a:pt x="21" y="23"/>
                        <a:pt x="20" y="21"/>
                        <a:pt x="19" y="21"/>
                      </a:cubicBezTo>
                      <a:cubicBezTo>
                        <a:pt x="18" y="21"/>
                        <a:pt x="16" y="21"/>
                        <a:pt x="15" y="21"/>
                      </a:cubicBezTo>
                      <a:cubicBezTo>
                        <a:pt x="14" y="21"/>
                        <a:pt x="13" y="22"/>
                        <a:pt x="13" y="23"/>
                      </a:cubicBezTo>
                      <a:cubicBezTo>
                        <a:pt x="13" y="25"/>
                        <a:pt x="13" y="26"/>
                        <a:pt x="13" y="27"/>
                      </a:cubicBezTo>
                      <a:cubicBezTo>
                        <a:pt x="13" y="29"/>
                        <a:pt x="13" y="31"/>
                        <a:pt x="13" y="33"/>
                      </a:cubicBezTo>
                      <a:lnTo>
                        <a:pt x="13" y="33"/>
                      </a:lnTo>
                      <a:lnTo>
                        <a:pt x="13" y="33"/>
                      </a:lnTo>
                      <a:cubicBezTo>
                        <a:pt x="9" y="33"/>
                        <a:pt x="6" y="33"/>
                        <a:pt x="4" y="33"/>
                      </a:cubicBezTo>
                      <a:cubicBezTo>
                        <a:pt x="3" y="33"/>
                        <a:pt x="2" y="33"/>
                        <a:pt x="2" y="33"/>
                      </a:cubicBezTo>
                      <a:cubicBezTo>
                        <a:pt x="1" y="33"/>
                        <a:pt x="1" y="33"/>
                        <a:pt x="1" y="33"/>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67" name="Google Shape;1667;p39"/>
                <p:cNvSpPr/>
                <p:nvPr/>
              </p:nvSpPr>
              <p:spPr>
                <a:xfrm>
                  <a:off x="2682698" y="2283732"/>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8" name="Google Shape;1668;p39"/>
                <p:cNvSpPr/>
                <p:nvPr/>
              </p:nvSpPr>
              <p:spPr>
                <a:xfrm>
                  <a:off x="2682698" y="2471284"/>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9" name="Google Shape;1669;p39"/>
                <p:cNvSpPr/>
                <p:nvPr/>
              </p:nvSpPr>
              <p:spPr>
                <a:xfrm>
                  <a:off x="2779565" y="2726848"/>
                  <a:ext cx="447235" cy="129843"/>
                </a:xfrm>
                <a:custGeom>
                  <a:rect b="b" l="l" r="r" t="t"/>
                  <a:pathLst>
                    <a:path extrusionOk="0" h="63" w="217">
                      <a:moveTo>
                        <a:pt x="185" y="63"/>
                      </a:moveTo>
                      <a:lnTo>
                        <a:pt x="32" y="63"/>
                      </a:lnTo>
                      <a:cubicBezTo>
                        <a:pt x="14" y="63"/>
                        <a:pt x="0" y="49"/>
                        <a:pt x="0" y="32"/>
                      </a:cubicBezTo>
                      <a:lnTo>
                        <a:pt x="0" y="32"/>
                      </a:lnTo>
                      <a:cubicBezTo>
                        <a:pt x="0" y="14"/>
                        <a:pt x="14" y="0"/>
                        <a:pt x="32" y="0"/>
                      </a:cubicBezTo>
                      <a:lnTo>
                        <a:pt x="185" y="0"/>
                      </a:lnTo>
                      <a:cubicBezTo>
                        <a:pt x="203" y="0"/>
                        <a:pt x="217" y="14"/>
                        <a:pt x="217" y="32"/>
                      </a:cubicBezTo>
                      <a:lnTo>
                        <a:pt x="217" y="32"/>
                      </a:lnTo>
                      <a:cubicBezTo>
                        <a:pt x="217" y="49"/>
                        <a:pt x="203" y="63"/>
                        <a:pt x="185" y="63"/>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0" name="Google Shape;1670;p39"/>
                <p:cNvSpPr/>
                <p:nvPr/>
              </p:nvSpPr>
              <p:spPr>
                <a:xfrm>
                  <a:off x="2804297" y="1953972"/>
                  <a:ext cx="395711" cy="10305"/>
                </a:xfrm>
                <a:custGeom>
                  <a:rect b="b" l="l" r="r" t="t"/>
                  <a:pathLst>
                    <a:path extrusionOk="0" h="5" w="192">
                      <a:moveTo>
                        <a:pt x="192" y="3"/>
                      </a:moveTo>
                      <a:cubicBezTo>
                        <a:pt x="192" y="4"/>
                        <a:pt x="149" y="5"/>
                        <a:pt x="96" y="5"/>
                      </a:cubicBezTo>
                      <a:cubicBezTo>
                        <a:pt x="43" y="5"/>
                        <a:pt x="0" y="5"/>
                        <a:pt x="0" y="3"/>
                      </a:cubicBezTo>
                      <a:cubicBezTo>
                        <a:pt x="0" y="2"/>
                        <a:pt x="43" y="0"/>
                        <a:pt x="96" y="0"/>
                      </a:cubicBezTo>
                      <a:cubicBezTo>
                        <a:pt x="149" y="0"/>
                        <a:pt x="192" y="1"/>
                        <a:pt x="192"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1" name="Google Shape;1671;p39"/>
                <p:cNvSpPr/>
                <p:nvPr/>
              </p:nvSpPr>
              <p:spPr>
                <a:xfrm>
                  <a:off x="1755249" y="663783"/>
                  <a:ext cx="1065533" cy="2252676"/>
                </a:xfrm>
                <a:custGeom>
                  <a:rect b="b" l="l" r="r" t="t"/>
                  <a:pathLst>
                    <a:path extrusionOk="0" h="1093" w="517">
                      <a:moveTo>
                        <a:pt x="424" y="0"/>
                      </a:moveTo>
                      <a:cubicBezTo>
                        <a:pt x="413" y="0"/>
                        <a:pt x="400" y="0"/>
                        <a:pt x="385" y="0"/>
                      </a:cubicBezTo>
                      <a:cubicBezTo>
                        <a:pt x="381" y="0"/>
                        <a:pt x="377" y="0"/>
                        <a:pt x="373" y="2"/>
                      </a:cubicBezTo>
                      <a:cubicBezTo>
                        <a:pt x="369" y="3"/>
                        <a:pt x="366" y="6"/>
                        <a:pt x="364" y="10"/>
                      </a:cubicBezTo>
                      <a:cubicBezTo>
                        <a:pt x="363" y="12"/>
                        <a:pt x="361" y="14"/>
                        <a:pt x="361" y="16"/>
                      </a:cubicBezTo>
                      <a:cubicBezTo>
                        <a:pt x="360" y="18"/>
                        <a:pt x="361" y="21"/>
                        <a:pt x="361" y="23"/>
                      </a:cubicBezTo>
                      <a:cubicBezTo>
                        <a:pt x="361" y="26"/>
                        <a:pt x="361" y="28"/>
                        <a:pt x="361" y="30"/>
                      </a:cubicBezTo>
                      <a:cubicBezTo>
                        <a:pt x="361" y="33"/>
                        <a:pt x="361" y="35"/>
                        <a:pt x="361" y="38"/>
                      </a:cubicBezTo>
                      <a:cubicBezTo>
                        <a:pt x="360" y="43"/>
                        <a:pt x="357" y="48"/>
                        <a:pt x="352" y="51"/>
                      </a:cubicBezTo>
                      <a:cubicBezTo>
                        <a:pt x="350" y="52"/>
                        <a:pt x="347" y="53"/>
                        <a:pt x="344" y="53"/>
                      </a:cubicBezTo>
                      <a:cubicBezTo>
                        <a:pt x="341" y="54"/>
                        <a:pt x="339" y="53"/>
                        <a:pt x="336" y="53"/>
                      </a:cubicBezTo>
                      <a:cubicBezTo>
                        <a:pt x="325" y="53"/>
                        <a:pt x="313" y="53"/>
                        <a:pt x="301" y="53"/>
                      </a:cubicBezTo>
                      <a:cubicBezTo>
                        <a:pt x="276" y="53"/>
                        <a:pt x="249" y="53"/>
                        <a:pt x="221" y="53"/>
                      </a:cubicBezTo>
                      <a:cubicBezTo>
                        <a:pt x="213" y="53"/>
                        <a:pt x="206" y="53"/>
                        <a:pt x="199" y="53"/>
                      </a:cubicBezTo>
                      <a:cubicBezTo>
                        <a:pt x="197" y="53"/>
                        <a:pt x="195" y="53"/>
                        <a:pt x="193" y="53"/>
                      </a:cubicBezTo>
                      <a:cubicBezTo>
                        <a:pt x="191" y="53"/>
                        <a:pt x="189" y="53"/>
                        <a:pt x="187" y="53"/>
                      </a:cubicBezTo>
                      <a:cubicBezTo>
                        <a:pt x="184" y="52"/>
                        <a:pt x="180" y="50"/>
                        <a:pt x="178" y="47"/>
                      </a:cubicBezTo>
                      <a:cubicBezTo>
                        <a:pt x="175" y="44"/>
                        <a:pt x="173" y="40"/>
                        <a:pt x="173" y="36"/>
                      </a:cubicBezTo>
                      <a:cubicBezTo>
                        <a:pt x="173" y="34"/>
                        <a:pt x="173" y="32"/>
                        <a:pt x="173" y="30"/>
                      </a:cubicBezTo>
                      <a:cubicBezTo>
                        <a:pt x="173" y="28"/>
                        <a:pt x="173" y="26"/>
                        <a:pt x="173" y="24"/>
                      </a:cubicBezTo>
                      <a:cubicBezTo>
                        <a:pt x="173" y="20"/>
                        <a:pt x="173" y="16"/>
                        <a:pt x="172" y="13"/>
                      </a:cubicBezTo>
                      <a:cubicBezTo>
                        <a:pt x="170" y="9"/>
                        <a:pt x="168" y="6"/>
                        <a:pt x="164" y="3"/>
                      </a:cubicBezTo>
                      <a:cubicBezTo>
                        <a:pt x="161" y="1"/>
                        <a:pt x="157" y="0"/>
                        <a:pt x="153" y="0"/>
                      </a:cubicBezTo>
                      <a:lnTo>
                        <a:pt x="141" y="0"/>
                      </a:lnTo>
                      <a:cubicBezTo>
                        <a:pt x="132" y="0"/>
                        <a:pt x="124" y="0"/>
                        <a:pt x="115" y="0"/>
                      </a:cubicBezTo>
                      <a:cubicBezTo>
                        <a:pt x="98" y="0"/>
                        <a:pt x="80" y="0"/>
                        <a:pt x="62" y="0"/>
                      </a:cubicBezTo>
                      <a:cubicBezTo>
                        <a:pt x="53" y="0"/>
                        <a:pt x="44" y="2"/>
                        <a:pt x="36" y="5"/>
                      </a:cubicBezTo>
                      <a:cubicBezTo>
                        <a:pt x="28" y="9"/>
                        <a:pt x="20" y="15"/>
                        <a:pt x="14" y="22"/>
                      </a:cubicBezTo>
                      <a:cubicBezTo>
                        <a:pt x="8" y="29"/>
                        <a:pt x="4" y="38"/>
                        <a:pt x="2" y="47"/>
                      </a:cubicBezTo>
                      <a:cubicBezTo>
                        <a:pt x="1" y="49"/>
                        <a:pt x="1" y="52"/>
                        <a:pt x="0" y="54"/>
                      </a:cubicBezTo>
                      <a:cubicBezTo>
                        <a:pt x="0" y="56"/>
                        <a:pt x="0" y="58"/>
                        <a:pt x="0" y="60"/>
                      </a:cubicBezTo>
                      <a:lnTo>
                        <a:pt x="0" y="454"/>
                      </a:lnTo>
                      <a:cubicBezTo>
                        <a:pt x="0" y="460"/>
                        <a:pt x="0" y="465"/>
                        <a:pt x="0" y="470"/>
                      </a:cubicBezTo>
                      <a:cubicBezTo>
                        <a:pt x="0" y="486"/>
                        <a:pt x="0" y="502"/>
                        <a:pt x="0" y="519"/>
                      </a:cubicBezTo>
                      <a:lnTo>
                        <a:pt x="0" y="1031"/>
                      </a:lnTo>
                      <a:cubicBezTo>
                        <a:pt x="0" y="1037"/>
                        <a:pt x="0" y="1044"/>
                        <a:pt x="2" y="1050"/>
                      </a:cubicBezTo>
                      <a:cubicBezTo>
                        <a:pt x="6" y="1063"/>
                        <a:pt x="15" y="1075"/>
                        <a:pt x="26" y="1082"/>
                      </a:cubicBezTo>
                      <a:cubicBezTo>
                        <a:pt x="37" y="1090"/>
                        <a:pt x="51" y="1094"/>
                        <a:pt x="64" y="1093"/>
                      </a:cubicBezTo>
                      <a:cubicBezTo>
                        <a:pt x="78" y="1093"/>
                        <a:pt x="92" y="1093"/>
                        <a:pt x="105" y="1093"/>
                      </a:cubicBezTo>
                      <a:cubicBezTo>
                        <a:pt x="132" y="1093"/>
                        <a:pt x="159" y="1093"/>
                        <a:pt x="186" y="1093"/>
                      </a:cubicBezTo>
                      <a:cubicBezTo>
                        <a:pt x="240" y="1093"/>
                        <a:pt x="293" y="1093"/>
                        <a:pt x="345" y="1093"/>
                      </a:cubicBezTo>
                      <a:cubicBezTo>
                        <a:pt x="371" y="1093"/>
                        <a:pt x="397" y="1093"/>
                        <a:pt x="422" y="1093"/>
                      </a:cubicBezTo>
                      <a:cubicBezTo>
                        <a:pt x="435" y="1093"/>
                        <a:pt x="447" y="1093"/>
                        <a:pt x="460" y="1093"/>
                      </a:cubicBezTo>
                      <a:cubicBezTo>
                        <a:pt x="472" y="1092"/>
                        <a:pt x="485" y="1087"/>
                        <a:pt x="494" y="1080"/>
                      </a:cubicBezTo>
                      <a:cubicBezTo>
                        <a:pt x="499" y="1076"/>
                        <a:pt x="502" y="1071"/>
                        <a:pt x="506" y="1066"/>
                      </a:cubicBezTo>
                      <a:cubicBezTo>
                        <a:pt x="509" y="1061"/>
                        <a:pt x="512" y="1055"/>
                        <a:pt x="514" y="1049"/>
                      </a:cubicBezTo>
                      <a:cubicBezTo>
                        <a:pt x="516" y="1044"/>
                        <a:pt x="516" y="1038"/>
                        <a:pt x="516" y="1031"/>
                      </a:cubicBezTo>
                      <a:cubicBezTo>
                        <a:pt x="516" y="1025"/>
                        <a:pt x="516" y="1019"/>
                        <a:pt x="516" y="1013"/>
                      </a:cubicBezTo>
                      <a:cubicBezTo>
                        <a:pt x="516" y="989"/>
                        <a:pt x="516" y="964"/>
                        <a:pt x="516" y="941"/>
                      </a:cubicBezTo>
                      <a:cubicBezTo>
                        <a:pt x="516" y="750"/>
                        <a:pt x="516" y="578"/>
                        <a:pt x="516" y="433"/>
                      </a:cubicBezTo>
                      <a:cubicBezTo>
                        <a:pt x="517" y="289"/>
                        <a:pt x="517" y="172"/>
                        <a:pt x="517" y="91"/>
                      </a:cubicBezTo>
                      <a:cubicBezTo>
                        <a:pt x="517" y="81"/>
                        <a:pt x="517" y="71"/>
                        <a:pt x="517" y="62"/>
                      </a:cubicBezTo>
                      <a:cubicBezTo>
                        <a:pt x="517" y="53"/>
                        <a:pt x="515" y="45"/>
                        <a:pt x="512" y="38"/>
                      </a:cubicBezTo>
                      <a:cubicBezTo>
                        <a:pt x="509" y="31"/>
                        <a:pt x="505" y="25"/>
                        <a:pt x="501" y="20"/>
                      </a:cubicBezTo>
                      <a:cubicBezTo>
                        <a:pt x="497" y="15"/>
                        <a:pt x="492" y="11"/>
                        <a:pt x="487" y="9"/>
                      </a:cubicBezTo>
                      <a:cubicBezTo>
                        <a:pt x="478" y="3"/>
                        <a:pt x="470" y="1"/>
                        <a:pt x="465" y="1"/>
                      </a:cubicBezTo>
                      <a:cubicBezTo>
                        <a:pt x="462" y="0"/>
                        <a:pt x="460" y="0"/>
                        <a:pt x="459" y="0"/>
                      </a:cubicBezTo>
                      <a:cubicBezTo>
                        <a:pt x="457" y="0"/>
                        <a:pt x="457" y="0"/>
                        <a:pt x="457" y="0"/>
                      </a:cubicBezTo>
                      <a:cubicBezTo>
                        <a:pt x="457" y="0"/>
                        <a:pt x="454" y="0"/>
                        <a:pt x="448" y="0"/>
                      </a:cubicBezTo>
                      <a:cubicBezTo>
                        <a:pt x="443" y="0"/>
                        <a:pt x="435" y="0"/>
                        <a:pt x="424"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2" name="Google Shape;1672;p39"/>
                <p:cNvSpPr/>
                <p:nvPr/>
              </p:nvSpPr>
              <p:spPr>
                <a:xfrm>
                  <a:off x="1753188" y="663783"/>
                  <a:ext cx="1069655" cy="2258859"/>
                </a:xfrm>
                <a:custGeom>
                  <a:rect b="b" l="l" r="r" t="t"/>
                  <a:pathLst>
                    <a:path extrusionOk="0" h="1096" w="519">
                      <a:moveTo>
                        <a:pt x="458" y="1"/>
                      </a:moveTo>
                      <a:cubicBezTo>
                        <a:pt x="458" y="1"/>
                        <a:pt x="459" y="1"/>
                        <a:pt x="460" y="1"/>
                      </a:cubicBezTo>
                      <a:cubicBezTo>
                        <a:pt x="461" y="1"/>
                        <a:pt x="463" y="1"/>
                        <a:pt x="466" y="1"/>
                      </a:cubicBezTo>
                      <a:cubicBezTo>
                        <a:pt x="472" y="2"/>
                        <a:pt x="480" y="4"/>
                        <a:pt x="489" y="9"/>
                      </a:cubicBezTo>
                      <a:cubicBezTo>
                        <a:pt x="494" y="12"/>
                        <a:pt x="498" y="16"/>
                        <a:pt x="503" y="20"/>
                      </a:cubicBezTo>
                      <a:cubicBezTo>
                        <a:pt x="507" y="25"/>
                        <a:pt x="511" y="31"/>
                        <a:pt x="514" y="38"/>
                      </a:cubicBezTo>
                      <a:cubicBezTo>
                        <a:pt x="517" y="46"/>
                        <a:pt x="519" y="54"/>
                        <a:pt x="519" y="63"/>
                      </a:cubicBezTo>
                      <a:cubicBezTo>
                        <a:pt x="519" y="72"/>
                        <a:pt x="519" y="82"/>
                        <a:pt x="519" y="92"/>
                      </a:cubicBezTo>
                      <a:cubicBezTo>
                        <a:pt x="519" y="173"/>
                        <a:pt x="519" y="289"/>
                        <a:pt x="519" y="434"/>
                      </a:cubicBezTo>
                      <a:cubicBezTo>
                        <a:pt x="519" y="578"/>
                        <a:pt x="519" y="750"/>
                        <a:pt x="519" y="941"/>
                      </a:cubicBezTo>
                      <a:cubicBezTo>
                        <a:pt x="519" y="965"/>
                        <a:pt x="519" y="989"/>
                        <a:pt x="519" y="1014"/>
                      </a:cubicBezTo>
                      <a:cubicBezTo>
                        <a:pt x="519" y="1020"/>
                        <a:pt x="519" y="1026"/>
                        <a:pt x="519" y="1032"/>
                      </a:cubicBezTo>
                      <a:cubicBezTo>
                        <a:pt x="519" y="1038"/>
                        <a:pt x="519" y="1045"/>
                        <a:pt x="517" y="1051"/>
                      </a:cubicBezTo>
                      <a:cubicBezTo>
                        <a:pt x="515" y="1057"/>
                        <a:pt x="513" y="1063"/>
                        <a:pt x="509" y="1068"/>
                      </a:cubicBezTo>
                      <a:cubicBezTo>
                        <a:pt x="506" y="1073"/>
                        <a:pt x="501" y="1078"/>
                        <a:pt x="496" y="1082"/>
                      </a:cubicBezTo>
                      <a:cubicBezTo>
                        <a:pt x="487" y="1090"/>
                        <a:pt x="474" y="1095"/>
                        <a:pt x="461" y="1095"/>
                      </a:cubicBezTo>
                      <a:cubicBezTo>
                        <a:pt x="449" y="1096"/>
                        <a:pt x="436" y="1095"/>
                        <a:pt x="423" y="1096"/>
                      </a:cubicBezTo>
                      <a:cubicBezTo>
                        <a:pt x="398" y="1096"/>
                        <a:pt x="372" y="1096"/>
                        <a:pt x="346" y="1096"/>
                      </a:cubicBezTo>
                      <a:cubicBezTo>
                        <a:pt x="294" y="1096"/>
                        <a:pt x="241" y="1096"/>
                        <a:pt x="188" y="1096"/>
                      </a:cubicBezTo>
                      <a:cubicBezTo>
                        <a:pt x="161" y="1096"/>
                        <a:pt x="134" y="1096"/>
                        <a:pt x="107" y="1096"/>
                      </a:cubicBezTo>
                      <a:cubicBezTo>
                        <a:pt x="93" y="1096"/>
                        <a:pt x="79" y="1096"/>
                        <a:pt x="66" y="1096"/>
                      </a:cubicBezTo>
                      <a:cubicBezTo>
                        <a:pt x="52" y="1096"/>
                        <a:pt x="38" y="1093"/>
                        <a:pt x="26" y="1085"/>
                      </a:cubicBezTo>
                      <a:cubicBezTo>
                        <a:pt x="15" y="1077"/>
                        <a:pt x="6" y="1065"/>
                        <a:pt x="2" y="1051"/>
                      </a:cubicBezTo>
                      <a:cubicBezTo>
                        <a:pt x="0" y="1045"/>
                        <a:pt x="0" y="1038"/>
                        <a:pt x="0" y="1031"/>
                      </a:cubicBezTo>
                      <a:cubicBezTo>
                        <a:pt x="0" y="1024"/>
                        <a:pt x="0" y="1017"/>
                        <a:pt x="0" y="1010"/>
                      </a:cubicBezTo>
                      <a:cubicBezTo>
                        <a:pt x="0" y="983"/>
                        <a:pt x="0" y="956"/>
                        <a:pt x="0" y="929"/>
                      </a:cubicBezTo>
                      <a:cubicBezTo>
                        <a:pt x="0" y="876"/>
                        <a:pt x="0" y="823"/>
                        <a:pt x="0" y="771"/>
                      </a:cubicBezTo>
                      <a:cubicBezTo>
                        <a:pt x="0" y="667"/>
                        <a:pt x="0" y="567"/>
                        <a:pt x="0" y="471"/>
                      </a:cubicBezTo>
                      <a:cubicBezTo>
                        <a:pt x="0" y="376"/>
                        <a:pt x="0" y="285"/>
                        <a:pt x="0" y="200"/>
                      </a:cubicBezTo>
                      <a:cubicBezTo>
                        <a:pt x="0" y="157"/>
                        <a:pt x="0" y="116"/>
                        <a:pt x="0" y="77"/>
                      </a:cubicBezTo>
                      <a:cubicBezTo>
                        <a:pt x="0" y="72"/>
                        <a:pt x="0" y="67"/>
                        <a:pt x="0" y="62"/>
                      </a:cubicBezTo>
                      <a:cubicBezTo>
                        <a:pt x="0" y="60"/>
                        <a:pt x="0" y="57"/>
                        <a:pt x="0" y="55"/>
                      </a:cubicBezTo>
                      <a:cubicBezTo>
                        <a:pt x="1" y="52"/>
                        <a:pt x="1" y="50"/>
                        <a:pt x="1" y="48"/>
                      </a:cubicBezTo>
                      <a:cubicBezTo>
                        <a:pt x="4" y="38"/>
                        <a:pt x="8" y="29"/>
                        <a:pt x="14" y="22"/>
                      </a:cubicBezTo>
                      <a:cubicBezTo>
                        <a:pt x="20" y="15"/>
                        <a:pt x="28" y="9"/>
                        <a:pt x="37" y="5"/>
                      </a:cubicBezTo>
                      <a:cubicBezTo>
                        <a:pt x="45" y="1"/>
                        <a:pt x="55" y="0"/>
                        <a:pt x="64" y="0"/>
                      </a:cubicBezTo>
                      <a:cubicBezTo>
                        <a:pt x="82" y="0"/>
                        <a:pt x="99" y="0"/>
                        <a:pt x="117" y="0"/>
                      </a:cubicBezTo>
                      <a:cubicBezTo>
                        <a:pt x="125" y="0"/>
                        <a:pt x="134" y="0"/>
                        <a:pt x="142" y="0"/>
                      </a:cubicBezTo>
                      <a:cubicBezTo>
                        <a:pt x="146" y="0"/>
                        <a:pt x="150" y="0"/>
                        <a:pt x="154" y="0"/>
                      </a:cubicBezTo>
                      <a:cubicBezTo>
                        <a:pt x="159" y="0"/>
                        <a:pt x="163" y="1"/>
                        <a:pt x="166" y="3"/>
                      </a:cubicBezTo>
                      <a:cubicBezTo>
                        <a:pt x="170" y="6"/>
                        <a:pt x="172" y="9"/>
                        <a:pt x="174" y="13"/>
                      </a:cubicBezTo>
                      <a:cubicBezTo>
                        <a:pt x="175" y="17"/>
                        <a:pt x="175" y="21"/>
                        <a:pt x="175" y="25"/>
                      </a:cubicBezTo>
                      <a:cubicBezTo>
                        <a:pt x="175" y="27"/>
                        <a:pt x="175" y="29"/>
                        <a:pt x="175" y="31"/>
                      </a:cubicBezTo>
                      <a:cubicBezTo>
                        <a:pt x="175" y="33"/>
                        <a:pt x="175" y="35"/>
                        <a:pt x="175" y="37"/>
                      </a:cubicBezTo>
                      <a:cubicBezTo>
                        <a:pt x="176" y="41"/>
                        <a:pt x="177" y="44"/>
                        <a:pt x="180" y="47"/>
                      </a:cubicBezTo>
                      <a:cubicBezTo>
                        <a:pt x="182" y="50"/>
                        <a:pt x="185" y="52"/>
                        <a:pt x="189" y="53"/>
                      </a:cubicBezTo>
                      <a:cubicBezTo>
                        <a:pt x="191" y="53"/>
                        <a:pt x="193" y="53"/>
                        <a:pt x="194" y="53"/>
                      </a:cubicBezTo>
                      <a:cubicBezTo>
                        <a:pt x="196" y="53"/>
                        <a:pt x="198" y="53"/>
                        <a:pt x="200" y="53"/>
                      </a:cubicBezTo>
                      <a:cubicBezTo>
                        <a:pt x="207" y="53"/>
                        <a:pt x="215" y="53"/>
                        <a:pt x="222" y="53"/>
                      </a:cubicBezTo>
                      <a:cubicBezTo>
                        <a:pt x="251" y="53"/>
                        <a:pt x="277" y="53"/>
                        <a:pt x="302" y="53"/>
                      </a:cubicBezTo>
                      <a:cubicBezTo>
                        <a:pt x="314" y="53"/>
                        <a:pt x="326" y="53"/>
                        <a:pt x="337" y="53"/>
                      </a:cubicBezTo>
                      <a:cubicBezTo>
                        <a:pt x="340" y="53"/>
                        <a:pt x="343" y="53"/>
                        <a:pt x="345" y="53"/>
                      </a:cubicBezTo>
                      <a:cubicBezTo>
                        <a:pt x="348" y="53"/>
                        <a:pt x="351" y="52"/>
                        <a:pt x="353" y="51"/>
                      </a:cubicBezTo>
                      <a:cubicBezTo>
                        <a:pt x="357" y="48"/>
                        <a:pt x="360" y="43"/>
                        <a:pt x="361" y="38"/>
                      </a:cubicBezTo>
                      <a:cubicBezTo>
                        <a:pt x="362" y="36"/>
                        <a:pt x="362" y="33"/>
                        <a:pt x="362" y="31"/>
                      </a:cubicBezTo>
                      <a:cubicBezTo>
                        <a:pt x="362" y="29"/>
                        <a:pt x="362" y="27"/>
                        <a:pt x="362" y="24"/>
                      </a:cubicBezTo>
                      <a:cubicBezTo>
                        <a:pt x="362" y="22"/>
                        <a:pt x="362" y="19"/>
                        <a:pt x="362" y="17"/>
                      </a:cubicBezTo>
                      <a:cubicBezTo>
                        <a:pt x="363" y="14"/>
                        <a:pt x="363" y="12"/>
                        <a:pt x="364" y="10"/>
                      </a:cubicBezTo>
                      <a:cubicBezTo>
                        <a:pt x="367" y="6"/>
                        <a:pt x="370" y="3"/>
                        <a:pt x="374" y="2"/>
                      </a:cubicBezTo>
                      <a:cubicBezTo>
                        <a:pt x="378" y="0"/>
                        <a:pt x="382" y="0"/>
                        <a:pt x="386" y="0"/>
                      </a:cubicBezTo>
                      <a:cubicBezTo>
                        <a:pt x="402" y="0"/>
                        <a:pt x="415" y="0"/>
                        <a:pt x="425" y="1"/>
                      </a:cubicBezTo>
                      <a:cubicBezTo>
                        <a:pt x="436" y="1"/>
                        <a:pt x="444" y="1"/>
                        <a:pt x="450" y="1"/>
                      </a:cubicBezTo>
                      <a:cubicBezTo>
                        <a:pt x="455" y="1"/>
                        <a:pt x="458" y="1"/>
                        <a:pt x="458" y="1"/>
                      </a:cubicBezTo>
                      <a:cubicBezTo>
                        <a:pt x="458" y="1"/>
                        <a:pt x="455" y="1"/>
                        <a:pt x="450" y="1"/>
                      </a:cubicBezTo>
                      <a:cubicBezTo>
                        <a:pt x="444" y="1"/>
                        <a:pt x="436" y="1"/>
                        <a:pt x="425" y="1"/>
                      </a:cubicBezTo>
                      <a:cubicBezTo>
                        <a:pt x="415" y="1"/>
                        <a:pt x="402" y="1"/>
                        <a:pt x="386" y="1"/>
                      </a:cubicBezTo>
                      <a:cubicBezTo>
                        <a:pt x="382" y="1"/>
                        <a:pt x="378" y="0"/>
                        <a:pt x="374" y="2"/>
                      </a:cubicBezTo>
                      <a:cubicBezTo>
                        <a:pt x="370" y="4"/>
                        <a:pt x="367" y="7"/>
                        <a:pt x="365" y="11"/>
                      </a:cubicBezTo>
                      <a:cubicBezTo>
                        <a:pt x="364" y="12"/>
                        <a:pt x="363" y="15"/>
                        <a:pt x="363" y="17"/>
                      </a:cubicBezTo>
                      <a:cubicBezTo>
                        <a:pt x="362" y="19"/>
                        <a:pt x="362" y="21"/>
                        <a:pt x="362" y="24"/>
                      </a:cubicBezTo>
                      <a:cubicBezTo>
                        <a:pt x="362" y="26"/>
                        <a:pt x="362" y="29"/>
                        <a:pt x="362" y="31"/>
                      </a:cubicBezTo>
                      <a:cubicBezTo>
                        <a:pt x="362" y="34"/>
                        <a:pt x="363" y="36"/>
                        <a:pt x="362" y="39"/>
                      </a:cubicBezTo>
                      <a:cubicBezTo>
                        <a:pt x="361" y="44"/>
                        <a:pt x="358" y="48"/>
                        <a:pt x="353" y="51"/>
                      </a:cubicBezTo>
                      <a:cubicBezTo>
                        <a:pt x="351" y="53"/>
                        <a:pt x="348" y="54"/>
                        <a:pt x="345" y="54"/>
                      </a:cubicBezTo>
                      <a:cubicBezTo>
                        <a:pt x="343" y="54"/>
                        <a:pt x="340" y="54"/>
                        <a:pt x="337" y="54"/>
                      </a:cubicBezTo>
                      <a:cubicBezTo>
                        <a:pt x="326" y="54"/>
                        <a:pt x="314" y="54"/>
                        <a:pt x="302" y="54"/>
                      </a:cubicBezTo>
                      <a:cubicBezTo>
                        <a:pt x="277" y="54"/>
                        <a:pt x="251" y="54"/>
                        <a:pt x="222" y="54"/>
                      </a:cubicBezTo>
                      <a:lnTo>
                        <a:pt x="200" y="54"/>
                      </a:lnTo>
                      <a:cubicBezTo>
                        <a:pt x="198" y="54"/>
                        <a:pt x="195" y="54"/>
                        <a:pt x="194" y="54"/>
                      </a:cubicBezTo>
                      <a:cubicBezTo>
                        <a:pt x="192" y="54"/>
                        <a:pt x="191" y="54"/>
                        <a:pt x="189" y="54"/>
                      </a:cubicBezTo>
                      <a:cubicBezTo>
                        <a:pt x="185" y="53"/>
                        <a:pt x="182" y="50"/>
                        <a:pt x="179" y="47"/>
                      </a:cubicBezTo>
                      <a:cubicBezTo>
                        <a:pt x="176" y="44"/>
                        <a:pt x="175" y="41"/>
                        <a:pt x="174" y="37"/>
                      </a:cubicBezTo>
                      <a:cubicBezTo>
                        <a:pt x="174" y="35"/>
                        <a:pt x="174" y="33"/>
                        <a:pt x="174" y="31"/>
                      </a:cubicBezTo>
                      <a:cubicBezTo>
                        <a:pt x="174" y="29"/>
                        <a:pt x="174" y="27"/>
                        <a:pt x="174" y="25"/>
                      </a:cubicBezTo>
                      <a:cubicBezTo>
                        <a:pt x="174" y="21"/>
                        <a:pt x="174" y="17"/>
                        <a:pt x="173" y="13"/>
                      </a:cubicBezTo>
                      <a:cubicBezTo>
                        <a:pt x="172" y="10"/>
                        <a:pt x="169" y="6"/>
                        <a:pt x="166" y="4"/>
                      </a:cubicBezTo>
                      <a:cubicBezTo>
                        <a:pt x="162" y="2"/>
                        <a:pt x="159" y="1"/>
                        <a:pt x="154" y="1"/>
                      </a:cubicBezTo>
                      <a:lnTo>
                        <a:pt x="117" y="1"/>
                      </a:lnTo>
                      <a:cubicBezTo>
                        <a:pt x="99" y="1"/>
                        <a:pt x="82" y="1"/>
                        <a:pt x="64" y="1"/>
                      </a:cubicBezTo>
                      <a:cubicBezTo>
                        <a:pt x="55" y="1"/>
                        <a:pt x="46" y="2"/>
                        <a:pt x="37" y="6"/>
                      </a:cubicBezTo>
                      <a:cubicBezTo>
                        <a:pt x="29" y="10"/>
                        <a:pt x="21" y="15"/>
                        <a:pt x="15" y="23"/>
                      </a:cubicBezTo>
                      <a:cubicBezTo>
                        <a:pt x="9" y="30"/>
                        <a:pt x="5" y="38"/>
                        <a:pt x="3" y="48"/>
                      </a:cubicBezTo>
                      <a:cubicBezTo>
                        <a:pt x="2" y="50"/>
                        <a:pt x="2" y="52"/>
                        <a:pt x="2" y="55"/>
                      </a:cubicBezTo>
                      <a:cubicBezTo>
                        <a:pt x="1" y="57"/>
                        <a:pt x="1" y="60"/>
                        <a:pt x="1" y="62"/>
                      </a:cubicBezTo>
                      <a:cubicBezTo>
                        <a:pt x="1" y="67"/>
                        <a:pt x="1" y="72"/>
                        <a:pt x="1" y="77"/>
                      </a:cubicBezTo>
                      <a:cubicBezTo>
                        <a:pt x="1" y="116"/>
                        <a:pt x="1" y="157"/>
                        <a:pt x="1" y="200"/>
                      </a:cubicBezTo>
                      <a:cubicBezTo>
                        <a:pt x="1" y="285"/>
                        <a:pt x="1" y="376"/>
                        <a:pt x="1" y="471"/>
                      </a:cubicBezTo>
                      <a:cubicBezTo>
                        <a:pt x="1" y="567"/>
                        <a:pt x="1" y="667"/>
                        <a:pt x="1" y="771"/>
                      </a:cubicBezTo>
                      <a:cubicBezTo>
                        <a:pt x="1" y="823"/>
                        <a:pt x="1" y="875"/>
                        <a:pt x="1" y="929"/>
                      </a:cubicBezTo>
                      <a:cubicBezTo>
                        <a:pt x="1" y="956"/>
                        <a:pt x="1" y="983"/>
                        <a:pt x="1" y="1010"/>
                      </a:cubicBezTo>
                      <a:cubicBezTo>
                        <a:pt x="1" y="1017"/>
                        <a:pt x="1" y="1024"/>
                        <a:pt x="1" y="1031"/>
                      </a:cubicBezTo>
                      <a:cubicBezTo>
                        <a:pt x="1" y="1037"/>
                        <a:pt x="2" y="1044"/>
                        <a:pt x="4" y="1051"/>
                      </a:cubicBezTo>
                      <a:cubicBezTo>
                        <a:pt x="8" y="1064"/>
                        <a:pt x="16" y="1075"/>
                        <a:pt x="27" y="1083"/>
                      </a:cubicBezTo>
                      <a:cubicBezTo>
                        <a:pt x="38" y="1091"/>
                        <a:pt x="52" y="1094"/>
                        <a:pt x="66" y="1094"/>
                      </a:cubicBezTo>
                      <a:cubicBezTo>
                        <a:pt x="79" y="1094"/>
                        <a:pt x="93" y="1094"/>
                        <a:pt x="107" y="1094"/>
                      </a:cubicBezTo>
                      <a:cubicBezTo>
                        <a:pt x="134" y="1094"/>
                        <a:pt x="161" y="1094"/>
                        <a:pt x="188" y="1094"/>
                      </a:cubicBezTo>
                      <a:cubicBezTo>
                        <a:pt x="241" y="1094"/>
                        <a:pt x="294" y="1094"/>
                        <a:pt x="346" y="1094"/>
                      </a:cubicBezTo>
                      <a:cubicBezTo>
                        <a:pt x="372" y="1094"/>
                        <a:pt x="398" y="1094"/>
                        <a:pt x="423" y="1094"/>
                      </a:cubicBezTo>
                      <a:cubicBezTo>
                        <a:pt x="436" y="1094"/>
                        <a:pt x="449" y="1094"/>
                        <a:pt x="461" y="1094"/>
                      </a:cubicBezTo>
                      <a:cubicBezTo>
                        <a:pt x="474" y="1093"/>
                        <a:pt x="486" y="1088"/>
                        <a:pt x="495" y="1080"/>
                      </a:cubicBezTo>
                      <a:cubicBezTo>
                        <a:pt x="500" y="1076"/>
                        <a:pt x="504" y="1072"/>
                        <a:pt x="508" y="1067"/>
                      </a:cubicBezTo>
                      <a:cubicBezTo>
                        <a:pt x="511" y="1062"/>
                        <a:pt x="514" y="1056"/>
                        <a:pt x="515" y="1050"/>
                      </a:cubicBezTo>
                      <a:cubicBezTo>
                        <a:pt x="517" y="1044"/>
                        <a:pt x="517" y="1038"/>
                        <a:pt x="518" y="1032"/>
                      </a:cubicBezTo>
                      <a:cubicBezTo>
                        <a:pt x="518" y="1026"/>
                        <a:pt x="518" y="1020"/>
                        <a:pt x="518" y="1014"/>
                      </a:cubicBezTo>
                      <a:cubicBezTo>
                        <a:pt x="518" y="989"/>
                        <a:pt x="518" y="965"/>
                        <a:pt x="518" y="941"/>
                      </a:cubicBezTo>
                      <a:cubicBezTo>
                        <a:pt x="518" y="750"/>
                        <a:pt x="518" y="578"/>
                        <a:pt x="518" y="434"/>
                      </a:cubicBezTo>
                      <a:cubicBezTo>
                        <a:pt x="518" y="289"/>
                        <a:pt x="518" y="172"/>
                        <a:pt x="518" y="92"/>
                      </a:cubicBezTo>
                      <a:cubicBezTo>
                        <a:pt x="518" y="81"/>
                        <a:pt x="518" y="72"/>
                        <a:pt x="518" y="63"/>
                      </a:cubicBezTo>
                      <a:cubicBezTo>
                        <a:pt x="518" y="54"/>
                        <a:pt x="517" y="47"/>
                        <a:pt x="514" y="39"/>
                      </a:cubicBezTo>
                      <a:cubicBezTo>
                        <a:pt x="511" y="32"/>
                        <a:pt x="506" y="26"/>
                        <a:pt x="502" y="21"/>
                      </a:cubicBezTo>
                      <a:cubicBezTo>
                        <a:pt x="497" y="17"/>
                        <a:pt x="493" y="12"/>
                        <a:pt x="489" y="9"/>
                      </a:cubicBezTo>
                      <a:cubicBezTo>
                        <a:pt x="479" y="4"/>
                        <a:pt x="471" y="2"/>
                        <a:pt x="466" y="1"/>
                      </a:cubicBezTo>
                      <a:cubicBezTo>
                        <a:pt x="463" y="1"/>
                        <a:pt x="461" y="1"/>
                        <a:pt x="460" y="1"/>
                      </a:cubicBezTo>
                      <a:cubicBezTo>
                        <a:pt x="459" y="1"/>
                        <a:pt x="458" y="1"/>
                        <a:pt x="458"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3" name="Google Shape;1673;p39"/>
                <p:cNvSpPr/>
                <p:nvPr/>
              </p:nvSpPr>
              <p:spPr>
                <a:xfrm>
                  <a:off x="2629112" y="867823"/>
                  <a:ext cx="92745" cy="2061"/>
                </a:xfrm>
                <a:custGeom>
                  <a:rect b="b" l="l" r="r" t="t"/>
                  <a:pathLst>
                    <a:path extrusionOk="0" h="1" w="45">
                      <a:moveTo>
                        <a:pt x="45" y="0"/>
                      </a:moveTo>
                      <a:cubicBezTo>
                        <a:pt x="45" y="0"/>
                        <a:pt x="35" y="1"/>
                        <a:pt x="22" y="1"/>
                      </a:cubicBezTo>
                      <a:cubicBezTo>
                        <a:pt x="10" y="1"/>
                        <a:pt x="0" y="1"/>
                        <a:pt x="0" y="0"/>
                      </a:cubicBezTo>
                      <a:cubicBezTo>
                        <a:pt x="0" y="0"/>
                        <a:pt x="10" y="0"/>
                        <a:pt x="22"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4" name="Google Shape;1674;p39"/>
                <p:cNvSpPr/>
                <p:nvPr/>
              </p:nvSpPr>
              <p:spPr>
                <a:xfrm>
                  <a:off x="2629112" y="890494"/>
                  <a:ext cx="92745" cy="2061"/>
                </a:xfrm>
                <a:custGeom>
                  <a:rect b="b" l="l" r="r" t="t"/>
                  <a:pathLst>
                    <a:path extrusionOk="0" h="1" w="45">
                      <a:moveTo>
                        <a:pt x="45" y="1"/>
                      </a:moveTo>
                      <a:cubicBezTo>
                        <a:pt x="45" y="1"/>
                        <a:pt x="35" y="1"/>
                        <a:pt x="22" y="1"/>
                      </a:cubicBezTo>
                      <a:cubicBezTo>
                        <a:pt x="10" y="1"/>
                        <a:pt x="0" y="1"/>
                        <a:pt x="0" y="1"/>
                      </a:cubicBezTo>
                      <a:cubicBezTo>
                        <a:pt x="0" y="1"/>
                        <a:pt x="10" y="0"/>
                        <a:pt x="22" y="0"/>
                      </a:cubicBezTo>
                      <a:cubicBezTo>
                        <a:pt x="35" y="0"/>
                        <a:pt x="45" y="0"/>
                        <a:pt x="4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5" name="Google Shape;1675;p39"/>
                <p:cNvSpPr/>
                <p:nvPr/>
              </p:nvSpPr>
              <p:spPr>
                <a:xfrm>
                  <a:off x="2629112" y="915226"/>
                  <a:ext cx="92745" cy="2061"/>
                </a:xfrm>
                <a:custGeom>
                  <a:rect b="b" l="l" r="r" t="t"/>
                  <a:pathLst>
                    <a:path extrusionOk="0" h="1" w="45">
                      <a:moveTo>
                        <a:pt x="45" y="0"/>
                      </a:moveTo>
                      <a:cubicBezTo>
                        <a:pt x="45" y="0"/>
                        <a:pt x="35" y="1"/>
                        <a:pt x="23" y="1"/>
                      </a:cubicBezTo>
                      <a:cubicBezTo>
                        <a:pt x="10" y="1"/>
                        <a:pt x="0" y="1"/>
                        <a:pt x="0" y="0"/>
                      </a:cubicBezTo>
                      <a:cubicBezTo>
                        <a:pt x="0" y="0"/>
                        <a:pt x="10" y="0"/>
                        <a:pt x="23"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6" name="Google Shape;1676;p39"/>
                <p:cNvSpPr/>
                <p:nvPr/>
              </p:nvSpPr>
              <p:spPr>
                <a:xfrm>
                  <a:off x="2093253" y="1199644"/>
                  <a:ext cx="416320" cy="416323"/>
                </a:xfrm>
                <a:custGeom>
                  <a:rect b="b" l="l" r="r" t="t"/>
                  <a:pathLst>
                    <a:path extrusionOk="0" h="202" w="202">
                      <a:moveTo>
                        <a:pt x="117" y="1"/>
                      </a:moveTo>
                      <a:cubicBezTo>
                        <a:pt x="134" y="3"/>
                        <a:pt x="151" y="11"/>
                        <a:pt x="165" y="22"/>
                      </a:cubicBezTo>
                      <a:cubicBezTo>
                        <a:pt x="179" y="33"/>
                        <a:pt x="189" y="47"/>
                        <a:pt x="196" y="64"/>
                      </a:cubicBezTo>
                      <a:cubicBezTo>
                        <a:pt x="202" y="81"/>
                        <a:pt x="203" y="99"/>
                        <a:pt x="201" y="116"/>
                      </a:cubicBezTo>
                      <a:cubicBezTo>
                        <a:pt x="198" y="134"/>
                        <a:pt x="191" y="150"/>
                        <a:pt x="180" y="164"/>
                      </a:cubicBezTo>
                      <a:cubicBezTo>
                        <a:pt x="169" y="178"/>
                        <a:pt x="155" y="189"/>
                        <a:pt x="138" y="195"/>
                      </a:cubicBezTo>
                      <a:cubicBezTo>
                        <a:pt x="121" y="201"/>
                        <a:pt x="103" y="203"/>
                        <a:pt x="86" y="201"/>
                      </a:cubicBezTo>
                      <a:cubicBezTo>
                        <a:pt x="68" y="198"/>
                        <a:pt x="52" y="192"/>
                        <a:pt x="38" y="180"/>
                      </a:cubicBezTo>
                      <a:cubicBezTo>
                        <a:pt x="24" y="169"/>
                        <a:pt x="13" y="154"/>
                        <a:pt x="7" y="137"/>
                      </a:cubicBezTo>
                      <a:cubicBezTo>
                        <a:pt x="1" y="121"/>
                        <a:pt x="-1" y="103"/>
                        <a:pt x="1" y="85"/>
                      </a:cubicBezTo>
                      <a:cubicBezTo>
                        <a:pt x="4" y="68"/>
                        <a:pt x="10" y="51"/>
                        <a:pt x="22" y="37"/>
                      </a:cubicBezTo>
                      <a:cubicBezTo>
                        <a:pt x="33" y="23"/>
                        <a:pt x="48" y="13"/>
                        <a:pt x="65" y="6"/>
                      </a:cubicBezTo>
                      <a:cubicBezTo>
                        <a:pt x="81" y="0"/>
                        <a:pt x="99" y="-2"/>
                        <a:pt x="117" y="1"/>
                      </a:cubicBezTo>
                      <a:close/>
                    </a:path>
                  </a:pathLst>
                </a:custGeom>
                <a:solidFill>
                  <a:schemeClr val="lt2"/>
                </a:solidFill>
                <a:ln>
                  <a:noFill/>
                </a:ln>
              </p:spPr>
              <p:txBody>
                <a:bodyPr anchorCtr="1" anchor="ctr" bIns="27700" lIns="90000" spcFirstLastPara="1" rIns="90000" wrap="square" tIns="2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7" name="Google Shape;1677;p39"/>
                <p:cNvSpPr/>
                <p:nvPr/>
              </p:nvSpPr>
              <p:spPr>
                <a:xfrm>
                  <a:off x="2231340" y="1403684"/>
                  <a:ext cx="142208" cy="88623"/>
                </a:xfrm>
                <a:custGeom>
                  <a:rect b="b" l="l" r="r" t="t"/>
                  <a:pathLst>
                    <a:path extrusionOk="0" h="43" w="69">
                      <a:moveTo>
                        <a:pt x="69" y="43"/>
                      </a:moveTo>
                      <a:lnTo>
                        <a:pt x="0" y="43"/>
                      </a:lnTo>
                      <a:lnTo>
                        <a:pt x="0" y="34"/>
                      </a:lnTo>
                      <a:cubicBezTo>
                        <a:pt x="0" y="15"/>
                        <a:pt x="15" y="0"/>
                        <a:pt x="34" y="0"/>
                      </a:cubicBezTo>
                      <a:lnTo>
                        <a:pt x="34" y="0"/>
                      </a:lnTo>
                      <a:cubicBezTo>
                        <a:pt x="54" y="0"/>
                        <a:pt x="69" y="15"/>
                        <a:pt x="69" y="34"/>
                      </a:cubicBezTo>
                      <a:lnTo>
                        <a:pt x="69" y="43"/>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8" name="Google Shape;1678;p39"/>
                <p:cNvSpPr/>
                <p:nvPr/>
              </p:nvSpPr>
              <p:spPr>
                <a:xfrm>
                  <a:off x="2260193" y="1323305"/>
                  <a:ext cx="84501" cy="84501"/>
                </a:xfrm>
                <a:custGeom>
                  <a:rect b="b" l="l" r="r" t="t"/>
                  <a:pathLst>
                    <a:path extrusionOk="0" h="41" w="41">
                      <a:moveTo>
                        <a:pt x="41" y="21"/>
                      </a:moveTo>
                      <a:cubicBezTo>
                        <a:pt x="41" y="24"/>
                        <a:pt x="40" y="28"/>
                        <a:pt x="38" y="31"/>
                      </a:cubicBezTo>
                      <a:cubicBezTo>
                        <a:pt x="36" y="34"/>
                        <a:pt x="34" y="37"/>
                        <a:pt x="31" y="38"/>
                      </a:cubicBezTo>
                      <a:cubicBezTo>
                        <a:pt x="27" y="40"/>
                        <a:pt x="23" y="41"/>
                        <a:pt x="20" y="41"/>
                      </a:cubicBezTo>
                      <a:cubicBezTo>
                        <a:pt x="16" y="41"/>
                        <a:pt x="13" y="40"/>
                        <a:pt x="10" y="38"/>
                      </a:cubicBezTo>
                      <a:cubicBezTo>
                        <a:pt x="7" y="37"/>
                        <a:pt x="4" y="34"/>
                        <a:pt x="3" y="31"/>
                      </a:cubicBezTo>
                      <a:cubicBezTo>
                        <a:pt x="1" y="28"/>
                        <a:pt x="0" y="24"/>
                        <a:pt x="0" y="21"/>
                      </a:cubicBezTo>
                      <a:cubicBezTo>
                        <a:pt x="0" y="17"/>
                        <a:pt x="1" y="14"/>
                        <a:pt x="3" y="10"/>
                      </a:cubicBezTo>
                      <a:cubicBezTo>
                        <a:pt x="4" y="7"/>
                        <a:pt x="7" y="5"/>
                        <a:pt x="10" y="3"/>
                      </a:cubicBezTo>
                      <a:cubicBezTo>
                        <a:pt x="13" y="1"/>
                        <a:pt x="17" y="0"/>
                        <a:pt x="20" y="0"/>
                      </a:cubicBezTo>
                      <a:cubicBezTo>
                        <a:pt x="24" y="0"/>
                        <a:pt x="27" y="1"/>
                        <a:pt x="31" y="3"/>
                      </a:cubicBezTo>
                      <a:cubicBezTo>
                        <a:pt x="34" y="5"/>
                        <a:pt x="36" y="7"/>
                        <a:pt x="38" y="10"/>
                      </a:cubicBezTo>
                      <a:cubicBezTo>
                        <a:pt x="40" y="14"/>
                        <a:pt x="41" y="17"/>
                        <a:pt x="41" y="2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9" name="Google Shape;1679;p39"/>
                <p:cNvSpPr/>
                <p:nvPr/>
              </p:nvSpPr>
              <p:spPr>
                <a:xfrm>
                  <a:off x="1930434" y="1855043"/>
                  <a:ext cx="702798" cy="144270"/>
                </a:xfrm>
                <a:custGeom>
                  <a:rect b="b" l="l" r="r" t="t"/>
                  <a:pathLst>
                    <a:path extrusionOk="0" h="70" w="341">
                      <a:moveTo>
                        <a:pt x="0" y="0"/>
                      </a:moveTo>
                      <a:lnTo>
                        <a:pt x="341" y="0"/>
                      </a:lnTo>
                      <a:lnTo>
                        <a:pt x="341" y="70"/>
                      </a:lnTo>
                      <a:lnTo>
                        <a:pt x="0" y="70"/>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0" name="Google Shape;1680;p39"/>
                <p:cNvSpPr/>
                <p:nvPr/>
              </p:nvSpPr>
              <p:spPr>
                <a:xfrm>
                  <a:off x="1930434" y="2065266"/>
                  <a:ext cx="702798" cy="142209"/>
                </a:xfrm>
                <a:custGeom>
                  <a:rect b="b" l="l" r="r" t="t"/>
                  <a:pathLst>
                    <a:path extrusionOk="0" h="69" w="341">
                      <a:moveTo>
                        <a:pt x="0" y="0"/>
                      </a:moveTo>
                      <a:lnTo>
                        <a:pt x="341" y="0"/>
                      </a:lnTo>
                      <a:lnTo>
                        <a:pt x="341" y="69"/>
                      </a:lnTo>
                      <a:lnTo>
                        <a:pt x="0" y="69"/>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1" name="Google Shape;1681;p39"/>
                <p:cNvSpPr/>
                <p:nvPr/>
              </p:nvSpPr>
              <p:spPr>
                <a:xfrm>
                  <a:off x="2039667" y="2349684"/>
                  <a:ext cx="496699" cy="144270"/>
                </a:xfrm>
                <a:custGeom>
                  <a:rect b="b" l="l" r="r" t="t"/>
                  <a:pathLst>
                    <a:path extrusionOk="0" h="70" w="241">
                      <a:moveTo>
                        <a:pt x="206" y="70"/>
                      </a:moveTo>
                      <a:lnTo>
                        <a:pt x="35" y="70"/>
                      </a:lnTo>
                      <a:cubicBezTo>
                        <a:pt x="16" y="70"/>
                        <a:pt x="0" y="54"/>
                        <a:pt x="0" y="35"/>
                      </a:cubicBezTo>
                      <a:lnTo>
                        <a:pt x="0" y="35"/>
                      </a:lnTo>
                      <a:cubicBezTo>
                        <a:pt x="0" y="16"/>
                        <a:pt x="16" y="0"/>
                        <a:pt x="35" y="0"/>
                      </a:cubicBezTo>
                      <a:lnTo>
                        <a:pt x="206" y="0"/>
                      </a:lnTo>
                      <a:cubicBezTo>
                        <a:pt x="225" y="0"/>
                        <a:pt x="241" y="16"/>
                        <a:pt x="241" y="35"/>
                      </a:cubicBezTo>
                      <a:lnTo>
                        <a:pt x="241" y="35"/>
                      </a:lnTo>
                      <a:cubicBezTo>
                        <a:pt x="241" y="54"/>
                        <a:pt x="225" y="70"/>
                        <a:pt x="206" y="70"/>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2" name="Google Shape;1682;p39"/>
                <p:cNvSpPr/>
                <p:nvPr/>
              </p:nvSpPr>
              <p:spPr>
                <a:xfrm>
                  <a:off x="2066460" y="1762298"/>
                  <a:ext cx="443113" cy="14427"/>
                </a:xfrm>
                <a:custGeom>
                  <a:rect b="b" l="l" r="r" t="t"/>
                  <a:pathLst>
                    <a:path extrusionOk="0" h="7" w="215">
                      <a:moveTo>
                        <a:pt x="215" y="3"/>
                      </a:moveTo>
                      <a:cubicBezTo>
                        <a:pt x="215" y="5"/>
                        <a:pt x="166" y="7"/>
                        <a:pt x="107" y="7"/>
                      </a:cubicBezTo>
                      <a:cubicBezTo>
                        <a:pt x="47" y="7"/>
                        <a:pt x="0" y="5"/>
                        <a:pt x="0" y="3"/>
                      </a:cubicBezTo>
                      <a:cubicBezTo>
                        <a:pt x="0" y="2"/>
                        <a:pt x="47" y="0"/>
                        <a:pt x="107" y="0"/>
                      </a:cubicBezTo>
                      <a:cubicBezTo>
                        <a:pt x="166" y="0"/>
                        <a:pt x="215" y="2"/>
                        <a:pt x="215"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83" name="Google Shape;1683;p39"/>
                <p:cNvSpPr/>
                <p:nvPr/>
              </p:nvSpPr>
              <p:spPr>
                <a:xfrm>
                  <a:off x="1990203" y="1933362"/>
                  <a:ext cx="43281" cy="26793"/>
                </a:xfrm>
                <a:custGeom>
                  <a:rect b="b" l="l" r="r" t="t"/>
                  <a:pathLst>
                    <a:path extrusionOk="0" h="13" w="21">
                      <a:moveTo>
                        <a:pt x="18" y="13"/>
                      </a:moveTo>
                      <a:lnTo>
                        <a:pt x="3" y="13"/>
                      </a:lnTo>
                      <a:cubicBezTo>
                        <a:pt x="2" y="13"/>
                        <a:pt x="0" y="11"/>
                        <a:pt x="0" y="10"/>
                      </a:cubicBezTo>
                      <a:lnTo>
                        <a:pt x="0" y="10"/>
                      </a:lnTo>
                      <a:cubicBezTo>
                        <a:pt x="0" y="4"/>
                        <a:pt x="5" y="0"/>
                        <a:pt x="10" y="0"/>
                      </a:cubicBezTo>
                      <a:lnTo>
                        <a:pt x="11" y="0"/>
                      </a:lnTo>
                      <a:cubicBezTo>
                        <a:pt x="16" y="0"/>
                        <a:pt x="21" y="4"/>
                        <a:pt x="21" y="10"/>
                      </a:cubicBezTo>
                      <a:lnTo>
                        <a:pt x="21" y="10"/>
                      </a:lnTo>
                      <a:cubicBezTo>
                        <a:pt x="21" y="11"/>
                        <a:pt x="19" y="13"/>
                        <a:pt x="18" y="13"/>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4" name="Google Shape;1684;p39"/>
                <p:cNvSpPr/>
                <p:nvPr/>
              </p:nvSpPr>
              <p:spPr>
                <a:xfrm>
                  <a:off x="1998447" y="1910691"/>
                  <a:ext cx="26793" cy="24732"/>
                </a:xfrm>
                <a:custGeom>
                  <a:rect b="b" l="l" r="r" t="t"/>
                  <a:pathLst>
                    <a:path extrusionOk="0" h="12" w="13">
                      <a:moveTo>
                        <a:pt x="13" y="6"/>
                      </a:moveTo>
                      <a:cubicBezTo>
                        <a:pt x="13" y="9"/>
                        <a:pt x="9" y="12"/>
                        <a:pt x="6" y="12"/>
                      </a:cubicBezTo>
                      <a:cubicBezTo>
                        <a:pt x="2" y="12"/>
                        <a:pt x="0" y="10"/>
                        <a:pt x="0" y="6"/>
                      </a:cubicBezTo>
                      <a:cubicBezTo>
                        <a:pt x="0" y="3"/>
                        <a:pt x="2" y="0"/>
                        <a:pt x="6" y="0"/>
                      </a:cubicBezTo>
                      <a:cubicBezTo>
                        <a:pt x="9" y="0"/>
                        <a:pt x="13" y="2"/>
                        <a:pt x="13" y="6"/>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5" name="Google Shape;1685;p39"/>
                <p:cNvSpPr/>
                <p:nvPr/>
              </p:nvSpPr>
              <p:spPr>
                <a:xfrm>
                  <a:off x="1994325" y="2139462"/>
                  <a:ext cx="35037" cy="24732"/>
                </a:xfrm>
                <a:custGeom>
                  <a:rect b="b" l="l" r="r" t="t"/>
                  <a:pathLst>
                    <a:path extrusionOk="0" h="12" w="17">
                      <a:moveTo>
                        <a:pt x="0" y="0"/>
                      </a:moveTo>
                      <a:lnTo>
                        <a:pt x="17" y="0"/>
                      </a:lnTo>
                      <a:lnTo>
                        <a:pt x="17" y="12"/>
                      </a:lnTo>
                      <a:lnTo>
                        <a:pt x="0" y="12"/>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6" name="Google Shape;1686;p39"/>
                <p:cNvSpPr/>
                <p:nvPr/>
              </p:nvSpPr>
              <p:spPr>
                <a:xfrm>
                  <a:off x="1988142" y="2112669"/>
                  <a:ext cx="45342" cy="30915"/>
                </a:xfrm>
                <a:custGeom>
                  <a:rect b="b" l="l" r="r" t="t"/>
                  <a:pathLst>
                    <a:path extrusionOk="0" h="15" w="22">
                      <a:moveTo>
                        <a:pt x="22" y="15"/>
                      </a:moveTo>
                      <a:lnTo>
                        <a:pt x="16" y="15"/>
                      </a:lnTo>
                      <a:lnTo>
                        <a:pt x="16" y="11"/>
                      </a:lnTo>
                      <a:cubicBezTo>
                        <a:pt x="16" y="9"/>
                        <a:pt x="13" y="6"/>
                        <a:pt x="11" y="6"/>
                      </a:cubicBezTo>
                      <a:cubicBezTo>
                        <a:pt x="8" y="6"/>
                        <a:pt x="6" y="9"/>
                        <a:pt x="6" y="11"/>
                      </a:cubicBezTo>
                      <a:lnTo>
                        <a:pt x="6" y="15"/>
                      </a:lnTo>
                      <a:lnTo>
                        <a:pt x="0" y="15"/>
                      </a:lnTo>
                      <a:lnTo>
                        <a:pt x="0" y="11"/>
                      </a:lnTo>
                      <a:cubicBezTo>
                        <a:pt x="0" y="5"/>
                        <a:pt x="4" y="0"/>
                        <a:pt x="11" y="0"/>
                      </a:cubicBezTo>
                      <a:cubicBezTo>
                        <a:pt x="17" y="0"/>
                        <a:pt x="22" y="5"/>
                        <a:pt x="22" y="11"/>
                      </a:cubicBezTo>
                      <a:lnTo>
                        <a:pt x="22" y="15"/>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7" name="Google Shape;1687;p39"/>
                <p:cNvSpPr/>
                <p:nvPr/>
              </p:nvSpPr>
              <p:spPr>
                <a:xfrm>
                  <a:off x="3354583" y="1244986"/>
                  <a:ext cx="247319" cy="245259"/>
                </a:xfrm>
                <a:custGeom>
                  <a:rect b="b" l="l" r="r" t="t"/>
                  <a:pathLst>
                    <a:path extrusionOk="0" h="119" w="120">
                      <a:moveTo>
                        <a:pt x="74" y="1"/>
                      </a:moveTo>
                      <a:cubicBezTo>
                        <a:pt x="84" y="4"/>
                        <a:pt x="93" y="9"/>
                        <a:pt x="101" y="16"/>
                      </a:cubicBezTo>
                      <a:cubicBezTo>
                        <a:pt x="108" y="23"/>
                        <a:pt x="115" y="32"/>
                        <a:pt x="118" y="42"/>
                      </a:cubicBezTo>
                      <a:cubicBezTo>
                        <a:pt x="121" y="52"/>
                        <a:pt x="120" y="63"/>
                        <a:pt x="118" y="73"/>
                      </a:cubicBezTo>
                      <a:cubicBezTo>
                        <a:pt x="115" y="83"/>
                        <a:pt x="111" y="93"/>
                        <a:pt x="104" y="100"/>
                      </a:cubicBezTo>
                      <a:cubicBezTo>
                        <a:pt x="97" y="108"/>
                        <a:pt x="88" y="113"/>
                        <a:pt x="78" y="116"/>
                      </a:cubicBezTo>
                      <a:cubicBezTo>
                        <a:pt x="68" y="119"/>
                        <a:pt x="57" y="120"/>
                        <a:pt x="47" y="117"/>
                      </a:cubicBezTo>
                      <a:cubicBezTo>
                        <a:pt x="37" y="115"/>
                        <a:pt x="27" y="110"/>
                        <a:pt x="20" y="103"/>
                      </a:cubicBezTo>
                      <a:cubicBezTo>
                        <a:pt x="12" y="96"/>
                        <a:pt x="6" y="87"/>
                        <a:pt x="3" y="77"/>
                      </a:cubicBezTo>
                      <a:cubicBezTo>
                        <a:pt x="0" y="67"/>
                        <a:pt x="0" y="56"/>
                        <a:pt x="2" y="46"/>
                      </a:cubicBezTo>
                      <a:cubicBezTo>
                        <a:pt x="5" y="35"/>
                        <a:pt x="10" y="26"/>
                        <a:pt x="17" y="18"/>
                      </a:cubicBezTo>
                      <a:cubicBezTo>
                        <a:pt x="24" y="11"/>
                        <a:pt x="33" y="5"/>
                        <a:pt x="43" y="2"/>
                      </a:cubicBezTo>
                      <a:cubicBezTo>
                        <a:pt x="53" y="-1"/>
                        <a:pt x="64" y="-1"/>
                        <a:pt x="74" y="1"/>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8" name="Google Shape;1688;p39"/>
                <p:cNvSpPr/>
                <p:nvPr/>
              </p:nvSpPr>
              <p:spPr>
                <a:xfrm>
                  <a:off x="3424656" y="1327427"/>
                  <a:ext cx="107172" cy="80379"/>
                </a:xfrm>
                <a:custGeom>
                  <a:rect b="b" l="l" r="r" t="t"/>
                  <a:pathLst>
                    <a:path extrusionOk="0" h="39" w="52">
                      <a:moveTo>
                        <a:pt x="23" y="39"/>
                      </a:moveTo>
                      <a:cubicBezTo>
                        <a:pt x="22" y="39"/>
                        <a:pt x="22" y="38"/>
                        <a:pt x="21" y="38"/>
                      </a:cubicBezTo>
                      <a:lnTo>
                        <a:pt x="1" y="21"/>
                      </a:lnTo>
                      <a:cubicBezTo>
                        <a:pt x="0" y="21"/>
                        <a:pt x="0" y="20"/>
                        <a:pt x="1" y="18"/>
                      </a:cubicBezTo>
                      <a:cubicBezTo>
                        <a:pt x="2" y="17"/>
                        <a:pt x="3" y="16"/>
                        <a:pt x="5" y="17"/>
                      </a:cubicBezTo>
                      <a:lnTo>
                        <a:pt x="23" y="32"/>
                      </a:lnTo>
                      <a:lnTo>
                        <a:pt x="48" y="1"/>
                      </a:lnTo>
                      <a:cubicBezTo>
                        <a:pt x="49" y="0"/>
                        <a:pt x="51" y="0"/>
                        <a:pt x="52" y="0"/>
                      </a:cubicBezTo>
                      <a:cubicBezTo>
                        <a:pt x="53" y="1"/>
                        <a:pt x="53" y="3"/>
                        <a:pt x="52" y="4"/>
                      </a:cubicBezTo>
                      <a:lnTo>
                        <a:pt x="25" y="38"/>
                      </a:lnTo>
                      <a:cubicBezTo>
                        <a:pt x="25" y="38"/>
                        <a:pt x="24" y="39"/>
                        <a:pt x="23" y="39"/>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89" name="Google Shape;1689;p39"/>
              <p:cNvSpPr/>
              <p:nvPr/>
            </p:nvSpPr>
            <p:spPr>
              <a:xfrm>
                <a:off x="2065998" y="838170"/>
                <a:ext cx="84650" cy="93282"/>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90" name="Google Shape;1690;p39"/>
            <p:cNvGrpSpPr/>
            <p:nvPr/>
          </p:nvGrpSpPr>
          <p:grpSpPr>
            <a:xfrm>
              <a:off x="1210622" y="-170354"/>
              <a:ext cx="367390" cy="638263"/>
              <a:chOff x="5914097" y="1631784"/>
              <a:chExt cx="367390" cy="638263"/>
            </a:xfrm>
          </p:grpSpPr>
          <p:sp>
            <p:nvSpPr>
              <p:cNvPr id="1691" name="Google Shape;1691;p39"/>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92" name="Google Shape;1692;p39"/>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40"/>
          <p:cNvSpPr txBox="1"/>
          <p:nvPr>
            <p:ph type="title"/>
          </p:nvPr>
        </p:nvSpPr>
        <p:spPr>
          <a:xfrm>
            <a:off x="720000" y="276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1698" name="Google Shape;1698;p40"/>
          <p:cNvSpPr txBox="1"/>
          <p:nvPr/>
        </p:nvSpPr>
        <p:spPr>
          <a:xfrm>
            <a:off x="1321650" y="1361475"/>
            <a:ext cx="6500700" cy="29553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Artificial intelligence (AI) algorithm integration for improved meal suggestions and customized nutrition schedules.</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A greater range of local, regional, and global cuisines are added to the food database.</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Adding functionality to track micronutrients and offer thorough nutritional analysis.</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Working together with health and fitness trackers to provide users with seamless integration and detailed health monitoring.</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41"/>
          <p:cNvSpPr txBox="1"/>
          <p:nvPr>
            <p:ph type="title"/>
          </p:nvPr>
        </p:nvSpPr>
        <p:spPr>
          <a:xfrm>
            <a:off x="3989375" y="2571975"/>
            <a:ext cx="4383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704" name="Google Shape;1704;p41"/>
          <p:cNvSpPr txBox="1"/>
          <p:nvPr>
            <p:ph idx="2" type="title"/>
          </p:nvPr>
        </p:nvSpPr>
        <p:spPr>
          <a:xfrm>
            <a:off x="5642675" y="1454775"/>
            <a:ext cx="1077000" cy="9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grpSp>
        <p:nvGrpSpPr>
          <p:cNvPr id="1705" name="Google Shape;1705;p41"/>
          <p:cNvGrpSpPr/>
          <p:nvPr/>
        </p:nvGrpSpPr>
        <p:grpSpPr>
          <a:xfrm>
            <a:off x="418555" y="2815949"/>
            <a:ext cx="3225743" cy="2405363"/>
            <a:chOff x="418555" y="2815949"/>
            <a:chExt cx="3225743" cy="2405363"/>
          </a:xfrm>
        </p:grpSpPr>
        <p:grpSp>
          <p:nvGrpSpPr>
            <p:cNvPr id="1706" name="Google Shape;1706;p41"/>
            <p:cNvGrpSpPr/>
            <p:nvPr/>
          </p:nvGrpSpPr>
          <p:grpSpPr>
            <a:xfrm>
              <a:off x="418555" y="2815949"/>
              <a:ext cx="2661006" cy="2405363"/>
              <a:chOff x="418555" y="2815949"/>
              <a:chExt cx="2661006" cy="2405363"/>
            </a:xfrm>
          </p:grpSpPr>
          <p:sp>
            <p:nvSpPr>
              <p:cNvPr id="1707" name="Google Shape;1707;p41"/>
              <p:cNvSpPr/>
              <p:nvPr/>
            </p:nvSpPr>
            <p:spPr>
              <a:xfrm>
                <a:off x="1417886" y="4361425"/>
                <a:ext cx="1661675" cy="859888"/>
              </a:xfrm>
              <a:custGeom>
                <a:rect b="b" l="l" r="r" t="t"/>
                <a:pathLst>
                  <a:path extrusionOk="0" h="518" w="1001">
                    <a:moveTo>
                      <a:pt x="281" y="434"/>
                    </a:moveTo>
                    <a:cubicBezTo>
                      <a:pt x="302" y="359"/>
                      <a:pt x="377" y="94"/>
                      <a:pt x="398" y="19"/>
                    </a:cubicBezTo>
                    <a:cubicBezTo>
                      <a:pt x="401" y="8"/>
                      <a:pt x="412" y="0"/>
                      <a:pt x="424" y="0"/>
                    </a:cubicBezTo>
                    <a:lnTo>
                      <a:pt x="975" y="0"/>
                    </a:lnTo>
                    <a:cubicBezTo>
                      <a:pt x="993" y="0"/>
                      <a:pt x="1005" y="17"/>
                      <a:pt x="1001" y="34"/>
                    </a:cubicBezTo>
                    <a:lnTo>
                      <a:pt x="868" y="499"/>
                    </a:lnTo>
                    <a:cubicBezTo>
                      <a:pt x="865" y="510"/>
                      <a:pt x="854" y="518"/>
                      <a:pt x="842" y="518"/>
                    </a:cubicBezTo>
                    <a:lnTo>
                      <a:pt x="27" y="518"/>
                    </a:lnTo>
                    <a:cubicBezTo>
                      <a:pt x="-5" y="518"/>
                      <a:pt x="-11" y="472"/>
                      <a:pt x="21" y="465"/>
                    </a:cubicBezTo>
                    <a:cubicBezTo>
                      <a:pt x="21" y="465"/>
                      <a:pt x="22" y="465"/>
                      <a:pt x="23" y="465"/>
                    </a:cubicBezTo>
                    <a:cubicBezTo>
                      <a:pt x="72" y="455"/>
                      <a:pt x="204" y="454"/>
                      <a:pt x="255" y="454"/>
                    </a:cubicBezTo>
                    <a:cubicBezTo>
                      <a:pt x="267" y="454"/>
                      <a:pt x="278" y="446"/>
                      <a:pt x="281" y="4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08" name="Google Shape;1708;p41"/>
              <p:cNvSpPr/>
              <p:nvPr/>
            </p:nvSpPr>
            <p:spPr>
              <a:xfrm>
                <a:off x="1924191" y="4419525"/>
                <a:ext cx="1082330" cy="697206"/>
              </a:xfrm>
              <a:custGeom>
                <a:rect b="b" l="l" r="r" t="t"/>
                <a:pathLst>
                  <a:path extrusionOk="0" h="420" w="652">
                    <a:moveTo>
                      <a:pt x="652" y="0"/>
                    </a:moveTo>
                    <a:lnTo>
                      <a:pt x="530" y="417"/>
                    </a:lnTo>
                    <a:lnTo>
                      <a:pt x="0" y="420"/>
                    </a:lnTo>
                    <a:lnTo>
                      <a:pt x="118" y="0"/>
                    </a:lnTo>
                    <a:lnTo>
                      <a:pt x="65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9" name="Google Shape;1709;p41"/>
              <p:cNvSpPr/>
              <p:nvPr/>
            </p:nvSpPr>
            <p:spPr>
              <a:xfrm>
                <a:off x="2631359" y="4665208"/>
                <a:ext cx="217462" cy="4980"/>
              </a:xfrm>
              <a:custGeom>
                <a:rect b="b" l="l" r="r" t="t"/>
                <a:pathLst>
                  <a:path extrusionOk="0" h="3" w="131">
                    <a:moveTo>
                      <a:pt x="0" y="1"/>
                    </a:moveTo>
                    <a:cubicBezTo>
                      <a:pt x="0" y="2"/>
                      <a:pt x="28" y="3"/>
                      <a:pt x="65" y="3"/>
                    </a:cubicBezTo>
                    <a:cubicBezTo>
                      <a:pt x="101" y="3"/>
                      <a:pt x="131" y="2"/>
                      <a:pt x="131" y="1"/>
                    </a:cubicBezTo>
                    <a:cubicBezTo>
                      <a:pt x="131" y="0"/>
                      <a:pt x="101" y="0"/>
                      <a:pt x="65" y="0"/>
                    </a:cubicBezTo>
                    <a:cubicBezTo>
                      <a:pt x="28"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0" name="Google Shape;1710;p41"/>
              <p:cNvSpPr/>
              <p:nvPr/>
            </p:nvSpPr>
            <p:spPr>
              <a:xfrm>
                <a:off x="2677839" y="4764809"/>
                <a:ext cx="142761" cy="4980"/>
              </a:xfrm>
              <a:custGeom>
                <a:rect b="b" l="l" r="r" t="t"/>
                <a:pathLst>
                  <a:path extrusionOk="0" h="3" w="86">
                    <a:moveTo>
                      <a:pt x="0" y="2"/>
                    </a:moveTo>
                    <a:cubicBezTo>
                      <a:pt x="0" y="2"/>
                      <a:pt x="19" y="3"/>
                      <a:pt x="43" y="3"/>
                    </a:cubicBezTo>
                    <a:cubicBezTo>
                      <a:pt x="67" y="3"/>
                      <a:pt x="86" y="2"/>
                      <a:pt x="86" y="2"/>
                    </a:cubicBezTo>
                    <a:cubicBezTo>
                      <a:pt x="86" y="1"/>
                      <a:pt x="67" y="0"/>
                      <a:pt x="43" y="0"/>
                    </a:cubicBezTo>
                    <a:cubicBezTo>
                      <a:pt x="19"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1" name="Google Shape;1711;p41"/>
              <p:cNvSpPr/>
              <p:nvPr/>
            </p:nvSpPr>
            <p:spPr>
              <a:xfrm>
                <a:off x="2382356" y="4764809"/>
                <a:ext cx="258962" cy="4980"/>
              </a:xfrm>
              <a:custGeom>
                <a:rect b="b" l="l" r="r" t="t"/>
                <a:pathLst>
                  <a:path extrusionOk="0" h="3" w="156">
                    <a:moveTo>
                      <a:pt x="0" y="2"/>
                    </a:moveTo>
                    <a:cubicBezTo>
                      <a:pt x="0" y="2"/>
                      <a:pt x="35" y="3"/>
                      <a:pt x="78" y="3"/>
                    </a:cubicBezTo>
                    <a:cubicBezTo>
                      <a:pt x="121" y="3"/>
                      <a:pt x="156" y="2"/>
                      <a:pt x="156" y="2"/>
                    </a:cubicBezTo>
                    <a:cubicBezTo>
                      <a:pt x="156" y="1"/>
                      <a:pt x="121" y="0"/>
                      <a:pt x="78" y="0"/>
                    </a:cubicBezTo>
                    <a:cubicBezTo>
                      <a:pt x="35"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2" name="Google Shape;1712;p41"/>
              <p:cNvSpPr/>
              <p:nvPr/>
            </p:nvSpPr>
            <p:spPr>
              <a:xfrm>
                <a:off x="2847161" y="4549007"/>
                <a:ext cx="38180" cy="49800"/>
              </a:xfrm>
              <a:custGeom>
                <a:rect b="b" l="l" r="r" t="t"/>
                <a:pathLst>
                  <a:path extrusionOk="0" h="30" w="23">
                    <a:moveTo>
                      <a:pt x="0" y="30"/>
                    </a:moveTo>
                    <a:cubicBezTo>
                      <a:pt x="0" y="31"/>
                      <a:pt x="10" y="26"/>
                      <a:pt x="22" y="19"/>
                    </a:cubicBezTo>
                    <a:lnTo>
                      <a:pt x="23" y="18"/>
                    </a:lnTo>
                    <a:lnTo>
                      <a:pt x="22" y="17"/>
                    </a:lnTo>
                    <a:lnTo>
                      <a:pt x="21" y="16"/>
                    </a:lnTo>
                    <a:cubicBezTo>
                      <a:pt x="11" y="7"/>
                      <a:pt x="2" y="0"/>
                      <a:pt x="1" y="0"/>
                    </a:cubicBezTo>
                    <a:cubicBezTo>
                      <a:pt x="1" y="1"/>
                      <a:pt x="9" y="9"/>
                      <a:pt x="20" y="18"/>
                    </a:cubicBezTo>
                    <a:lnTo>
                      <a:pt x="20" y="19"/>
                    </a:lnTo>
                    <a:lnTo>
                      <a:pt x="20" y="17"/>
                    </a:lnTo>
                    <a:cubicBezTo>
                      <a:pt x="9" y="23"/>
                      <a:pt x="-1" y="30"/>
                      <a:pt x="0" y="3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3" name="Google Shape;1713;p41"/>
              <p:cNvSpPr/>
              <p:nvPr/>
            </p:nvSpPr>
            <p:spPr>
              <a:xfrm>
                <a:off x="2754200" y="4549007"/>
                <a:ext cx="39840" cy="53120"/>
              </a:xfrm>
              <a:custGeom>
                <a:rect b="b" l="l" r="r" t="t"/>
                <a:pathLst>
                  <a:path extrusionOk="0" h="32" w="24">
                    <a:moveTo>
                      <a:pt x="24" y="0"/>
                    </a:moveTo>
                    <a:cubicBezTo>
                      <a:pt x="24" y="0"/>
                      <a:pt x="14" y="5"/>
                      <a:pt x="2" y="12"/>
                    </a:cubicBezTo>
                    <a:lnTo>
                      <a:pt x="0" y="13"/>
                    </a:lnTo>
                    <a:lnTo>
                      <a:pt x="1" y="14"/>
                    </a:lnTo>
                    <a:lnTo>
                      <a:pt x="2" y="14"/>
                    </a:lnTo>
                    <a:cubicBezTo>
                      <a:pt x="11" y="25"/>
                      <a:pt x="19" y="33"/>
                      <a:pt x="20" y="32"/>
                    </a:cubicBezTo>
                    <a:cubicBezTo>
                      <a:pt x="20" y="32"/>
                      <a:pt x="13" y="23"/>
                      <a:pt x="4" y="13"/>
                    </a:cubicBezTo>
                    <a:lnTo>
                      <a:pt x="3" y="12"/>
                    </a:lnTo>
                    <a:lnTo>
                      <a:pt x="3" y="14"/>
                    </a:lnTo>
                    <a:cubicBezTo>
                      <a:pt x="15" y="7"/>
                      <a:pt x="24" y="1"/>
                      <a:pt x="24"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4" name="Google Shape;1714;p41"/>
              <p:cNvSpPr/>
              <p:nvPr/>
            </p:nvSpPr>
            <p:spPr>
              <a:xfrm>
                <a:off x="2802341" y="4535727"/>
                <a:ext cx="31540" cy="87981"/>
              </a:xfrm>
              <a:custGeom>
                <a:rect b="b" l="l" r="r" t="t"/>
                <a:pathLst>
                  <a:path extrusionOk="0" h="53" w="19">
                    <a:moveTo>
                      <a:pt x="0" y="0"/>
                    </a:moveTo>
                    <a:cubicBezTo>
                      <a:pt x="0" y="0"/>
                      <a:pt x="2" y="12"/>
                      <a:pt x="8" y="27"/>
                    </a:cubicBezTo>
                    <a:cubicBezTo>
                      <a:pt x="13" y="42"/>
                      <a:pt x="18" y="54"/>
                      <a:pt x="19" y="53"/>
                    </a:cubicBezTo>
                    <a:cubicBezTo>
                      <a:pt x="19" y="52"/>
                      <a:pt x="16" y="41"/>
                      <a:pt x="11" y="26"/>
                    </a:cubicBezTo>
                    <a:cubicBezTo>
                      <a:pt x="6" y="11"/>
                      <a:pt x="1"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5" name="Google Shape;1715;p41"/>
              <p:cNvSpPr/>
              <p:nvPr/>
            </p:nvSpPr>
            <p:spPr>
              <a:xfrm>
                <a:off x="2120073" y="4655248"/>
                <a:ext cx="448204" cy="4980"/>
              </a:xfrm>
              <a:custGeom>
                <a:rect b="b" l="l" r="r" t="t"/>
                <a:pathLst>
                  <a:path extrusionOk="0" h="3" w="270">
                    <a:moveTo>
                      <a:pt x="0" y="2"/>
                    </a:moveTo>
                    <a:cubicBezTo>
                      <a:pt x="0" y="2"/>
                      <a:pt x="61" y="3"/>
                      <a:pt x="135" y="3"/>
                    </a:cubicBezTo>
                    <a:cubicBezTo>
                      <a:pt x="210" y="3"/>
                      <a:pt x="270" y="2"/>
                      <a:pt x="270" y="2"/>
                    </a:cubicBezTo>
                    <a:cubicBezTo>
                      <a:pt x="270" y="1"/>
                      <a:pt x="210" y="0"/>
                      <a:pt x="135" y="0"/>
                    </a:cubicBezTo>
                    <a:cubicBezTo>
                      <a:pt x="61"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16" name="Google Shape;1716;p41"/>
              <p:cNvSpPr/>
              <p:nvPr/>
            </p:nvSpPr>
            <p:spPr>
              <a:xfrm>
                <a:off x="2143314" y="4710028"/>
                <a:ext cx="698866" cy="4980"/>
              </a:xfrm>
              <a:custGeom>
                <a:rect b="b" l="l" r="r" t="t"/>
                <a:pathLst>
                  <a:path extrusionOk="0" h="3" w="421">
                    <a:moveTo>
                      <a:pt x="0" y="2"/>
                    </a:moveTo>
                    <a:cubicBezTo>
                      <a:pt x="0" y="3"/>
                      <a:pt x="94" y="3"/>
                      <a:pt x="210" y="3"/>
                    </a:cubicBezTo>
                    <a:cubicBezTo>
                      <a:pt x="326" y="3"/>
                      <a:pt x="421" y="3"/>
                      <a:pt x="421" y="2"/>
                    </a:cubicBezTo>
                    <a:cubicBezTo>
                      <a:pt x="421" y="1"/>
                      <a:pt x="326" y="0"/>
                      <a:pt x="210" y="0"/>
                    </a:cubicBezTo>
                    <a:cubicBezTo>
                      <a:pt x="94"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17" name="Google Shape;1717;p41"/>
              <p:cNvSpPr/>
              <p:nvPr/>
            </p:nvSpPr>
            <p:spPr>
              <a:xfrm>
                <a:off x="2559978" y="4851130"/>
                <a:ext cx="219122" cy="4980"/>
              </a:xfrm>
              <a:custGeom>
                <a:rect b="b" l="l" r="r" t="t"/>
                <a:pathLst>
                  <a:path extrusionOk="0" h="3" w="132">
                    <a:moveTo>
                      <a:pt x="0" y="1"/>
                    </a:moveTo>
                    <a:cubicBezTo>
                      <a:pt x="0" y="2"/>
                      <a:pt x="29" y="3"/>
                      <a:pt x="66" y="3"/>
                    </a:cubicBezTo>
                    <a:cubicBezTo>
                      <a:pt x="102" y="3"/>
                      <a:pt x="132" y="2"/>
                      <a:pt x="132" y="1"/>
                    </a:cubicBezTo>
                    <a:cubicBezTo>
                      <a:pt x="132" y="1"/>
                      <a:pt x="102" y="0"/>
                      <a:pt x="66" y="0"/>
                    </a:cubicBezTo>
                    <a:cubicBezTo>
                      <a:pt x="29" y="0"/>
                      <a:pt x="0" y="1"/>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8" name="Google Shape;1718;p41"/>
              <p:cNvSpPr/>
              <p:nvPr/>
            </p:nvSpPr>
            <p:spPr>
              <a:xfrm>
                <a:off x="2608118" y="4952391"/>
                <a:ext cx="142761" cy="3320"/>
              </a:xfrm>
              <a:custGeom>
                <a:rect b="b" l="l" r="r" t="t"/>
                <a:pathLst>
                  <a:path extrusionOk="0" h="2" w="86">
                    <a:moveTo>
                      <a:pt x="0" y="1"/>
                    </a:moveTo>
                    <a:cubicBezTo>
                      <a:pt x="0" y="2"/>
                      <a:pt x="19" y="2"/>
                      <a:pt x="43" y="2"/>
                    </a:cubicBezTo>
                    <a:cubicBezTo>
                      <a:pt x="67" y="2"/>
                      <a:pt x="86" y="2"/>
                      <a:pt x="86" y="1"/>
                    </a:cubicBezTo>
                    <a:cubicBezTo>
                      <a:pt x="86" y="0"/>
                      <a:pt x="67" y="0"/>
                      <a:pt x="43" y="0"/>
                    </a:cubicBezTo>
                    <a:cubicBezTo>
                      <a:pt x="19"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9" name="Google Shape;1719;p41"/>
              <p:cNvSpPr/>
              <p:nvPr/>
            </p:nvSpPr>
            <p:spPr>
              <a:xfrm>
                <a:off x="2312635" y="4952391"/>
                <a:ext cx="258962" cy="3320"/>
              </a:xfrm>
              <a:custGeom>
                <a:rect b="b" l="l" r="r" t="t"/>
                <a:pathLst>
                  <a:path extrusionOk="0" h="2" w="156">
                    <a:moveTo>
                      <a:pt x="0" y="1"/>
                    </a:moveTo>
                    <a:cubicBezTo>
                      <a:pt x="0" y="2"/>
                      <a:pt x="35" y="2"/>
                      <a:pt x="78" y="2"/>
                    </a:cubicBezTo>
                    <a:cubicBezTo>
                      <a:pt x="121" y="2"/>
                      <a:pt x="156" y="2"/>
                      <a:pt x="156" y="1"/>
                    </a:cubicBezTo>
                    <a:cubicBezTo>
                      <a:pt x="156" y="0"/>
                      <a:pt x="121" y="0"/>
                      <a:pt x="78" y="0"/>
                    </a:cubicBezTo>
                    <a:cubicBezTo>
                      <a:pt x="35"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0" name="Google Shape;1720;p41"/>
              <p:cNvSpPr/>
              <p:nvPr/>
            </p:nvSpPr>
            <p:spPr>
              <a:xfrm>
                <a:off x="2071933" y="4897610"/>
                <a:ext cx="700526" cy="3320"/>
              </a:xfrm>
              <a:custGeom>
                <a:rect b="b" l="l" r="r" t="t"/>
                <a:pathLst>
                  <a:path extrusionOk="0" h="2" w="422">
                    <a:moveTo>
                      <a:pt x="0" y="1"/>
                    </a:moveTo>
                    <a:cubicBezTo>
                      <a:pt x="0" y="2"/>
                      <a:pt x="95" y="2"/>
                      <a:pt x="211" y="2"/>
                    </a:cubicBezTo>
                    <a:cubicBezTo>
                      <a:pt x="327" y="2"/>
                      <a:pt x="422" y="2"/>
                      <a:pt x="422" y="1"/>
                    </a:cubicBezTo>
                    <a:cubicBezTo>
                      <a:pt x="422" y="0"/>
                      <a:pt x="327" y="0"/>
                      <a:pt x="211" y="0"/>
                    </a:cubicBezTo>
                    <a:cubicBezTo>
                      <a:pt x="95"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21" name="Google Shape;1721;p41"/>
              <p:cNvSpPr/>
              <p:nvPr/>
            </p:nvSpPr>
            <p:spPr>
              <a:xfrm>
                <a:off x="2815621" y="4371385"/>
                <a:ext cx="242362" cy="849928"/>
              </a:xfrm>
              <a:custGeom>
                <a:rect b="b" l="l" r="r" t="t"/>
                <a:pathLst>
                  <a:path extrusionOk="0" h="512" w="146">
                    <a:moveTo>
                      <a:pt x="0" y="512"/>
                    </a:moveTo>
                    <a:cubicBezTo>
                      <a:pt x="1" y="512"/>
                      <a:pt x="34" y="398"/>
                      <a:pt x="75" y="257"/>
                    </a:cubicBezTo>
                    <a:cubicBezTo>
                      <a:pt x="115" y="115"/>
                      <a:pt x="147" y="0"/>
                      <a:pt x="146" y="0"/>
                    </a:cubicBezTo>
                    <a:cubicBezTo>
                      <a:pt x="145" y="0"/>
                      <a:pt x="112" y="114"/>
                      <a:pt x="72" y="256"/>
                    </a:cubicBezTo>
                    <a:cubicBezTo>
                      <a:pt x="32" y="397"/>
                      <a:pt x="0" y="512"/>
                      <a:pt x="0" y="51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2" name="Google Shape;1722;p41"/>
              <p:cNvSpPr/>
              <p:nvPr/>
            </p:nvSpPr>
            <p:spPr>
              <a:xfrm>
                <a:off x="2143314" y="4578887"/>
                <a:ext cx="436584" cy="385123"/>
              </a:xfrm>
              <a:custGeom>
                <a:rect b="b" l="l" r="r" t="t"/>
                <a:pathLst>
                  <a:path extrusionOk="0" h="232" w="263">
                    <a:moveTo>
                      <a:pt x="261" y="6"/>
                    </a:moveTo>
                    <a:cubicBezTo>
                      <a:pt x="261" y="6"/>
                      <a:pt x="216" y="-8"/>
                      <a:pt x="185" y="6"/>
                    </a:cubicBezTo>
                    <a:cubicBezTo>
                      <a:pt x="154" y="21"/>
                      <a:pt x="0" y="140"/>
                      <a:pt x="0" y="140"/>
                    </a:cubicBezTo>
                    <a:lnTo>
                      <a:pt x="25" y="232"/>
                    </a:lnTo>
                    <a:lnTo>
                      <a:pt x="61" y="203"/>
                    </a:lnTo>
                    <a:cubicBezTo>
                      <a:pt x="61" y="203"/>
                      <a:pt x="119" y="211"/>
                      <a:pt x="142" y="189"/>
                    </a:cubicBezTo>
                    <a:cubicBezTo>
                      <a:pt x="164" y="166"/>
                      <a:pt x="190" y="145"/>
                      <a:pt x="190" y="145"/>
                    </a:cubicBezTo>
                    <a:cubicBezTo>
                      <a:pt x="190" y="145"/>
                      <a:pt x="213" y="182"/>
                      <a:pt x="226" y="180"/>
                    </a:cubicBezTo>
                    <a:cubicBezTo>
                      <a:pt x="235" y="178"/>
                      <a:pt x="240" y="149"/>
                      <a:pt x="240" y="149"/>
                    </a:cubicBezTo>
                    <a:cubicBezTo>
                      <a:pt x="240" y="149"/>
                      <a:pt x="268" y="156"/>
                      <a:pt x="261" y="129"/>
                    </a:cubicBezTo>
                    <a:lnTo>
                      <a:pt x="245" y="75"/>
                    </a:lnTo>
                    <a:cubicBezTo>
                      <a:pt x="242" y="66"/>
                      <a:pt x="233" y="59"/>
                      <a:pt x="223" y="58"/>
                    </a:cubicBezTo>
                    <a:lnTo>
                      <a:pt x="175" y="53"/>
                    </a:lnTo>
                    <a:lnTo>
                      <a:pt x="201" y="32"/>
                    </a:lnTo>
                    <a:cubicBezTo>
                      <a:pt x="201" y="32"/>
                      <a:pt x="229" y="34"/>
                      <a:pt x="253" y="29"/>
                    </a:cubicBezTo>
                    <a:cubicBezTo>
                      <a:pt x="261" y="27"/>
                      <a:pt x="267" y="11"/>
                      <a:pt x="261" y="6"/>
                    </a:cubicBezTo>
                    <a:close/>
                  </a:path>
                </a:pathLst>
              </a:custGeom>
              <a:solidFill>
                <a:srgbClr val="9E6753"/>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3" name="Google Shape;1723;p41"/>
              <p:cNvSpPr/>
              <p:nvPr/>
            </p:nvSpPr>
            <p:spPr>
              <a:xfrm>
                <a:off x="2408916" y="4733269"/>
                <a:ext cx="122841" cy="91301"/>
              </a:xfrm>
              <a:custGeom>
                <a:rect b="b" l="l" r="r" t="t"/>
                <a:pathLst>
                  <a:path extrusionOk="0" h="55" w="74">
                    <a:moveTo>
                      <a:pt x="0" y="12"/>
                    </a:moveTo>
                    <a:cubicBezTo>
                      <a:pt x="1" y="12"/>
                      <a:pt x="6" y="9"/>
                      <a:pt x="15" y="6"/>
                    </a:cubicBezTo>
                    <a:cubicBezTo>
                      <a:pt x="19" y="4"/>
                      <a:pt x="25" y="2"/>
                      <a:pt x="31" y="3"/>
                    </a:cubicBezTo>
                    <a:cubicBezTo>
                      <a:pt x="37" y="3"/>
                      <a:pt x="43" y="5"/>
                      <a:pt x="49" y="10"/>
                    </a:cubicBezTo>
                    <a:cubicBezTo>
                      <a:pt x="61" y="19"/>
                      <a:pt x="66" y="31"/>
                      <a:pt x="69" y="40"/>
                    </a:cubicBezTo>
                    <a:cubicBezTo>
                      <a:pt x="72" y="49"/>
                      <a:pt x="74" y="55"/>
                      <a:pt x="74" y="55"/>
                    </a:cubicBezTo>
                    <a:cubicBezTo>
                      <a:pt x="75" y="55"/>
                      <a:pt x="74" y="49"/>
                      <a:pt x="71" y="40"/>
                    </a:cubicBezTo>
                    <a:cubicBezTo>
                      <a:pt x="69" y="35"/>
                      <a:pt x="67" y="30"/>
                      <a:pt x="64" y="24"/>
                    </a:cubicBezTo>
                    <a:cubicBezTo>
                      <a:pt x="61" y="18"/>
                      <a:pt x="57" y="12"/>
                      <a:pt x="51" y="8"/>
                    </a:cubicBezTo>
                    <a:cubicBezTo>
                      <a:pt x="45" y="3"/>
                      <a:pt x="38" y="0"/>
                      <a:pt x="31" y="0"/>
                    </a:cubicBezTo>
                    <a:cubicBezTo>
                      <a:pt x="24" y="0"/>
                      <a:pt x="18" y="2"/>
                      <a:pt x="14" y="4"/>
                    </a:cubicBezTo>
                    <a:cubicBezTo>
                      <a:pt x="10" y="6"/>
                      <a:pt x="6" y="8"/>
                      <a:pt x="4" y="9"/>
                    </a:cubicBezTo>
                    <a:cubicBezTo>
                      <a:pt x="2" y="11"/>
                      <a:pt x="0" y="12"/>
                      <a:pt x="1" y="12"/>
                    </a:cubicBezTo>
                    <a:lnTo>
                      <a:pt x="0" y="1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4" name="Google Shape;1724;p41"/>
              <p:cNvSpPr/>
              <p:nvPr/>
            </p:nvSpPr>
            <p:spPr>
              <a:xfrm>
                <a:off x="2388996" y="4663548"/>
                <a:ext cx="48140" cy="11620"/>
              </a:xfrm>
              <a:custGeom>
                <a:rect b="b" l="l" r="r" t="t"/>
                <a:pathLst>
                  <a:path extrusionOk="0" h="7" w="29">
                    <a:moveTo>
                      <a:pt x="0" y="7"/>
                    </a:moveTo>
                    <a:cubicBezTo>
                      <a:pt x="0" y="8"/>
                      <a:pt x="6" y="4"/>
                      <a:pt x="14" y="3"/>
                    </a:cubicBezTo>
                    <a:cubicBezTo>
                      <a:pt x="22" y="2"/>
                      <a:pt x="28" y="5"/>
                      <a:pt x="29" y="4"/>
                    </a:cubicBezTo>
                    <a:cubicBezTo>
                      <a:pt x="29" y="4"/>
                      <a:pt x="28" y="2"/>
                      <a:pt x="25" y="1"/>
                    </a:cubicBezTo>
                    <a:cubicBezTo>
                      <a:pt x="22" y="0"/>
                      <a:pt x="18" y="0"/>
                      <a:pt x="14" y="0"/>
                    </a:cubicBezTo>
                    <a:cubicBezTo>
                      <a:pt x="9" y="1"/>
                      <a:pt x="5" y="2"/>
                      <a:pt x="3" y="4"/>
                    </a:cubicBezTo>
                    <a:cubicBezTo>
                      <a:pt x="1" y="6"/>
                      <a:pt x="0" y="7"/>
                      <a:pt x="0"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5" name="Google Shape;1725;p41"/>
              <p:cNvSpPr/>
              <p:nvPr/>
            </p:nvSpPr>
            <p:spPr>
              <a:xfrm>
                <a:off x="1831230" y="3820259"/>
                <a:ext cx="202522" cy="134461"/>
              </a:xfrm>
              <a:custGeom>
                <a:rect b="b" l="l" r="r" t="t"/>
                <a:pathLst>
                  <a:path extrusionOk="0" h="81" w="122">
                    <a:moveTo>
                      <a:pt x="94" y="8"/>
                    </a:moveTo>
                    <a:lnTo>
                      <a:pt x="110" y="9"/>
                    </a:lnTo>
                    <a:cubicBezTo>
                      <a:pt x="119" y="9"/>
                      <a:pt x="126" y="19"/>
                      <a:pt x="120" y="27"/>
                    </a:cubicBezTo>
                    <a:cubicBezTo>
                      <a:pt x="119" y="29"/>
                      <a:pt x="118" y="30"/>
                      <a:pt x="116" y="31"/>
                    </a:cubicBezTo>
                    <a:cubicBezTo>
                      <a:pt x="107" y="34"/>
                      <a:pt x="48" y="44"/>
                      <a:pt x="48" y="44"/>
                    </a:cubicBezTo>
                    <a:lnTo>
                      <a:pt x="21" y="81"/>
                    </a:lnTo>
                    <a:lnTo>
                      <a:pt x="0" y="69"/>
                    </a:lnTo>
                    <a:cubicBezTo>
                      <a:pt x="0" y="69"/>
                      <a:pt x="26" y="-2"/>
                      <a:pt x="24" y="0"/>
                    </a:cubicBezTo>
                    <a:cubicBezTo>
                      <a:pt x="22" y="2"/>
                      <a:pt x="94" y="8"/>
                      <a:pt x="94" y="8"/>
                    </a:cubicBezTo>
                    <a:close/>
                  </a:path>
                </a:pathLst>
              </a:custGeom>
              <a:solidFill>
                <a:srgbClr val="8A594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6" name="Google Shape;1726;p41"/>
              <p:cNvSpPr/>
              <p:nvPr/>
            </p:nvSpPr>
            <p:spPr>
              <a:xfrm>
                <a:off x="1645308" y="3803659"/>
                <a:ext cx="358563" cy="418324"/>
              </a:xfrm>
              <a:custGeom>
                <a:rect b="b" l="l" r="r" t="t"/>
                <a:pathLst>
                  <a:path extrusionOk="0" h="252" w="216">
                    <a:moveTo>
                      <a:pt x="0" y="206"/>
                    </a:moveTo>
                    <a:lnTo>
                      <a:pt x="120" y="12"/>
                    </a:lnTo>
                    <a:cubicBezTo>
                      <a:pt x="124" y="6"/>
                      <a:pt x="129" y="3"/>
                      <a:pt x="136" y="3"/>
                    </a:cubicBezTo>
                    <a:lnTo>
                      <a:pt x="202" y="0"/>
                    </a:lnTo>
                    <a:cubicBezTo>
                      <a:pt x="212" y="0"/>
                      <a:pt x="220" y="11"/>
                      <a:pt x="214" y="20"/>
                    </a:cubicBezTo>
                    <a:cubicBezTo>
                      <a:pt x="213" y="23"/>
                      <a:pt x="210" y="25"/>
                      <a:pt x="206" y="26"/>
                    </a:cubicBezTo>
                    <a:cubicBezTo>
                      <a:pt x="190" y="29"/>
                      <a:pt x="148" y="31"/>
                      <a:pt x="148" y="31"/>
                    </a:cubicBezTo>
                    <a:lnTo>
                      <a:pt x="121" y="85"/>
                    </a:lnTo>
                    <a:lnTo>
                      <a:pt x="187" y="60"/>
                    </a:lnTo>
                    <a:cubicBezTo>
                      <a:pt x="194" y="57"/>
                      <a:pt x="201" y="61"/>
                      <a:pt x="202" y="68"/>
                    </a:cubicBezTo>
                    <a:cubicBezTo>
                      <a:pt x="203" y="74"/>
                      <a:pt x="202" y="81"/>
                      <a:pt x="197" y="85"/>
                    </a:cubicBezTo>
                    <a:cubicBezTo>
                      <a:pt x="186" y="93"/>
                      <a:pt x="149" y="122"/>
                      <a:pt x="149" y="122"/>
                    </a:cubicBezTo>
                    <a:cubicBezTo>
                      <a:pt x="149" y="122"/>
                      <a:pt x="144" y="171"/>
                      <a:pt x="126" y="196"/>
                    </a:cubicBezTo>
                    <a:cubicBezTo>
                      <a:pt x="107" y="221"/>
                      <a:pt x="78" y="252"/>
                      <a:pt x="78" y="252"/>
                    </a:cubicBezTo>
                    <a:lnTo>
                      <a:pt x="0" y="206"/>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7" name="Google Shape;1727;p41"/>
              <p:cNvSpPr/>
              <p:nvPr/>
            </p:nvSpPr>
            <p:spPr>
              <a:xfrm>
                <a:off x="1758189" y="3943101"/>
                <a:ext cx="96281" cy="89641"/>
              </a:xfrm>
              <a:custGeom>
                <a:rect b="b" l="l" r="r" t="t"/>
                <a:pathLst>
                  <a:path extrusionOk="0" h="54" w="58">
                    <a:moveTo>
                      <a:pt x="0" y="54"/>
                    </a:moveTo>
                    <a:cubicBezTo>
                      <a:pt x="1" y="54"/>
                      <a:pt x="12" y="41"/>
                      <a:pt x="28" y="26"/>
                    </a:cubicBezTo>
                    <a:cubicBezTo>
                      <a:pt x="44" y="11"/>
                      <a:pt x="58" y="0"/>
                      <a:pt x="58" y="0"/>
                    </a:cubicBezTo>
                    <a:cubicBezTo>
                      <a:pt x="57" y="-1"/>
                      <a:pt x="54" y="2"/>
                      <a:pt x="48" y="6"/>
                    </a:cubicBezTo>
                    <a:cubicBezTo>
                      <a:pt x="42" y="10"/>
                      <a:pt x="34" y="16"/>
                      <a:pt x="26" y="24"/>
                    </a:cubicBezTo>
                    <a:cubicBezTo>
                      <a:pt x="18" y="31"/>
                      <a:pt x="11" y="39"/>
                      <a:pt x="7" y="44"/>
                    </a:cubicBezTo>
                    <a:cubicBezTo>
                      <a:pt x="2" y="50"/>
                      <a:pt x="0" y="54"/>
                      <a:pt x="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8" name="Google Shape;1728;p41"/>
              <p:cNvSpPr/>
              <p:nvPr/>
            </p:nvSpPr>
            <p:spPr>
              <a:xfrm>
                <a:off x="657598" y="2815949"/>
                <a:ext cx="1171971" cy="587645"/>
              </a:xfrm>
              <a:custGeom>
                <a:rect b="b" l="l" r="r" t="t"/>
                <a:pathLst>
                  <a:path extrusionOk="0" h="354" w="706">
                    <a:moveTo>
                      <a:pt x="15" y="354"/>
                    </a:moveTo>
                    <a:cubicBezTo>
                      <a:pt x="4" y="350"/>
                      <a:pt x="1" y="332"/>
                      <a:pt x="11" y="326"/>
                    </a:cubicBezTo>
                    <a:cubicBezTo>
                      <a:pt x="3" y="320"/>
                      <a:pt x="6" y="307"/>
                      <a:pt x="14" y="301"/>
                    </a:cubicBezTo>
                    <a:cubicBezTo>
                      <a:pt x="21" y="295"/>
                      <a:pt x="31" y="292"/>
                      <a:pt x="37" y="284"/>
                    </a:cubicBezTo>
                    <a:cubicBezTo>
                      <a:pt x="26" y="286"/>
                      <a:pt x="15" y="276"/>
                      <a:pt x="16" y="265"/>
                    </a:cubicBezTo>
                    <a:cubicBezTo>
                      <a:pt x="9" y="265"/>
                      <a:pt x="2" y="259"/>
                      <a:pt x="1" y="252"/>
                    </a:cubicBezTo>
                    <a:cubicBezTo>
                      <a:pt x="-1" y="246"/>
                      <a:pt x="3" y="238"/>
                      <a:pt x="9" y="235"/>
                    </a:cubicBezTo>
                    <a:cubicBezTo>
                      <a:pt x="0" y="233"/>
                      <a:pt x="2" y="218"/>
                      <a:pt x="10" y="214"/>
                    </a:cubicBezTo>
                    <a:cubicBezTo>
                      <a:pt x="18" y="210"/>
                      <a:pt x="28" y="211"/>
                      <a:pt x="37" y="208"/>
                    </a:cubicBezTo>
                    <a:cubicBezTo>
                      <a:pt x="53" y="194"/>
                      <a:pt x="74" y="184"/>
                      <a:pt x="96" y="182"/>
                    </a:cubicBezTo>
                    <a:cubicBezTo>
                      <a:pt x="85" y="172"/>
                      <a:pt x="74" y="161"/>
                      <a:pt x="62" y="151"/>
                    </a:cubicBezTo>
                    <a:cubicBezTo>
                      <a:pt x="60" y="148"/>
                      <a:pt x="57" y="146"/>
                      <a:pt x="56" y="142"/>
                    </a:cubicBezTo>
                    <a:cubicBezTo>
                      <a:pt x="54" y="135"/>
                      <a:pt x="60" y="127"/>
                      <a:pt x="67" y="123"/>
                    </a:cubicBezTo>
                    <a:cubicBezTo>
                      <a:pt x="81" y="113"/>
                      <a:pt x="97" y="108"/>
                      <a:pt x="114" y="108"/>
                    </a:cubicBezTo>
                    <a:cubicBezTo>
                      <a:pt x="120" y="108"/>
                      <a:pt x="126" y="109"/>
                      <a:pt x="127" y="115"/>
                    </a:cubicBezTo>
                    <a:cubicBezTo>
                      <a:pt x="139" y="111"/>
                      <a:pt x="152" y="113"/>
                      <a:pt x="165" y="115"/>
                    </a:cubicBezTo>
                    <a:cubicBezTo>
                      <a:pt x="172" y="116"/>
                      <a:pt x="179" y="117"/>
                      <a:pt x="184" y="123"/>
                    </a:cubicBezTo>
                    <a:cubicBezTo>
                      <a:pt x="182" y="116"/>
                      <a:pt x="177" y="111"/>
                      <a:pt x="173" y="105"/>
                    </a:cubicBezTo>
                    <a:cubicBezTo>
                      <a:pt x="168" y="99"/>
                      <a:pt x="165" y="93"/>
                      <a:pt x="166" y="86"/>
                    </a:cubicBezTo>
                    <a:cubicBezTo>
                      <a:pt x="168" y="79"/>
                      <a:pt x="177" y="74"/>
                      <a:pt x="182" y="78"/>
                    </a:cubicBezTo>
                    <a:cubicBezTo>
                      <a:pt x="176" y="75"/>
                      <a:pt x="178" y="64"/>
                      <a:pt x="184" y="60"/>
                    </a:cubicBezTo>
                    <a:cubicBezTo>
                      <a:pt x="190" y="56"/>
                      <a:pt x="198" y="57"/>
                      <a:pt x="205" y="57"/>
                    </a:cubicBezTo>
                    <a:cubicBezTo>
                      <a:pt x="210" y="58"/>
                      <a:pt x="216" y="59"/>
                      <a:pt x="217" y="64"/>
                    </a:cubicBezTo>
                    <a:cubicBezTo>
                      <a:pt x="220" y="53"/>
                      <a:pt x="240" y="54"/>
                      <a:pt x="243" y="65"/>
                    </a:cubicBezTo>
                    <a:cubicBezTo>
                      <a:pt x="250" y="59"/>
                      <a:pt x="262" y="62"/>
                      <a:pt x="267" y="70"/>
                    </a:cubicBezTo>
                    <a:cubicBezTo>
                      <a:pt x="279" y="64"/>
                      <a:pt x="295" y="72"/>
                      <a:pt x="297" y="85"/>
                    </a:cubicBezTo>
                    <a:cubicBezTo>
                      <a:pt x="292" y="73"/>
                      <a:pt x="287" y="62"/>
                      <a:pt x="281" y="50"/>
                    </a:cubicBezTo>
                    <a:cubicBezTo>
                      <a:pt x="278" y="44"/>
                      <a:pt x="279" y="32"/>
                      <a:pt x="286" y="34"/>
                    </a:cubicBezTo>
                    <a:cubicBezTo>
                      <a:pt x="276" y="33"/>
                      <a:pt x="272" y="19"/>
                      <a:pt x="278" y="10"/>
                    </a:cubicBezTo>
                    <a:cubicBezTo>
                      <a:pt x="283" y="2"/>
                      <a:pt x="295" y="-1"/>
                      <a:pt x="305" y="1"/>
                    </a:cubicBezTo>
                    <a:cubicBezTo>
                      <a:pt x="308" y="6"/>
                      <a:pt x="310" y="11"/>
                      <a:pt x="313" y="15"/>
                    </a:cubicBezTo>
                    <a:cubicBezTo>
                      <a:pt x="320" y="11"/>
                      <a:pt x="330" y="12"/>
                      <a:pt x="336" y="18"/>
                    </a:cubicBezTo>
                    <a:cubicBezTo>
                      <a:pt x="342" y="24"/>
                      <a:pt x="344" y="33"/>
                      <a:pt x="341" y="41"/>
                    </a:cubicBezTo>
                    <a:cubicBezTo>
                      <a:pt x="346" y="37"/>
                      <a:pt x="353" y="40"/>
                      <a:pt x="356" y="46"/>
                    </a:cubicBezTo>
                    <a:cubicBezTo>
                      <a:pt x="359" y="51"/>
                      <a:pt x="358" y="58"/>
                      <a:pt x="357" y="64"/>
                    </a:cubicBezTo>
                    <a:cubicBezTo>
                      <a:pt x="368" y="56"/>
                      <a:pt x="385" y="68"/>
                      <a:pt x="382" y="81"/>
                    </a:cubicBezTo>
                    <a:cubicBezTo>
                      <a:pt x="392" y="77"/>
                      <a:pt x="402" y="76"/>
                      <a:pt x="412" y="78"/>
                    </a:cubicBezTo>
                    <a:cubicBezTo>
                      <a:pt x="408" y="70"/>
                      <a:pt x="410" y="60"/>
                      <a:pt x="417" y="54"/>
                    </a:cubicBezTo>
                    <a:cubicBezTo>
                      <a:pt x="423" y="49"/>
                      <a:pt x="434" y="48"/>
                      <a:pt x="441" y="53"/>
                    </a:cubicBezTo>
                    <a:cubicBezTo>
                      <a:pt x="443" y="41"/>
                      <a:pt x="458" y="34"/>
                      <a:pt x="468" y="39"/>
                    </a:cubicBezTo>
                    <a:cubicBezTo>
                      <a:pt x="472" y="28"/>
                      <a:pt x="489" y="21"/>
                      <a:pt x="497" y="30"/>
                    </a:cubicBezTo>
                    <a:cubicBezTo>
                      <a:pt x="506" y="39"/>
                      <a:pt x="499" y="54"/>
                      <a:pt x="492" y="64"/>
                    </a:cubicBezTo>
                    <a:cubicBezTo>
                      <a:pt x="484" y="76"/>
                      <a:pt x="477" y="87"/>
                      <a:pt x="469" y="98"/>
                    </a:cubicBezTo>
                    <a:cubicBezTo>
                      <a:pt x="491" y="90"/>
                      <a:pt x="513" y="80"/>
                      <a:pt x="536" y="71"/>
                    </a:cubicBezTo>
                    <a:cubicBezTo>
                      <a:pt x="538" y="71"/>
                      <a:pt x="540" y="70"/>
                      <a:pt x="542" y="70"/>
                    </a:cubicBezTo>
                    <a:cubicBezTo>
                      <a:pt x="545" y="71"/>
                      <a:pt x="547" y="74"/>
                      <a:pt x="550" y="76"/>
                    </a:cubicBezTo>
                    <a:cubicBezTo>
                      <a:pt x="553" y="78"/>
                      <a:pt x="558" y="78"/>
                      <a:pt x="562" y="79"/>
                    </a:cubicBezTo>
                    <a:cubicBezTo>
                      <a:pt x="573" y="84"/>
                      <a:pt x="571" y="101"/>
                      <a:pt x="562" y="109"/>
                    </a:cubicBezTo>
                    <a:cubicBezTo>
                      <a:pt x="554" y="117"/>
                      <a:pt x="541" y="120"/>
                      <a:pt x="532" y="127"/>
                    </a:cubicBezTo>
                    <a:cubicBezTo>
                      <a:pt x="541" y="130"/>
                      <a:pt x="550" y="132"/>
                      <a:pt x="559" y="135"/>
                    </a:cubicBezTo>
                    <a:cubicBezTo>
                      <a:pt x="565" y="120"/>
                      <a:pt x="585" y="112"/>
                      <a:pt x="599" y="120"/>
                    </a:cubicBezTo>
                    <a:cubicBezTo>
                      <a:pt x="604" y="110"/>
                      <a:pt x="618" y="110"/>
                      <a:pt x="629" y="112"/>
                    </a:cubicBezTo>
                    <a:cubicBezTo>
                      <a:pt x="638" y="113"/>
                      <a:pt x="649" y="115"/>
                      <a:pt x="655" y="123"/>
                    </a:cubicBezTo>
                    <a:cubicBezTo>
                      <a:pt x="663" y="133"/>
                      <a:pt x="659" y="149"/>
                      <a:pt x="651" y="158"/>
                    </a:cubicBezTo>
                    <a:cubicBezTo>
                      <a:pt x="642" y="168"/>
                      <a:pt x="630" y="172"/>
                      <a:pt x="618" y="176"/>
                    </a:cubicBezTo>
                    <a:cubicBezTo>
                      <a:pt x="619" y="185"/>
                      <a:pt x="630" y="189"/>
                      <a:pt x="639" y="188"/>
                    </a:cubicBezTo>
                    <a:cubicBezTo>
                      <a:pt x="647" y="188"/>
                      <a:pt x="657" y="186"/>
                      <a:pt x="664" y="189"/>
                    </a:cubicBezTo>
                    <a:cubicBezTo>
                      <a:pt x="675" y="195"/>
                      <a:pt x="678" y="209"/>
                      <a:pt x="688" y="215"/>
                    </a:cubicBezTo>
                    <a:cubicBezTo>
                      <a:pt x="692" y="216"/>
                      <a:pt x="695" y="217"/>
                      <a:pt x="698" y="219"/>
                    </a:cubicBezTo>
                    <a:cubicBezTo>
                      <a:pt x="702" y="222"/>
                      <a:pt x="703" y="228"/>
                      <a:pt x="704" y="233"/>
                    </a:cubicBezTo>
                    <a:cubicBezTo>
                      <a:pt x="704" y="239"/>
                      <a:pt x="705" y="245"/>
                      <a:pt x="706" y="252"/>
                    </a:cubicBezTo>
                    <a:cubicBezTo>
                      <a:pt x="706" y="255"/>
                      <a:pt x="706" y="258"/>
                      <a:pt x="705" y="261"/>
                    </a:cubicBezTo>
                    <a:cubicBezTo>
                      <a:pt x="702" y="271"/>
                      <a:pt x="688" y="271"/>
                      <a:pt x="679" y="266"/>
                    </a:cubicBezTo>
                    <a:cubicBezTo>
                      <a:pt x="670" y="262"/>
                      <a:pt x="663" y="253"/>
                      <a:pt x="653" y="251"/>
                    </a:cubicBezTo>
                    <a:cubicBezTo>
                      <a:pt x="666" y="259"/>
                      <a:pt x="679" y="268"/>
                      <a:pt x="685" y="281"/>
                    </a:cubicBezTo>
                    <a:cubicBezTo>
                      <a:pt x="691" y="295"/>
                      <a:pt x="686" y="314"/>
                      <a:pt x="671" y="318"/>
                    </a:cubicBezTo>
                    <a:cubicBezTo>
                      <a:pt x="657" y="321"/>
                      <a:pt x="644" y="308"/>
                      <a:pt x="635" y="296"/>
                    </a:cubicBezTo>
                    <a:cubicBezTo>
                      <a:pt x="626" y="284"/>
                      <a:pt x="613" y="270"/>
                      <a:pt x="598" y="275"/>
                    </a:cubicBezTo>
                    <a:lnTo>
                      <a:pt x="15" y="354"/>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29" name="Google Shape;1729;p41"/>
              <p:cNvSpPr/>
              <p:nvPr/>
            </p:nvSpPr>
            <p:spPr>
              <a:xfrm>
                <a:off x="616097" y="3141313"/>
                <a:ext cx="1200191" cy="723767"/>
              </a:xfrm>
              <a:custGeom>
                <a:rect b="b" l="l" r="r" t="t"/>
                <a:pathLst>
                  <a:path extrusionOk="0" h="436" w="723">
                    <a:moveTo>
                      <a:pt x="61" y="151"/>
                    </a:moveTo>
                    <a:cubicBezTo>
                      <a:pt x="51" y="142"/>
                      <a:pt x="32" y="151"/>
                      <a:pt x="32" y="164"/>
                    </a:cubicBezTo>
                    <a:cubicBezTo>
                      <a:pt x="19" y="166"/>
                      <a:pt x="7" y="176"/>
                      <a:pt x="2" y="189"/>
                    </a:cubicBezTo>
                    <a:cubicBezTo>
                      <a:pt x="-2" y="202"/>
                      <a:pt x="1" y="218"/>
                      <a:pt x="11" y="227"/>
                    </a:cubicBezTo>
                    <a:cubicBezTo>
                      <a:pt x="18" y="235"/>
                      <a:pt x="35" y="237"/>
                      <a:pt x="38" y="227"/>
                    </a:cubicBezTo>
                    <a:cubicBezTo>
                      <a:pt x="40" y="236"/>
                      <a:pt x="47" y="244"/>
                      <a:pt x="57" y="247"/>
                    </a:cubicBezTo>
                    <a:cubicBezTo>
                      <a:pt x="46" y="259"/>
                      <a:pt x="50" y="281"/>
                      <a:pt x="64" y="289"/>
                    </a:cubicBezTo>
                    <a:cubicBezTo>
                      <a:pt x="45" y="298"/>
                      <a:pt x="45" y="330"/>
                      <a:pt x="63" y="339"/>
                    </a:cubicBezTo>
                    <a:cubicBezTo>
                      <a:pt x="57" y="350"/>
                      <a:pt x="61" y="365"/>
                      <a:pt x="72" y="371"/>
                    </a:cubicBezTo>
                    <a:cubicBezTo>
                      <a:pt x="82" y="377"/>
                      <a:pt x="98" y="373"/>
                      <a:pt x="104" y="363"/>
                    </a:cubicBezTo>
                    <a:cubicBezTo>
                      <a:pt x="106" y="372"/>
                      <a:pt x="109" y="382"/>
                      <a:pt x="117" y="388"/>
                    </a:cubicBezTo>
                    <a:cubicBezTo>
                      <a:pt x="124" y="394"/>
                      <a:pt x="137" y="394"/>
                      <a:pt x="142" y="386"/>
                    </a:cubicBezTo>
                    <a:cubicBezTo>
                      <a:pt x="144" y="405"/>
                      <a:pt x="167" y="418"/>
                      <a:pt x="185" y="410"/>
                    </a:cubicBezTo>
                    <a:cubicBezTo>
                      <a:pt x="183" y="420"/>
                      <a:pt x="189" y="432"/>
                      <a:pt x="199" y="435"/>
                    </a:cubicBezTo>
                    <a:cubicBezTo>
                      <a:pt x="209" y="438"/>
                      <a:pt x="221" y="432"/>
                      <a:pt x="225" y="422"/>
                    </a:cubicBezTo>
                    <a:cubicBezTo>
                      <a:pt x="242" y="425"/>
                      <a:pt x="260" y="428"/>
                      <a:pt x="277" y="432"/>
                    </a:cubicBezTo>
                    <a:cubicBezTo>
                      <a:pt x="289" y="434"/>
                      <a:pt x="300" y="436"/>
                      <a:pt x="312" y="436"/>
                    </a:cubicBezTo>
                    <a:cubicBezTo>
                      <a:pt x="327" y="436"/>
                      <a:pt x="342" y="432"/>
                      <a:pt x="356" y="425"/>
                    </a:cubicBezTo>
                    <a:cubicBezTo>
                      <a:pt x="360" y="423"/>
                      <a:pt x="365" y="420"/>
                      <a:pt x="369" y="420"/>
                    </a:cubicBezTo>
                    <a:cubicBezTo>
                      <a:pt x="375" y="420"/>
                      <a:pt x="380" y="423"/>
                      <a:pt x="385" y="426"/>
                    </a:cubicBezTo>
                    <a:cubicBezTo>
                      <a:pt x="411" y="440"/>
                      <a:pt x="444" y="438"/>
                      <a:pt x="469" y="423"/>
                    </a:cubicBezTo>
                    <a:cubicBezTo>
                      <a:pt x="473" y="420"/>
                      <a:pt x="477" y="418"/>
                      <a:pt x="482" y="416"/>
                    </a:cubicBezTo>
                    <a:cubicBezTo>
                      <a:pt x="487" y="415"/>
                      <a:pt x="492" y="416"/>
                      <a:pt x="498" y="417"/>
                    </a:cubicBezTo>
                    <a:cubicBezTo>
                      <a:pt x="511" y="420"/>
                      <a:pt x="524" y="420"/>
                      <a:pt x="537" y="419"/>
                    </a:cubicBezTo>
                    <a:cubicBezTo>
                      <a:pt x="548" y="418"/>
                      <a:pt x="560" y="416"/>
                      <a:pt x="567" y="407"/>
                    </a:cubicBezTo>
                    <a:cubicBezTo>
                      <a:pt x="574" y="398"/>
                      <a:pt x="571" y="382"/>
                      <a:pt x="560" y="380"/>
                    </a:cubicBezTo>
                    <a:cubicBezTo>
                      <a:pt x="561" y="372"/>
                      <a:pt x="564" y="365"/>
                      <a:pt x="570" y="361"/>
                    </a:cubicBezTo>
                    <a:cubicBezTo>
                      <a:pt x="576" y="357"/>
                      <a:pt x="585" y="358"/>
                      <a:pt x="590" y="364"/>
                    </a:cubicBezTo>
                    <a:cubicBezTo>
                      <a:pt x="594" y="370"/>
                      <a:pt x="589" y="380"/>
                      <a:pt x="581" y="380"/>
                    </a:cubicBezTo>
                    <a:cubicBezTo>
                      <a:pt x="592" y="390"/>
                      <a:pt x="612" y="383"/>
                      <a:pt x="616" y="368"/>
                    </a:cubicBezTo>
                    <a:cubicBezTo>
                      <a:pt x="619" y="354"/>
                      <a:pt x="607" y="339"/>
                      <a:pt x="592" y="336"/>
                    </a:cubicBezTo>
                    <a:cubicBezTo>
                      <a:pt x="597" y="326"/>
                      <a:pt x="600" y="315"/>
                      <a:pt x="599" y="305"/>
                    </a:cubicBezTo>
                    <a:cubicBezTo>
                      <a:pt x="605" y="315"/>
                      <a:pt x="620" y="320"/>
                      <a:pt x="630" y="314"/>
                    </a:cubicBezTo>
                    <a:cubicBezTo>
                      <a:pt x="635" y="325"/>
                      <a:pt x="642" y="334"/>
                      <a:pt x="653" y="338"/>
                    </a:cubicBezTo>
                    <a:cubicBezTo>
                      <a:pt x="663" y="342"/>
                      <a:pt x="677" y="339"/>
                      <a:pt x="682" y="329"/>
                    </a:cubicBezTo>
                    <a:cubicBezTo>
                      <a:pt x="688" y="319"/>
                      <a:pt x="681" y="304"/>
                      <a:pt x="670" y="303"/>
                    </a:cubicBezTo>
                    <a:cubicBezTo>
                      <a:pt x="680" y="293"/>
                      <a:pt x="672" y="271"/>
                      <a:pt x="658" y="270"/>
                    </a:cubicBezTo>
                    <a:cubicBezTo>
                      <a:pt x="663" y="256"/>
                      <a:pt x="657" y="239"/>
                      <a:pt x="645" y="232"/>
                    </a:cubicBezTo>
                    <a:cubicBezTo>
                      <a:pt x="652" y="239"/>
                      <a:pt x="666" y="236"/>
                      <a:pt x="671" y="227"/>
                    </a:cubicBezTo>
                    <a:cubicBezTo>
                      <a:pt x="675" y="239"/>
                      <a:pt x="692" y="239"/>
                      <a:pt x="704" y="235"/>
                    </a:cubicBezTo>
                    <a:cubicBezTo>
                      <a:pt x="714" y="232"/>
                      <a:pt x="723" y="227"/>
                      <a:pt x="723" y="213"/>
                    </a:cubicBezTo>
                    <a:cubicBezTo>
                      <a:pt x="723" y="207"/>
                      <a:pt x="721" y="201"/>
                      <a:pt x="717" y="197"/>
                    </a:cubicBezTo>
                    <a:cubicBezTo>
                      <a:pt x="707" y="185"/>
                      <a:pt x="693" y="182"/>
                      <a:pt x="679" y="179"/>
                    </a:cubicBezTo>
                    <a:cubicBezTo>
                      <a:pt x="674" y="161"/>
                      <a:pt x="672" y="142"/>
                      <a:pt x="673" y="124"/>
                    </a:cubicBezTo>
                    <a:cubicBezTo>
                      <a:pt x="689" y="127"/>
                      <a:pt x="706" y="119"/>
                      <a:pt x="711" y="104"/>
                    </a:cubicBezTo>
                    <a:lnTo>
                      <a:pt x="640" y="48"/>
                    </a:lnTo>
                    <a:cubicBezTo>
                      <a:pt x="640" y="48"/>
                      <a:pt x="465" y="1"/>
                      <a:pt x="459" y="0"/>
                    </a:cubicBezTo>
                    <a:cubicBezTo>
                      <a:pt x="452" y="0"/>
                      <a:pt x="60" y="151"/>
                      <a:pt x="60" y="151"/>
                    </a:cubicBezTo>
                    <a:cubicBezTo>
                      <a:pt x="50" y="159"/>
                      <a:pt x="34" y="153"/>
                      <a:pt x="29" y="141"/>
                    </a:cubicBezTo>
                    <a:cubicBezTo>
                      <a:pt x="24" y="130"/>
                      <a:pt x="28" y="116"/>
                      <a:pt x="36" y="106"/>
                    </a:cubicBezTo>
                    <a:cubicBezTo>
                      <a:pt x="44" y="97"/>
                      <a:pt x="55" y="90"/>
                      <a:pt x="66" y="84"/>
                    </a:cubicBezTo>
                    <a:cubicBezTo>
                      <a:pt x="54" y="82"/>
                      <a:pt x="41" y="79"/>
                      <a:pt x="34" y="70"/>
                    </a:cubicBezTo>
                    <a:cubicBezTo>
                      <a:pt x="29" y="64"/>
                      <a:pt x="27" y="55"/>
                      <a:pt x="31" y="49"/>
                    </a:cubicBezTo>
                    <a:cubicBezTo>
                      <a:pt x="36" y="39"/>
                      <a:pt x="48" y="41"/>
                      <a:pt x="56" y="36"/>
                    </a:cubicBezTo>
                    <a:cubicBezTo>
                      <a:pt x="61" y="33"/>
                      <a:pt x="64" y="28"/>
                      <a:pt x="67" y="23"/>
                    </a:cubicBezTo>
                    <a:lnTo>
                      <a:pt x="61" y="151"/>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30" name="Google Shape;1730;p41"/>
              <p:cNvSpPr/>
              <p:nvPr/>
            </p:nvSpPr>
            <p:spPr>
              <a:xfrm>
                <a:off x="951421" y="3172853"/>
                <a:ext cx="600925" cy="893088"/>
              </a:xfrm>
              <a:custGeom>
                <a:rect b="b" l="l" r="r" t="t"/>
                <a:pathLst>
                  <a:path extrusionOk="0" h="538" w="362">
                    <a:moveTo>
                      <a:pt x="26" y="64"/>
                    </a:moveTo>
                    <a:cubicBezTo>
                      <a:pt x="28" y="45"/>
                      <a:pt x="44" y="30"/>
                      <a:pt x="63" y="30"/>
                    </a:cubicBezTo>
                    <a:lnTo>
                      <a:pt x="266" y="0"/>
                    </a:lnTo>
                    <a:cubicBezTo>
                      <a:pt x="330" y="0"/>
                      <a:pt x="364" y="82"/>
                      <a:pt x="362" y="146"/>
                    </a:cubicBezTo>
                    <a:cubicBezTo>
                      <a:pt x="359" y="217"/>
                      <a:pt x="353" y="303"/>
                      <a:pt x="339" y="355"/>
                    </a:cubicBezTo>
                    <a:cubicBezTo>
                      <a:pt x="312" y="459"/>
                      <a:pt x="229" y="465"/>
                      <a:pt x="229" y="465"/>
                    </a:cubicBezTo>
                    <a:cubicBezTo>
                      <a:pt x="229" y="464"/>
                      <a:pt x="225" y="500"/>
                      <a:pt x="221" y="538"/>
                    </a:cubicBezTo>
                    <a:lnTo>
                      <a:pt x="0" y="492"/>
                    </a:lnTo>
                    <a:lnTo>
                      <a:pt x="26" y="64"/>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1" name="Google Shape;1731;p41"/>
              <p:cNvSpPr/>
              <p:nvPr/>
            </p:nvSpPr>
            <p:spPr>
              <a:xfrm>
                <a:off x="1442786" y="3534737"/>
                <a:ext cx="44820" cy="43160"/>
              </a:xfrm>
              <a:custGeom>
                <a:rect b="b" l="l" r="r" t="t"/>
                <a:pathLst>
                  <a:path extrusionOk="0" h="26" w="27">
                    <a:moveTo>
                      <a:pt x="27" y="13"/>
                    </a:moveTo>
                    <a:cubicBezTo>
                      <a:pt x="27" y="21"/>
                      <a:pt x="20" y="27"/>
                      <a:pt x="13" y="26"/>
                    </a:cubicBezTo>
                    <a:cubicBezTo>
                      <a:pt x="5" y="26"/>
                      <a:pt x="0" y="19"/>
                      <a:pt x="0" y="12"/>
                    </a:cubicBezTo>
                    <a:cubicBezTo>
                      <a:pt x="1" y="5"/>
                      <a:pt x="7" y="0"/>
                      <a:pt x="15" y="0"/>
                    </a:cubicBezTo>
                    <a:cubicBezTo>
                      <a:pt x="22" y="1"/>
                      <a:pt x="28" y="6"/>
                      <a:pt x="27"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32" name="Google Shape;1732;p41"/>
              <p:cNvSpPr/>
              <p:nvPr/>
            </p:nvSpPr>
            <p:spPr>
              <a:xfrm>
                <a:off x="1233624" y="3519796"/>
                <a:ext cx="46480" cy="43160"/>
              </a:xfrm>
              <a:custGeom>
                <a:rect b="b" l="l" r="r" t="t"/>
                <a:pathLst>
                  <a:path extrusionOk="0" h="26" w="28">
                    <a:moveTo>
                      <a:pt x="28" y="13"/>
                    </a:moveTo>
                    <a:cubicBezTo>
                      <a:pt x="27" y="21"/>
                      <a:pt x="20" y="27"/>
                      <a:pt x="13" y="26"/>
                    </a:cubicBezTo>
                    <a:cubicBezTo>
                      <a:pt x="5" y="26"/>
                      <a:pt x="0" y="19"/>
                      <a:pt x="0" y="12"/>
                    </a:cubicBezTo>
                    <a:cubicBezTo>
                      <a:pt x="1" y="5"/>
                      <a:pt x="7" y="0"/>
                      <a:pt x="15" y="0"/>
                    </a:cubicBezTo>
                    <a:cubicBezTo>
                      <a:pt x="22" y="1"/>
                      <a:pt x="28" y="6"/>
                      <a:pt x="28"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33" name="Google Shape;1733;p41"/>
              <p:cNvSpPr/>
              <p:nvPr/>
            </p:nvSpPr>
            <p:spPr>
              <a:xfrm>
                <a:off x="1419546" y="3458376"/>
                <a:ext cx="89641" cy="28220"/>
              </a:xfrm>
              <a:custGeom>
                <a:rect b="b" l="l" r="r" t="t"/>
                <a:pathLst>
                  <a:path extrusionOk="0" h="17" w="54">
                    <a:moveTo>
                      <a:pt x="54" y="17"/>
                    </a:moveTo>
                    <a:cubicBezTo>
                      <a:pt x="53" y="18"/>
                      <a:pt x="43" y="10"/>
                      <a:pt x="28" y="8"/>
                    </a:cubicBezTo>
                    <a:cubicBezTo>
                      <a:pt x="14" y="7"/>
                      <a:pt x="2" y="13"/>
                      <a:pt x="1" y="11"/>
                    </a:cubicBezTo>
                    <a:cubicBezTo>
                      <a:pt x="0" y="10"/>
                      <a:pt x="2" y="7"/>
                      <a:pt x="7" y="4"/>
                    </a:cubicBezTo>
                    <a:cubicBezTo>
                      <a:pt x="12" y="1"/>
                      <a:pt x="20" y="-1"/>
                      <a:pt x="30" y="0"/>
                    </a:cubicBezTo>
                    <a:cubicBezTo>
                      <a:pt x="39" y="1"/>
                      <a:pt x="46" y="5"/>
                      <a:pt x="50"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34" name="Google Shape;1734;p41"/>
              <p:cNvSpPr/>
              <p:nvPr/>
            </p:nvSpPr>
            <p:spPr>
              <a:xfrm>
                <a:off x="1193783" y="3443436"/>
                <a:ext cx="89641" cy="28220"/>
              </a:xfrm>
              <a:custGeom>
                <a:rect b="b" l="l" r="r" t="t"/>
                <a:pathLst>
                  <a:path extrusionOk="0" h="17" w="54">
                    <a:moveTo>
                      <a:pt x="54" y="17"/>
                    </a:moveTo>
                    <a:cubicBezTo>
                      <a:pt x="52" y="19"/>
                      <a:pt x="43" y="10"/>
                      <a:pt x="28" y="9"/>
                    </a:cubicBezTo>
                    <a:cubicBezTo>
                      <a:pt x="13" y="7"/>
                      <a:pt x="2" y="13"/>
                      <a:pt x="0" y="11"/>
                    </a:cubicBezTo>
                    <a:cubicBezTo>
                      <a:pt x="0" y="10"/>
                      <a:pt x="2" y="7"/>
                      <a:pt x="7" y="5"/>
                    </a:cubicBezTo>
                    <a:cubicBezTo>
                      <a:pt x="12" y="2"/>
                      <a:pt x="20" y="-1"/>
                      <a:pt x="29" y="0"/>
                    </a:cubicBezTo>
                    <a:cubicBezTo>
                      <a:pt x="38" y="1"/>
                      <a:pt x="45" y="5"/>
                      <a:pt x="49"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35" name="Google Shape;1735;p41"/>
              <p:cNvSpPr/>
              <p:nvPr/>
            </p:nvSpPr>
            <p:spPr>
              <a:xfrm>
                <a:off x="1339865" y="3451736"/>
                <a:ext cx="64741" cy="207502"/>
              </a:xfrm>
              <a:custGeom>
                <a:rect b="b" l="l" r="r" t="t"/>
                <a:pathLst>
                  <a:path extrusionOk="0" h="125" w="39">
                    <a:moveTo>
                      <a:pt x="0" y="123"/>
                    </a:moveTo>
                    <a:cubicBezTo>
                      <a:pt x="0" y="122"/>
                      <a:pt x="10" y="121"/>
                      <a:pt x="25" y="121"/>
                    </a:cubicBezTo>
                    <a:cubicBezTo>
                      <a:pt x="28" y="121"/>
                      <a:pt x="32" y="120"/>
                      <a:pt x="33" y="118"/>
                    </a:cubicBezTo>
                    <a:cubicBezTo>
                      <a:pt x="34" y="115"/>
                      <a:pt x="33" y="111"/>
                      <a:pt x="32" y="107"/>
                    </a:cubicBezTo>
                    <a:cubicBezTo>
                      <a:pt x="29" y="97"/>
                      <a:pt x="26" y="87"/>
                      <a:pt x="23" y="77"/>
                    </a:cubicBezTo>
                    <a:cubicBezTo>
                      <a:pt x="12" y="35"/>
                      <a:pt x="5" y="1"/>
                      <a:pt x="6" y="0"/>
                    </a:cubicBezTo>
                    <a:cubicBezTo>
                      <a:pt x="8" y="0"/>
                      <a:pt x="18" y="33"/>
                      <a:pt x="30" y="75"/>
                    </a:cubicBezTo>
                    <a:cubicBezTo>
                      <a:pt x="32" y="86"/>
                      <a:pt x="35" y="96"/>
                      <a:pt x="37" y="105"/>
                    </a:cubicBezTo>
                    <a:cubicBezTo>
                      <a:pt x="38" y="110"/>
                      <a:pt x="40" y="115"/>
                      <a:pt x="38" y="120"/>
                    </a:cubicBezTo>
                    <a:cubicBezTo>
                      <a:pt x="36" y="123"/>
                      <a:pt x="33" y="124"/>
                      <a:pt x="31" y="125"/>
                    </a:cubicBezTo>
                    <a:cubicBezTo>
                      <a:pt x="28" y="125"/>
                      <a:pt x="26" y="125"/>
                      <a:pt x="25" y="125"/>
                    </a:cubicBezTo>
                    <a:cubicBezTo>
                      <a:pt x="10" y="124"/>
                      <a:pt x="0" y="123"/>
                      <a:pt x="0" y="12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36" name="Google Shape;1736;p41"/>
              <p:cNvSpPr/>
              <p:nvPr/>
            </p:nvSpPr>
            <p:spPr>
              <a:xfrm>
                <a:off x="1104142" y="3856780"/>
                <a:ext cx="229082" cy="131141"/>
              </a:xfrm>
              <a:custGeom>
                <a:rect b="b" l="l" r="r" t="t"/>
                <a:pathLst>
                  <a:path extrusionOk="0" h="79" w="138">
                    <a:moveTo>
                      <a:pt x="138" y="53"/>
                    </a:moveTo>
                    <a:cubicBezTo>
                      <a:pt x="138" y="53"/>
                      <a:pt x="66" y="50"/>
                      <a:pt x="0" y="0"/>
                    </a:cubicBezTo>
                    <a:cubicBezTo>
                      <a:pt x="0" y="0"/>
                      <a:pt x="28" y="78"/>
                      <a:pt x="135" y="79"/>
                    </a:cubicBezTo>
                    <a:lnTo>
                      <a:pt x="138" y="53"/>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7" name="Google Shape;1737;p41"/>
              <p:cNvSpPr/>
              <p:nvPr/>
            </p:nvSpPr>
            <p:spPr>
              <a:xfrm>
                <a:off x="1243584" y="3677498"/>
                <a:ext cx="91301" cy="87981"/>
              </a:xfrm>
              <a:custGeom>
                <a:rect b="b" l="l" r="r" t="t"/>
                <a:pathLst>
                  <a:path extrusionOk="0" h="53" w="55">
                    <a:moveTo>
                      <a:pt x="54" y="24"/>
                    </a:moveTo>
                    <a:cubicBezTo>
                      <a:pt x="46" y="15"/>
                      <a:pt x="24" y="2"/>
                      <a:pt x="16" y="0"/>
                    </a:cubicBezTo>
                    <a:cubicBezTo>
                      <a:pt x="9" y="-2"/>
                      <a:pt x="10" y="7"/>
                      <a:pt x="5" y="13"/>
                    </a:cubicBezTo>
                    <a:cubicBezTo>
                      <a:pt x="0" y="20"/>
                      <a:pt x="-1" y="30"/>
                      <a:pt x="3" y="38"/>
                    </a:cubicBezTo>
                    <a:cubicBezTo>
                      <a:pt x="8" y="47"/>
                      <a:pt x="17" y="54"/>
                      <a:pt x="26" y="53"/>
                    </a:cubicBezTo>
                    <a:cubicBezTo>
                      <a:pt x="34" y="52"/>
                      <a:pt x="42" y="43"/>
                      <a:pt x="50" y="38"/>
                    </a:cubicBezTo>
                    <a:cubicBezTo>
                      <a:pt x="51" y="36"/>
                      <a:pt x="54" y="35"/>
                      <a:pt x="55" y="33"/>
                    </a:cubicBezTo>
                    <a:cubicBezTo>
                      <a:pt x="56" y="30"/>
                      <a:pt x="56" y="27"/>
                      <a:pt x="55" y="25"/>
                    </a:cubicBezTo>
                    <a:lnTo>
                      <a:pt x="54" y="24"/>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8" name="Google Shape;1738;p41"/>
              <p:cNvSpPr/>
              <p:nvPr/>
            </p:nvSpPr>
            <p:spPr>
              <a:xfrm>
                <a:off x="1172203" y="3370395"/>
                <a:ext cx="111221" cy="26560"/>
              </a:xfrm>
              <a:custGeom>
                <a:rect b="b" l="l" r="r" t="t"/>
                <a:pathLst>
                  <a:path extrusionOk="0" h="16" w="67">
                    <a:moveTo>
                      <a:pt x="67" y="14"/>
                    </a:moveTo>
                    <a:cubicBezTo>
                      <a:pt x="65" y="18"/>
                      <a:pt x="51" y="15"/>
                      <a:pt x="33" y="15"/>
                    </a:cubicBezTo>
                    <a:cubicBezTo>
                      <a:pt x="16" y="15"/>
                      <a:pt x="2" y="18"/>
                      <a:pt x="0" y="15"/>
                    </a:cubicBezTo>
                    <a:cubicBezTo>
                      <a:pt x="-1" y="13"/>
                      <a:pt x="2" y="9"/>
                      <a:pt x="8" y="6"/>
                    </a:cubicBezTo>
                    <a:cubicBezTo>
                      <a:pt x="14" y="3"/>
                      <a:pt x="23" y="0"/>
                      <a:pt x="33" y="0"/>
                    </a:cubicBezTo>
                    <a:cubicBezTo>
                      <a:pt x="44" y="0"/>
                      <a:pt x="53" y="2"/>
                      <a:pt x="59" y="6"/>
                    </a:cubicBezTo>
                    <a:cubicBezTo>
                      <a:pt x="65" y="9"/>
                      <a:pt x="68" y="12"/>
                      <a:pt x="67"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39" name="Google Shape;1739;p41"/>
              <p:cNvSpPr/>
              <p:nvPr/>
            </p:nvSpPr>
            <p:spPr>
              <a:xfrm>
                <a:off x="1424526" y="3385335"/>
                <a:ext cx="84661" cy="31540"/>
              </a:xfrm>
              <a:custGeom>
                <a:rect b="b" l="l" r="r" t="t"/>
                <a:pathLst>
                  <a:path extrusionOk="0" h="19" w="51">
                    <a:moveTo>
                      <a:pt x="50" y="18"/>
                    </a:moveTo>
                    <a:cubicBezTo>
                      <a:pt x="47" y="21"/>
                      <a:pt x="38" y="17"/>
                      <a:pt x="26" y="15"/>
                    </a:cubicBezTo>
                    <a:cubicBezTo>
                      <a:pt x="14" y="13"/>
                      <a:pt x="3" y="15"/>
                      <a:pt x="1" y="11"/>
                    </a:cubicBezTo>
                    <a:cubicBezTo>
                      <a:pt x="0" y="10"/>
                      <a:pt x="2" y="6"/>
                      <a:pt x="7" y="4"/>
                    </a:cubicBezTo>
                    <a:cubicBezTo>
                      <a:pt x="12" y="1"/>
                      <a:pt x="19" y="-1"/>
                      <a:pt x="28" y="0"/>
                    </a:cubicBezTo>
                    <a:cubicBezTo>
                      <a:pt x="36" y="1"/>
                      <a:pt x="43" y="5"/>
                      <a:pt x="47" y="9"/>
                    </a:cubicBezTo>
                    <a:cubicBezTo>
                      <a:pt x="51" y="13"/>
                      <a:pt x="52" y="17"/>
                      <a:pt x="5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40" name="Google Shape;1740;p41"/>
              <p:cNvSpPr/>
              <p:nvPr/>
            </p:nvSpPr>
            <p:spPr>
              <a:xfrm>
                <a:off x="853480" y="3051672"/>
                <a:ext cx="753647" cy="466464"/>
              </a:xfrm>
              <a:custGeom>
                <a:rect b="b" l="l" r="r" t="t"/>
                <a:pathLst>
                  <a:path extrusionOk="0" h="281" w="454">
                    <a:moveTo>
                      <a:pt x="71" y="246"/>
                    </a:moveTo>
                    <a:cubicBezTo>
                      <a:pt x="67" y="252"/>
                      <a:pt x="69" y="262"/>
                      <a:pt x="74" y="266"/>
                    </a:cubicBezTo>
                    <a:cubicBezTo>
                      <a:pt x="79" y="271"/>
                      <a:pt x="87" y="269"/>
                      <a:pt x="92" y="263"/>
                    </a:cubicBezTo>
                    <a:cubicBezTo>
                      <a:pt x="96" y="270"/>
                      <a:pt x="107" y="265"/>
                      <a:pt x="106" y="257"/>
                    </a:cubicBezTo>
                    <a:cubicBezTo>
                      <a:pt x="112" y="261"/>
                      <a:pt x="120" y="254"/>
                      <a:pt x="119" y="246"/>
                    </a:cubicBezTo>
                    <a:cubicBezTo>
                      <a:pt x="125" y="250"/>
                      <a:pt x="130" y="239"/>
                      <a:pt x="135" y="232"/>
                    </a:cubicBezTo>
                    <a:cubicBezTo>
                      <a:pt x="137" y="229"/>
                      <a:pt x="140" y="226"/>
                      <a:pt x="143" y="222"/>
                    </a:cubicBezTo>
                    <a:cubicBezTo>
                      <a:pt x="151" y="212"/>
                      <a:pt x="157" y="198"/>
                      <a:pt x="158" y="184"/>
                    </a:cubicBezTo>
                    <a:cubicBezTo>
                      <a:pt x="168" y="175"/>
                      <a:pt x="172" y="160"/>
                      <a:pt x="175" y="146"/>
                    </a:cubicBezTo>
                    <a:cubicBezTo>
                      <a:pt x="177" y="137"/>
                      <a:pt x="179" y="129"/>
                      <a:pt x="181" y="120"/>
                    </a:cubicBezTo>
                    <a:cubicBezTo>
                      <a:pt x="183" y="118"/>
                      <a:pt x="185" y="116"/>
                      <a:pt x="187" y="114"/>
                    </a:cubicBezTo>
                    <a:cubicBezTo>
                      <a:pt x="186" y="121"/>
                      <a:pt x="190" y="127"/>
                      <a:pt x="195" y="129"/>
                    </a:cubicBezTo>
                    <a:cubicBezTo>
                      <a:pt x="200" y="131"/>
                      <a:pt x="205" y="132"/>
                      <a:pt x="211" y="131"/>
                    </a:cubicBezTo>
                    <a:cubicBezTo>
                      <a:pt x="216" y="131"/>
                      <a:pt x="221" y="130"/>
                      <a:pt x="227" y="129"/>
                    </a:cubicBezTo>
                    <a:cubicBezTo>
                      <a:pt x="230" y="131"/>
                      <a:pt x="233" y="132"/>
                      <a:pt x="236" y="133"/>
                    </a:cubicBezTo>
                    <a:cubicBezTo>
                      <a:pt x="232" y="141"/>
                      <a:pt x="234" y="151"/>
                      <a:pt x="236" y="159"/>
                    </a:cubicBezTo>
                    <a:cubicBezTo>
                      <a:pt x="238" y="165"/>
                      <a:pt x="239" y="172"/>
                      <a:pt x="244" y="175"/>
                    </a:cubicBezTo>
                    <a:cubicBezTo>
                      <a:pt x="248" y="178"/>
                      <a:pt x="256" y="174"/>
                      <a:pt x="255" y="168"/>
                    </a:cubicBezTo>
                    <a:cubicBezTo>
                      <a:pt x="258" y="172"/>
                      <a:pt x="264" y="171"/>
                      <a:pt x="268" y="167"/>
                    </a:cubicBezTo>
                    <a:cubicBezTo>
                      <a:pt x="271" y="163"/>
                      <a:pt x="273" y="157"/>
                      <a:pt x="273" y="151"/>
                    </a:cubicBezTo>
                    <a:cubicBezTo>
                      <a:pt x="274" y="137"/>
                      <a:pt x="271" y="123"/>
                      <a:pt x="265" y="112"/>
                    </a:cubicBezTo>
                    <a:cubicBezTo>
                      <a:pt x="273" y="121"/>
                      <a:pt x="281" y="131"/>
                      <a:pt x="289" y="140"/>
                    </a:cubicBezTo>
                    <a:cubicBezTo>
                      <a:pt x="291" y="143"/>
                      <a:pt x="293" y="145"/>
                      <a:pt x="296" y="145"/>
                    </a:cubicBezTo>
                    <a:cubicBezTo>
                      <a:pt x="294" y="150"/>
                      <a:pt x="298" y="154"/>
                      <a:pt x="302" y="154"/>
                    </a:cubicBezTo>
                    <a:cubicBezTo>
                      <a:pt x="306" y="154"/>
                      <a:pt x="310" y="151"/>
                      <a:pt x="313" y="148"/>
                    </a:cubicBezTo>
                    <a:cubicBezTo>
                      <a:pt x="321" y="142"/>
                      <a:pt x="329" y="131"/>
                      <a:pt x="324" y="123"/>
                    </a:cubicBezTo>
                    <a:cubicBezTo>
                      <a:pt x="327" y="122"/>
                      <a:pt x="329" y="117"/>
                      <a:pt x="328" y="114"/>
                    </a:cubicBezTo>
                    <a:cubicBezTo>
                      <a:pt x="337" y="123"/>
                      <a:pt x="347" y="132"/>
                      <a:pt x="356" y="141"/>
                    </a:cubicBezTo>
                    <a:cubicBezTo>
                      <a:pt x="353" y="139"/>
                      <a:pt x="349" y="144"/>
                      <a:pt x="349" y="148"/>
                    </a:cubicBezTo>
                    <a:cubicBezTo>
                      <a:pt x="350" y="152"/>
                      <a:pt x="352" y="155"/>
                      <a:pt x="355" y="158"/>
                    </a:cubicBezTo>
                    <a:cubicBezTo>
                      <a:pt x="352" y="162"/>
                      <a:pt x="350" y="167"/>
                      <a:pt x="350" y="172"/>
                    </a:cubicBezTo>
                    <a:cubicBezTo>
                      <a:pt x="345" y="166"/>
                      <a:pt x="335" y="175"/>
                      <a:pt x="336" y="183"/>
                    </a:cubicBezTo>
                    <a:cubicBezTo>
                      <a:pt x="337" y="191"/>
                      <a:pt x="344" y="196"/>
                      <a:pt x="351" y="198"/>
                    </a:cubicBezTo>
                    <a:cubicBezTo>
                      <a:pt x="357" y="199"/>
                      <a:pt x="364" y="197"/>
                      <a:pt x="366" y="190"/>
                    </a:cubicBezTo>
                    <a:cubicBezTo>
                      <a:pt x="373" y="192"/>
                      <a:pt x="380" y="184"/>
                      <a:pt x="379" y="176"/>
                    </a:cubicBezTo>
                    <a:cubicBezTo>
                      <a:pt x="383" y="180"/>
                      <a:pt x="389" y="171"/>
                      <a:pt x="390" y="165"/>
                    </a:cubicBezTo>
                    <a:cubicBezTo>
                      <a:pt x="391" y="152"/>
                      <a:pt x="391" y="140"/>
                      <a:pt x="388" y="128"/>
                    </a:cubicBezTo>
                    <a:cubicBezTo>
                      <a:pt x="388" y="130"/>
                      <a:pt x="390" y="131"/>
                      <a:pt x="391" y="130"/>
                    </a:cubicBezTo>
                    <a:cubicBezTo>
                      <a:pt x="392" y="130"/>
                      <a:pt x="392" y="127"/>
                      <a:pt x="391" y="126"/>
                    </a:cubicBezTo>
                    <a:cubicBezTo>
                      <a:pt x="395" y="141"/>
                      <a:pt x="399" y="156"/>
                      <a:pt x="404" y="171"/>
                    </a:cubicBezTo>
                    <a:cubicBezTo>
                      <a:pt x="407" y="183"/>
                      <a:pt x="410" y="195"/>
                      <a:pt x="409" y="208"/>
                    </a:cubicBezTo>
                    <a:cubicBezTo>
                      <a:pt x="409" y="213"/>
                      <a:pt x="408" y="220"/>
                      <a:pt x="413" y="221"/>
                    </a:cubicBezTo>
                    <a:cubicBezTo>
                      <a:pt x="414" y="221"/>
                      <a:pt x="415" y="221"/>
                      <a:pt x="416" y="220"/>
                    </a:cubicBezTo>
                    <a:cubicBezTo>
                      <a:pt x="429" y="216"/>
                      <a:pt x="440" y="204"/>
                      <a:pt x="448" y="191"/>
                    </a:cubicBezTo>
                    <a:cubicBezTo>
                      <a:pt x="450" y="186"/>
                      <a:pt x="453" y="182"/>
                      <a:pt x="454" y="176"/>
                    </a:cubicBezTo>
                    <a:cubicBezTo>
                      <a:pt x="456" y="166"/>
                      <a:pt x="453" y="155"/>
                      <a:pt x="453" y="143"/>
                    </a:cubicBezTo>
                    <a:cubicBezTo>
                      <a:pt x="453" y="139"/>
                      <a:pt x="454" y="134"/>
                      <a:pt x="454" y="129"/>
                    </a:cubicBezTo>
                    <a:cubicBezTo>
                      <a:pt x="453" y="121"/>
                      <a:pt x="449" y="115"/>
                      <a:pt x="445" y="109"/>
                    </a:cubicBezTo>
                    <a:cubicBezTo>
                      <a:pt x="430" y="88"/>
                      <a:pt x="415" y="66"/>
                      <a:pt x="393" y="55"/>
                    </a:cubicBezTo>
                    <a:cubicBezTo>
                      <a:pt x="380" y="49"/>
                      <a:pt x="365" y="47"/>
                      <a:pt x="352" y="41"/>
                    </a:cubicBezTo>
                    <a:cubicBezTo>
                      <a:pt x="344" y="37"/>
                      <a:pt x="337" y="32"/>
                      <a:pt x="329" y="27"/>
                    </a:cubicBezTo>
                    <a:cubicBezTo>
                      <a:pt x="297" y="7"/>
                      <a:pt x="260" y="1"/>
                      <a:pt x="223" y="0"/>
                    </a:cubicBezTo>
                    <a:cubicBezTo>
                      <a:pt x="203" y="0"/>
                      <a:pt x="182" y="1"/>
                      <a:pt x="162" y="8"/>
                    </a:cubicBezTo>
                    <a:cubicBezTo>
                      <a:pt x="140" y="15"/>
                      <a:pt x="120" y="29"/>
                      <a:pt x="101" y="44"/>
                    </a:cubicBezTo>
                    <a:cubicBezTo>
                      <a:pt x="73" y="67"/>
                      <a:pt x="46" y="93"/>
                      <a:pt x="26" y="125"/>
                    </a:cubicBezTo>
                    <a:cubicBezTo>
                      <a:pt x="10" y="151"/>
                      <a:pt x="-1" y="181"/>
                      <a:pt x="0" y="211"/>
                    </a:cubicBezTo>
                    <a:cubicBezTo>
                      <a:pt x="1" y="241"/>
                      <a:pt x="17" y="272"/>
                      <a:pt x="41" y="281"/>
                    </a:cubicBezTo>
                    <a:cubicBezTo>
                      <a:pt x="45" y="277"/>
                      <a:pt x="49" y="274"/>
                      <a:pt x="52" y="270"/>
                    </a:cubicBezTo>
                    <a:lnTo>
                      <a:pt x="71" y="246"/>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41" name="Google Shape;1741;p41"/>
              <p:cNvSpPr/>
              <p:nvPr/>
            </p:nvSpPr>
            <p:spPr>
              <a:xfrm>
                <a:off x="909920" y="3488256"/>
                <a:ext cx="106241" cy="152721"/>
              </a:xfrm>
              <a:custGeom>
                <a:rect b="b" l="l" r="r" t="t"/>
                <a:pathLst>
                  <a:path extrusionOk="0" h="92" w="64">
                    <a:moveTo>
                      <a:pt x="64" y="6"/>
                    </a:moveTo>
                    <a:cubicBezTo>
                      <a:pt x="62" y="5"/>
                      <a:pt x="7" y="-19"/>
                      <a:pt x="1" y="40"/>
                    </a:cubicBezTo>
                    <a:cubicBezTo>
                      <a:pt x="-5" y="99"/>
                      <a:pt x="55" y="93"/>
                      <a:pt x="56" y="91"/>
                    </a:cubicBezTo>
                    <a:cubicBezTo>
                      <a:pt x="56" y="89"/>
                      <a:pt x="64" y="6"/>
                      <a:pt x="64" y="6"/>
                    </a:cubicBezTo>
                    <a:close/>
                  </a:path>
                </a:pathLst>
              </a:custGeom>
              <a:solidFill>
                <a:srgbClr val="9E675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2" name="Google Shape;1742;p41"/>
              <p:cNvSpPr/>
              <p:nvPr/>
            </p:nvSpPr>
            <p:spPr>
              <a:xfrm>
                <a:off x="936481" y="3519796"/>
                <a:ext cx="39840" cy="86321"/>
              </a:xfrm>
              <a:custGeom>
                <a:rect b="b" l="l" r="r" t="t"/>
                <a:pathLst>
                  <a:path extrusionOk="0" h="52" w="24">
                    <a:moveTo>
                      <a:pt x="24" y="48"/>
                    </a:moveTo>
                    <a:cubicBezTo>
                      <a:pt x="24" y="48"/>
                      <a:pt x="23" y="48"/>
                      <a:pt x="21" y="49"/>
                    </a:cubicBezTo>
                    <a:cubicBezTo>
                      <a:pt x="19" y="50"/>
                      <a:pt x="16" y="50"/>
                      <a:pt x="13" y="48"/>
                    </a:cubicBezTo>
                    <a:cubicBezTo>
                      <a:pt x="7" y="45"/>
                      <a:pt x="3" y="35"/>
                      <a:pt x="4" y="24"/>
                    </a:cubicBezTo>
                    <a:cubicBezTo>
                      <a:pt x="4" y="19"/>
                      <a:pt x="6" y="14"/>
                      <a:pt x="8" y="10"/>
                    </a:cubicBezTo>
                    <a:cubicBezTo>
                      <a:pt x="10" y="6"/>
                      <a:pt x="14" y="3"/>
                      <a:pt x="17" y="3"/>
                    </a:cubicBezTo>
                    <a:cubicBezTo>
                      <a:pt x="20" y="2"/>
                      <a:pt x="22" y="4"/>
                      <a:pt x="23" y="6"/>
                    </a:cubicBezTo>
                    <a:cubicBezTo>
                      <a:pt x="23" y="8"/>
                      <a:pt x="23" y="9"/>
                      <a:pt x="23" y="9"/>
                    </a:cubicBezTo>
                    <a:cubicBezTo>
                      <a:pt x="23" y="9"/>
                      <a:pt x="24" y="8"/>
                      <a:pt x="24" y="6"/>
                    </a:cubicBezTo>
                    <a:cubicBezTo>
                      <a:pt x="24" y="5"/>
                      <a:pt x="23" y="3"/>
                      <a:pt x="22" y="2"/>
                    </a:cubicBezTo>
                    <a:cubicBezTo>
                      <a:pt x="21" y="1"/>
                      <a:pt x="19" y="0"/>
                      <a:pt x="17" y="0"/>
                    </a:cubicBezTo>
                    <a:cubicBezTo>
                      <a:pt x="12" y="0"/>
                      <a:pt x="8" y="3"/>
                      <a:pt x="5" y="8"/>
                    </a:cubicBezTo>
                    <a:cubicBezTo>
                      <a:pt x="2" y="12"/>
                      <a:pt x="0" y="18"/>
                      <a:pt x="0" y="24"/>
                    </a:cubicBezTo>
                    <a:cubicBezTo>
                      <a:pt x="-1" y="36"/>
                      <a:pt x="4" y="48"/>
                      <a:pt x="12" y="51"/>
                    </a:cubicBezTo>
                    <a:cubicBezTo>
                      <a:pt x="16" y="52"/>
                      <a:pt x="20" y="52"/>
                      <a:pt x="22" y="50"/>
                    </a:cubicBezTo>
                    <a:cubicBezTo>
                      <a:pt x="24" y="49"/>
                      <a:pt x="24" y="48"/>
                      <a:pt x="24" y="4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3" name="Google Shape;1743;p41"/>
              <p:cNvSpPr/>
              <p:nvPr/>
            </p:nvSpPr>
            <p:spPr>
              <a:xfrm>
                <a:off x="1251884" y="3121392"/>
                <a:ext cx="146081" cy="102921"/>
              </a:xfrm>
              <a:custGeom>
                <a:rect b="b" l="l" r="r" t="t"/>
                <a:pathLst>
                  <a:path extrusionOk="0" h="62" w="88">
                    <a:moveTo>
                      <a:pt x="81" y="62"/>
                    </a:moveTo>
                    <a:cubicBezTo>
                      <a:pt x="81" y="62"/>
                      <a:pt x="85" y="60"/>
                      <a:pt x="86" y="54"/>
                    </a:cubicBezTo>
                    <a:cubicBezTo>
                      <a:pt x="87" y="52"/>
                      <a:pt x="87" y="48"/>
                      <a:pt x="84" y="45"/>
                    </a:cubicBezTo>
                    <a:cubicBezTo>
                      <a:pt x="82" y="42"/>
                      <a:pt x="78" y="40"/>
                      <a:pt x="73" y="41"/>
                    </a:cubicBezTo>
                    <a:lnTo>
                      <a:pt x="71" y="42"/>
                    </a:lnTo>
                    <a:lnTo>
                      <a:pt x="72" y="39"/>
                    </a:lnTo>
                    <a:cubicBezTo>
                      <a:pt x="74" y="36"/>
                      <a:pt x="74" y="30"/>
                      <a:pt x="71" y="26"/>
                    </a:cubicBezTo>
                    <a:cubicBezTo>
                      <a:pt x="67" y="22"/>
                      <a:pt x="60" y="21"/>
                      <a:pt x="56" y="25"/>
                    </a:cubicBezTo>
                    <a:lnTo>
                      <a:pt x="54" y="23"/>
                    </a:lnTo>
                    <a:cubicBezTo>
                      <a:pt x="54" y="22"/>
                      <a:pt x="55" y="22"/>
                      <a:pt x="55" y="21"/>
                    </a:cubicBezTo>
                    <a:cubicBezTo>
                      <a:pt x="56" y="20"/>
                      <a:pt x="56" y="17"/>
                      <a:pt x="55" y="16"/>
                    </a:cubicBezTo>
                    <a:cubicBezTo>
                      <a:pt x="54" y="14"/>
                      <a:pt x="52" y="13"/>
                      <a:pt x="50" y="12"/>
                    </a:cubicBezTo>
                    <a:cubicBezTo>
                      <a:pt x="48" y="11"/>
                      <a:pt x="46" y="11"/>
                      <a:pt x="44" y="12"/>
                    </a:cubicBezTo>
                    <a:cubicBezTo>
                      <a:pt x="42" y="12"/>
                      <a:pt x="40" y="13"/>
                      <a:pt x="37" y="12"/>
                    </a:cubicBezTo>
                    <a:cubicBezTo>
                      <a:pt x="35" y="12"/>
                      <a:pt x="34" y="9"/>
                      <a:pt x="32" y="8"/>
                    </a:cubicBezTo>
                    <a:cubicBezTo>
                      <a:pt x="31" y="7"/>
                      <a:pt x="30" y="6"/>
                      <a:pt x="28" y="5"/>
                    </a:cubicBezTo>
                    <a:cubicBezTo>
                      <a:pt x="25" y="3"/>
                      <a:pt x="22" y="2"/>
                      <a:pt x="19" y="2"/>
                    </a:cubicBezTo>
                    <a:cubicBezTo>
                      <a:pt x="13" y="1"/>
                      <a:pt x="8" y="2"/>
                      <a:pt x="5" y="4"/>
                    </a:cubicBezTo>
                    <a:cubicBezTo>
                      <a:pt x="2" y="5"/>
                      <a:pt x="0" y="6"/>
                      <a:pt x="0" y="6"/>
                    </a:cubicBezTo>
                    <a:cubicBezTo>
                      <a:pt x="0" y="6"/>
                      <a:pt x="1" y="4"/>
                      <a:pt x="4" y="3"/>
                    </a:cubicBezTo>
                    <a:cubicBezTo>
                      <a:pt x="7" y="1"/>
                      <a:pt x="13" y="-1"/>
                      <a:pt x="19" y="0"/>
                    </a:cubicBezTo>
                    <a:cubicBezTo>
                      <a:pt x="22" y="0"/>
                      <a:pt x="26" y="1"/>
                      <a:pt x="29" y="3"/>
                    </a:cubicBezTo>
                    <a:cubicBezTo>
                      <a:pt x="31" y="4"/>
                      <a:pt x="33" y="5"/>
                      <a:pt x="34" y="7"/>
                    </a:cubicBezTo>
                    <a:cubicBezTo>
                      <a:pt x="36" y="8"/>
                      <a:pt x="37" y="10"/>
                      <a:pt x="38" y="10"/>
                    </a:cubicBezTo>
                    <a:cubicBezTo>
                      <a:pt x="40" y="10"/>
                      <a:pt x="42" y="10"/>
                      <a:pt x="44" y="9"/>
                    </a:cubicBezTo>
                    <a:cubicBezTo>
                      <a:pt x="46" y="9"/>
                      <a:pt x="49" y="9"/>
                      <a:pt x="51" y="9"/>
                    </a:cubicBezTo>
                    <a:cubicBezTo>
                      <a:pt x="53" y="10"/>
                      <a:pt x="56" y="12"/>
                      <a:pt x="57" y="14"/>
                    </a:cubicBezTo>
                    <a:cubicBezTo>
                      <a:pt x="58" y="17"/>
                      <a:pt x="59" y="20"/>
                      <a:pt x="58" y="22"/>
                    </a:cubicBezTo>
                    <a:cubicBezTo>
                      <a:pt x="57" y="23"/>
                      <a:pt x="57" y="24"/>
                      <a:pt x="56" y="25"/>
                    </a:cubicBezTo>
                    <a:lnTo>
                      <a:pt x="54" y="22"/>
                    </a:lnTo>
                    <a:cubicBezTo>
                      <a:pt x="60" y="18"/>
                      <a:pt x="68" y="19"/>
                      <a:pt x="72" y="24"/>
                    </a:cubicBezTo>
                    <a:cubicBezTo>
                      <a:pt x="77" y="29"/>
                      <a:pt x="77" y="36"/>
                      <a:pt x="74" y="40"/>
                    </a:cubicBezTo>
                    <a:lnTo>
                      <a:pt x="73" y="39"/>
                    </a:lnTo>
                    <a:cubicBezTo>
                      <a:pt x="79" y="38"/>
                      <a:pt x="83" y="40"/>
                      <a:pt x="86" y="44"/>
                    </a:cubicBezTo>
                    <a:cubicBezTo>
                      <a:pt x="89" y="48"/>
                      <a:pt x="88" y="52"/>
                      <a:pt x="87" y="55"/>
                    </a:cubicBezTo>
                    <a:cubicBezTo>
                      <a:pt x="86" y="58"/>
                      <a:pt x="85" y="59"/>
                      <a:pt x="84" y="60"/>
                    </a:cubicBezTo>
                    <a:cubicBezTo>
                      <a:pt x="82" y="61"/>
                      <a:pt x="81" y="61"/>
                      <a:pt x="81" y="61"/>
                    </a:cubicBezTo>
                    <a:lnTo>
                      <a:pt x="81" y="6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4" name="Google Shape;1744;p41"/>
              <p:cNvSpPr/>
              <p:nvPr/>
            </p:nvSpPr>
            <p:spPr>
              <a:xfrm>
                <a:off x="1338205" y="3096492"/>
                <a:ext cx="169322" cy="167662"/>
              </a:xfrm>
              <a:custGeom>
                <a:rect b="b" l="l" r="r" t="t"/>
                <a:pathLst>
                  <a:path extrusionOk="0" h="101" w="102">
                    <a:moveTo>
                      <a:pt x="93" y="101"/>
                    </a:moveTo>
                    <a:cubicBezTo>
                      <a:pt x="93" y="101"/>
                      <a:pt x="97" y="99"/>
                      <a:pt x="99" y="94"/>
                    </a:cubicBezTo>
                    <a:cubicBezTo>
                      <a:pt x="100" y="91"/>
                      <a:pt x="101" y="88"/>
                      <a:pt x="100" y="84"/>
                    </a:cubicBezTo>
                    <a:cubicBezTo>
                      <a:pt x="98" y="80"/>
                      <a:pt x="95" y="76"/>
                      <a:pt x="90" y="75"/>
                    </a:cubicBezTo>
                    <a:lnTo>
                      <a:pt x="88" y="75"/>
                    </a:lnTo>
                    <a:lnTo>
                      <a:pt x="90" y="74"/>
                    </a:lnTo>
                    <a:cubicBezTo>
                      <a:pt x="93" y="70"/>
                      <a:pt x="97" y="65"/>
                      <a:pt x="96" y="60"/>
                    </a:cubicBezTo>
                    <a:cubicBezTo>
                      <a:pt x="95" y="57"/>
                      <a:pt x="94" y="54"/>
                      <a:pt x="91" y="53"/>
                    </a:cubicBezTo>
                    <a:cubicBezTo>
                      <a:pt x="89" y="52"/>
                      <a:pt x="85" y="51"/>
                      <a:pt x="83" y="53"/>
                    </a:cubicBezTo>
                    <a:lnTo>
                      <a:pt x="75" y="60"/>
                    </a:lnTo>
                    <a:lnTo>
                      <a:pt x="81" y="51"/>
                    </a:lnTo>
                    <a:cubicBezTo>
                      <a:pt x="84" y="48"/>
                      <a:pt x="84" y="44"/>
                      <a:pt x="83" y="40"/>
                    </a:cubicBezTo>
                    <a:cubicBezTo>
                      <a:pt x="82" y="36"/>
                      <a:pt x="79" y="33"/>
                      <a:pt x="75" y="31"/>
                    </a:cubicBezTo>
                    <a:cubicBezTo>
                      <a:pt x="72" y="30"/>
                      <a:pt x="69" y="30"/>
                      <a:pt x="66" y="31"/>
                    </a:cubicBezTo>
                    <a:lnTo>
                      <a:pt x="63" y="32"/>
                    </a:lnTo>
                    <a:lnTo>
                      <a:pt x="64" y="29"/>
                    </a:lnTo>
                    <a:cubicBezTo>
                      <a:pt x="67" y="25"/>
                      <a:pt x="63" y="19"/>
                      <a:pt x="58" y="18"/>
                    </a:cubicBezTo>
                    <a:cubicBezTo>
                      <a:pt x="53" y="17"/>
                      <a:pt x="48" y="18"/>
                      <a:pt x="44" y="20"/>
                    </a:cubicBezTo>
                    <a:lnTo>
                      <a:pt x="41" y="21"/>
                    </a:lnTo>
                    <a:lnTo>
                      <a:pt x="42" y="18"/>
                    </a:lnTo>
                    <a:cubicBezTo>
                      <a:pt x="44" y="15"/>
                      <a:pt x="42" y="11"/>
                      <a:pt x="40" y="9"/>
                    </a:cubicBezTo>
                    <a:cubicBezTo>
                      <a:pt x="38" y="6"/>
                      <a:pt x="35" y="5"/>
                      <a:pt x="32" y="4"/>
                    </a:cubicBezTo>
                    <a:cubicBezTo>
                      <a:pt x="25" y="2"/>
                      <a:pt x="19" y="2"/>
                      <a:pt x="15" y="2"/>
                    </a:cubicBezTo>
                    <a:cubicBezTo>
                      <a:pt x="5" y="3"/>
                      <a:pt x="0" y="6"/>
                      <a:pt x="0" y="6"/>
                    </a:cubicBezTo>
                    <a:cubicBezTo>
                      <a:pt x="0" y="6"/>
                      <a:pt x="1" y="5"/>
                      <a:pt x="3" y="4"/>
                    </a:cubicBezTo>
                    <a:cubicBezTo>
                      <a:pt x="6" y="3"/>
                      <a:pt x="9" y="1"/>
                      <a:pt x="14" y="1"/>
                    </a:cubicBezTo>
                    <a:cubicBezTo>
                      <a:pt x="19" y="0"/>
                      <a:pt x="25" y="0"/>
                      <a:pt x="32" y="2"/>
                    </a:cubicBezTo>
                    <a:cubicBezTo>
                      <a:pt x="35" y="3"/>
                      <a:pt x="39" y="4"/>
                      <a:pt x="42" y="7"/>
                    </a:cubicBezTo>
                    <a:cubicBezTo>
                      <a:pt x="44" y="10"/>
                      <a:pt x="46" y="15"/>
                      <a:pt x="45" y="19"/>
                    </a:cubicBezTo>
                    <a:lnTo>
                      <a:pt x="43" y="18"/>
                    </a:lnTo>
                    <a:cubicBezTo>
                      <a:pt x="47" y="16"/>
                      <a:pt x="53" y="14"/>
                      <a:pt x="59" y="16"/>
                    </a:cubicBezTo>
                    <a:cubicBezTo>
                      <a:pt x="62" y="16"/>
                      <a:pt x="64" y="18"/>
                      <a:pt x="66" y="21"/>
                    </a:cubicBezTo>
                    <a:cubicBezTo>
                      <a:pt x="68" y="24"/>
                      <a:pt x="69" y="27"/>
                      <a:pt x="67" y="31"/>
                    </a:cubicBezTo>
                    <a:lnTo>
                      <a:pt x="65" y="29"/>
                    </a:lnTo>
                    <a:cubicBezTo>
                      <a:pt x="69" y="28"/>
                      <a:pt x="73" y="28"/>
                      <a:pt x="76" y="29"/>
                    </a:cubicBezTo>
                    <a:cubicBezTo>
                      <a:pt x="81" y="30"/>
                      <a:pt x="85" y="35"/>
                      <a:pt x="86" y="39"/>
                    </a:cubicBezTo>
                    <a:cubicBezTo>
                      <a:pt x="87" y="44"/>
                      <a:pt x="86" y="49"/>
                      <a:pt x="83" y="53"/>
                    </a:cubicBezTo>
                    <a:lnTo>
                      <a:pt x="82" y="51"/>
                    </a:lnTo>
                    <a:cubicBezTo>
                      <a:pt x="85" y="49"/>
                      <a:pt x="89" y="49"/>
                      <a:pt x="92" y="51"/>
                    </a:cubicBezTo>
                    <a:cubicBezTo>
                      <a:pt x="95" y="53"/>
                      <a:pt x="98" y="56"/>
                      <a:pt x="98" y="59"/>
                    </a:cubicBezTo>
                    <a:cubicBezTo>
                      <a:pt x="99" y="66"/>
                      <a:pt x="95" y="72"/>
                      <a:pt x="91" y="75"/>
                    </a:cubicBezTo>
                    <a:lnTo>
                      <a:pt x="91" y="73"/>
                    </a:lnTo>
                    <a:cubicBezTo>
                      <a:pt x="96" y="75"/>
                      <a:pt x="100" y="79"/>
                      <a:pt x="101" y="84"/>
                    </a:cubicBezTo>
                    <a:cubicBezTo>
                      <a:pt x="103" y="88"/>
                      <a:pt x="102" y="92"/>
                      <a:pt x="100" y="95"/>
                    </a:cubicBezTo>
                    <a:cubicBezTo>
                      <a:pt x="99" y="97"/>
                      <a:pt x="97" y="99"/>
                      <a:pt x="95" y="100"/>
                    </a:cubicBezTo>
                    <a:cubicBezTo>
                      <a:pt x="94" y="101"/>
                      <a:pt x="93" y="101"/>
                      <a:pt x="93" y="101"/>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5" name="Google Shape;1745;p41"/>
              <p:cNvSpPr/>
              <p:nvPr/>
            </p:nvSpPr>
            <p:spPr>
              <a:xfrm>
                <a:off x="1532427" y="3141313"/>
                <a:ext cx="195882" cy="169322"/>
              </a:xfrm>
              <a:custGeom>
                <a:rect b="b" l="l" r="r" t="t"/>
                <a:pathLst>
                  <a:path extrusionOk="0" h="102" w="118">
                    <a:moveTo>
                      <a:pt x="117" y="102"/>
                    </a:moveTo>
                    <a:cubicBezTo>
                      <a:pt x="117" y="102"/>
                      <a:pt x="118" y="98"/>
                      <a:pt x="115" y="94"/>
                    </a:cubicBezTo>
                    <a:cubicBezTo>
                      <a:pt x="113" y="92"/>
                      <a:pt x="110" y="90"/>
                      <a:pt x="106" y="90"/>
                    </a:cubicBezTo>
                    <a:cubicBezTo>
                      <a:pt x="102" y="89"/>
                      <a:pt x="98" y="90"/>
                      <a:pt x="93" y="92"/>
                    </a:cubicBezTo>
                    <a:lnTo>
                      <a:pt x="92" y="92"/>
                    </a:lnTo>
                    <a:lnTo>
                      <a:pt x="92" y="90"/>
                    </a:lnTo>
                    <a:cubicBezTo>
                      <a:pt x="93" y="86"/>
                      <a:pt x="89" y="80"/>
                      <a:pt x="84" y="78"/>
                    </a:cubicBezTo>
                    <a:cubicBezTo>
                      <a:pt x="78" y="76"/>
                      <a:pt x="72" y="77"/>
                      <a:pt x="65" y="79"/>
                    </a:cubicBezTo>
                    <a:lnTo>
                      <a:pt x="56" y="81"/>
                    </a:lnTo>
                    <a:lnTo>
                      <a:pt x="64" y="77"/>
                    </a:lnTo>
                    <a:cubicBezTo>
                      <a:pt x="68" y="74"/>
                      <a:pt x="68" y="67"/>
                      <a:pt x="65" y="63"/>
                    </a:cubicBezTo>
                    <a:cubicBezTo>
                      <a:pt x="61" y="59"/>
                      <a:pt x="55" y="58"/>
                      <a:pt x="49" y="58"/>
                    </a:cubicBezTo>
                    <a:lnTo>
                      <a:pt x="48" y="58"/>
                    </a:lnTo>
                    <a:lnTo>
                      <a:pt x="43" y="58"/>
                    </a:lnTo>
                    <a:lnTo>
                      <a:pt x="47" y="55"/>
                    </a:lnTo>
                    <a:cubicBezTo>
                      <a:pt x="53" y="52"/>
                      <a:pt x="53" y="43"/>
                      <a:pt x="48" y="39"/>
                    </a:cubicBezTo>
                    <a:cubicBezTo>
                      <a:pt x="43" y="35"/>
                      <a:pt x="36" y="36"/>
                      <a:pt x="31" y="39"/>
                    </a:cubicBezTo>
                    <a:lnTo>
                      <a:pt x="25" y="42"/>
                    </a:lnTo>
                    <a:lnTo>
                      <a:pt x="29" y="37"/>
                    </a:lnTo>
                    <a:cubicBezTo>
                      <a:pt x="35" y="30"/>
                      <a:pt x="35" y="20"/>
                      <a:pt x="32" y="14"/>
                    </a:cubicBezTo>
                    <a:cubicBezTo>
                      <a:pt x="28" y="7"/>
                      <a:pt x="22" y="3"/>
                      <a:pt x="17" y="2"/>
                    </a:cubicBezTo>
                    <a:cubicBezTo>
                      <a:pt x="12" y="1"/>
                      <a:pt x="7" y="1"/>
                      <a:pt x="4" y="2"/>
                    </a:cubicBezTo>
                    <a:cubicBezTo>
                      <a:pt x="1" y="3"/>
                      <a:pt x="0" y="4"/>
                      <a:pt x="0" y="4"/>
                    </a:cubicBezTo>
                    <a:cubicBezTo>
                      <a:pt x="0" y="4"/>
                      <a:pt x="0" y="3"/>
                      <a:pt x="1" y="3"/>
                    </a:cubicBezTo>
                    <a:cubicBezTo>
                      <a:pt x="2" y="3"/>
                      <a:pt x="3" y="2"/>
                      <a:pt x="4" y="1"/>
                    </a:cubicBezTo>
                    <a:cubicBezTo>
                      <a:pt x="7" y="0"/>
                      <a:pt x="12" y="-1"/>
                      <a:pt x="17" y="0"/>
                    </a:cubicBezTo>
                    <a:cubicBezTo>
                      <a:pt x="23" y="2"/>
                      <a:pt x="30" y="5"/>
                      <a:pt x="33" y="13"/>
                    </a:cubicBezTo>
                    <a:cubicBezTo>
                      <a:pt x="37" y="20"/>
                      <a:pt x="37" y="30"/>
                      <a:pt x="31" y="38"/>
                    </a:cubicBezTo>
                    <a:lnTo>
                      <a:pt x="29" y="37"/>
                    </a:lnTo>
                    <a:cubicBezTo>
                      <a:pt x="35" y="33"/>
                      <a:pt x="43" y="32"/>
                      <a:pt x="50" y="37"/>
                    </a:cubicBezTo>
                    <a:cubicBezTo>
                      <a:pt x="53" y="39"/>
                      <a:pt x="54" y="43"/>
                      <a:pt x="54" y="47"/>
                    </a:cubicBezTo>
                    <a:cubicBezTo>
                      <a:pt x="54" y="51"/>
                      <a:pt x="52" y="55"/>
                      <a:pt x="48" y="57"/>
                    </a:cubicBezTo>
                    <a:lnTo>
                      <a:pt x="48" y="55"/>
                    </a:lnTo>
                    <a:lnTo>
                      <a:pt x="49" y="55"/>
                    </a:lnTo>
                    <a:cubicBezTo>
                      <a:pt x="55" y="55"/>
                      <a:pt x="62" y="56"/>
                      <a:pt x="67" y="62"/>
                    </a:cubicBezTo>
                    <a:cubicBezTo>
                      <a:pt x="69" y="64"/>
                      <a:pt x="70" y="68"/>
                      <a:pt x="70" y="71"/>
                    </a:cubicBezTo>
                    <a:cubicBezTo>
                      <a:pt x="70" y="74"/>
                      <a:pt x="68" y="77"/>
                      <a:pt x="65" y="79"/>
                    </a:cubicBezTo>
                    <a:lnTo>
                      <a:pt x="64" y="77"/>
                    </a:lnTo>
                    <a:cubicBezTo>
                      <a:pt x="71" y="75"/>
                      <a:pt x="78" y="74"/>
                      <a:pt x="85" y="76"/>
                    </a:cubicBezTo>
                    <a:cubicBezTo>
                      <a:pt x="91" y="79"/>
                      <a:pt x="95" y="85"/>
                      <a:pt x="94" y="91"/>
                    </a:cubicBezTo>
                    <a:lnTo>
                      <a:pt x="93" y="90"/>
                    </a:lnTo>
                    <a:cubicBezTo>
                      <a:pt x="98" y="89"/>
                      <a:pt x="102" y="88"/>
                      <a:pt x="106" y="88"/>
                    </a:cubicBezTo>
                    <a:cubicBezTo>
                      <a:pt x="111" y="89"/>
                      <a:pt x="114" y="91"/>
                      <a:pt x="115" y="93"/>
                    </a:cubicBezTo>
                    <a:cubicBezTo>
                      <a:pt x="117" y="96"/>
                      <a:pt x="118" y="98"/>
                      <a:pt x="118" y="99"/>
                    </a:cubicBezTo>
                    <a:cubicBezTo>
                      <a:pt x="118" y="101"/>
                      <a:pt x="117" y="102"/>
                      <a:pt x="117" y="102"/>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6" name="Google Shape;1746;p41"/>
              <p:cNvSpPr/>
              <p:nvPr/>
            </p:nvSpPr>
            <p:spPr>
              <a:xfrm>
                <a:off x="1427846" y="3066612"/>
                <a:ext cx="200862" cy="36520"/>
              </a:xfrm>
              <a:custGeom>
                <a:rect b="b" l="l" r="r" t="t"/>
                <a:pathLst>
                  <a:path extrusionOk="0" h="22" w="121">
                    <a:moveTo>
                      <a:pt x="121" y="3"/>
                    </a:moveTo>
                    <a:cubicBezTo>
                      <a:pt x="121" y="3"/>
                      <a:pt x="119" y="4"/>
                      <a:pt x="117" y="4"/>
                    </a:cubicBezTo>
                    <a:cubicBezTo>
                      <a:pt x="114" y="4"/>
                      <a:pt x="111" y="4"/>
                      <a:pt x="107" y="3"/>
                    </a:cubicBezTo>
                    <a:cubicBezTo>
                      <a:pt x="102" y="3"/>
                      <a:pt x="97" y="2"/>
                      <a:pt x="91" y="4"/>
                    </a:cubicBezTo>
                    <a:cubicBezTo>
                      <a:pt x="89" y="5"/>
                      <a:pt x="86" y="7"/>
                      <a:pt x="86" y="10"/>
                    </a:cubicBezTo>
                    <a:cubicBezTo>
                      <a:pt x="84" y="13"/>
                      <a:pt x="85" y="16"/>
                      <a:pt x="87" y="18"/>
                    </a:cubicBezTo>
                    <a:lnTo>
                      <a:pt x="85" y="19"/>
                    </a:lnTo>
                    <a:cubicBezTo>
                      <a:pt x="85" y="16"/>
                      <a:pt x="81" y="13"/>
                      <a:pt x="78" y="10"/>
                    </a:cubicBezTo>
                    <a:cubicBezTo>
                      <a:pt x="74" y="8"/>
                      <a:pt x="70" y="5"/>
                      <a:pt x="66" y="4"/>
                    </a:cubicBezTo>
                    <a:cubicBezTo>
                      <a:pt x="61" y="2"/>
                      <a:pt x="57" y="2"/>
                      <a:pt x="53" y="4"/>
                    </a:cubicBezTo>
                    <a:cubicBezTo>
                      <a:pt x="49" y="6"/>
                      <a:pt x="46" y="10"/>
                      <a:pt x="46" y="13"/>
                    </a:cubicBezTo>
                    <a:lnTo>
                      <a:pt x="46" y="17"/>
                    </a:lnTo>
                    <a:lnTo>
                      <a:pt x="44" y="14"/>
                    </a:lnTo>
                    <a:cubicBezTo>
                      <a:pt x="39" y="9"/>
                      <a:pt x="33" y="6"/>
                      <a:pt x="28" y="5"/>
                    </a:cubicBezTo>
                    <a:cubicBezTo>
                      <a:pt x="22" y="4"/>
                      <a:pt x="17" y="5"/>
                      <a:pt x="13" y="6"/>
                    </a:cubicBezTo>
                    <a:cubicBezTo>
                      <a:pt x="4" y="8"/>
                      <a:pt x="1" y="12"/>
                      <a:pt x="0" y="12"/>
                    </a:cubicBezTo>
                    <a:cubicBezTo>
                      <a:pt x="0" y="12"/>
                      <a:pt x="1" y="11"/>
                      <a:pt x="3" y="9"/>
                    </a:cubicBezTo>
                    <a:cubicBezTo>
                      <a:pt x="5" y="8"/>
                      <a:pt x="8" y="6"/>
                      <a:pt x="12" y="4"/>
                    </a:cubicBezTo>
                    <a:cubicBezTo>
                      <a:pt x="16" y="3"/>
                      <a:pt x="22" y="2"/>
                      <a:pt x="28" y="3"/>
                    </a:cubicBezTo>
                    <a:cubicBezTo>
                      <a:pt x="34" y="4"/>
                      <a:pt x="41" y="7"/>
                      <a:pt x="46" y="13"/>
                    </a:cubicBezTo>
                    <a:lnTo>
                      <a:pt x="44" y="14"/>
                    </a:lnTo>
                    <a:cubicBezTo>
                      <a:pt x="44" y="9"/>
                      <a:pt x="47" y="4"/>
                      <a:pt x="52" y="2"/>
                    </a:cubicBezTo>
                    <a:cubicBezTo>
                      <a:pt x="56" y="-1"/>
                      <a:pt x="62" y="-1"/>
                      <a:pt x="67" y="1"/>
                    </a:cubicBezTo>
                    <a:cubicBezTo>
                      <a:pt x="72" y="3"/>
                      <a:pt x="76" y="6"/>
                      <a:pt x="79" y="8"/>
                    </a:cubicBezTo>
                    <a:cubicBezTo>
                      <a:pt x="81" y="10"/>
                      <a:pt x="83" y="12"/>
                      <a:pt x="85" y="13"/>
                    </a:cubicBezTo>
                    <a:cubicBezTo>
                      <a:pt x="86" y="15"/>
                      <a:pt x="88" y="16"/>
                      <a:pt x="88" y="19"/>
                    </a:cubicBezTo>
                    <a:lnTo>
                      <a:pt x="88" y="22"/>
                    </a:lnTo>
                    <a:lnTo>
                      <a:pt x="86" y="20"/>
                    </a:lnTo>
                    <a:cubicBezTo>
                      <a:pt x="82" y="17"/>
                      <a:pt x="82" y="12"/>
                      <a:pt x="83" y="9"/>
                    </a:cubicBezTo>
                    <a:cubicBezTo>
                      <a:pt x="85" y="6"/>
                      <a:pt x="88" y="3"/>
                      <a:pt x="91" y="2"/>
                    </a:cubicBezTo>
                    <a:cubicBezTo>
                      <a:pt x="97" y="0"/>
                      <a:pt x="103" y="1"/>
                      <a:pt x="107" y="2"/>
                    </a:cubicBezTo>
                    <a:cubicBezTo>
                      <a:pt x="111" y="3"/>
                      <a:pt x="115" y="3"/>
                      <a:pt x="117" y="3"/>
                    </a:cubicBezTo>
                    <a:cubicBezTo>
                      <a:pt x="119" y="3"/>
                      <a:pt x="121" y="3"/>
                      <a:pt x="121" y="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7" name="Google Shape;1747;p41"/>
              <p:cNvSpPr/>
              <p:nvPr/>
            </p:nvSpPr>
            <p:spPr>
              <a:xfrm>
                <a:off x="1313305" y="2960371"/>
                <a:ext cx="104581" cy="104581"/>
              </a:xfrm>
              <a:custGeom>
                <a:rect b="b" l="l" r="r" t="t"/>
                <a:pathLst>
                  <a:path extrusionOk="0" h="63" w="63">
                    <a:moveTo>
                      <a:pt x="63" y="2"/>
                    </a:moveTo>
                    <a:cubicBezTo>
                      <a:pt x="63" y="2"/>
                      <a:pt x="60" y="1"/>
                      <a:pt x="56" y="2"/>
                    </a:cubicBezTo>
                    <a:cubicBezTo>
                      <a:pt x="54" y="2"/>
                      <a:pt x="51" y="3"/>
                      <a:pt x="49" y="5"/>
                    </a:cubicBezTo>
                    <a:cubicBezTo>
                      <a:pt x="47" y="7"/>
                      <a:pt x="44" y="10"/>
                      <a:pt x="44" y="14"/>
                    </a:cubicBezTo>
                    <a:lnTo>
                      <a:pt x="43" y="15"/>
                    </a:lnTo>
                    <a:lnTo>
                      <a:pt x="42" y="15"/>
                    </a:lnTo>
                    <a:cubicBezTo>
                      <a:pt x="39" y="13"/>
                      <a:pt x="34" y="15"/>
                      <a:pt x="32" y="19"/>
                    </a:cubicBezTo>
                    <a:cubicBezTo>
                      <a:pt x="29" y="23"/>
                      <a:pt x="29" y="28"/>
                      <a:pt x="30" y="34"/>
                    </a:cubicBezTo>
                    <a:lnTo>
                      <a:pt x="30" y="39"/>
                    </a:lnTo>
                    <a:lnTo>
                      <a:pt x="27" y="34"/>
                    </a:lnTo>
                    <a:lnTo>
                      <a:pt x="27" y="34"/>
                    </a:lnTo>
                    <a:cubicBezTo>
                      <a:pt x="25" y="31"/>
                      <a:pt x="21" y="29"/>
                      <a:pt x="18" y="29"/>
                    </a:cubicBezTo>
                    <a:cubicBezTo>
                      <a:pt x="15" y="28"/>
                      <a:pt x="11" y="30"/>
                      <a:pt x="9" y="32"/>
                    </a:cubicBezTo>
                    <a:cubicBezTo>
                      <a:pt x="4" y="36"/>
                      <a:pt x="2" y="42"/>
                      <a:pt x="2" y="47"/>
                    </a:cubicBezTo>
                    <a:cubicBezTo>
                      <a:pt x="2" y="52"/>
                      <a:pt x="3" y="56"/>
                      <a:pt x="4" y="59"/>
                    </a:cubicBezTo>
                    <a:cubicBezTo>
                      <a:pt x="4" y="61"/>
                      <a:pt x="5" y="63"/>
                      <a:pt x="5" y="63"/>
                    </a:cubicBezTo>
                    <a:cubicBezTo>
                      <a:pt x="5" y="63"/>
                      <a:pt x="4" y="62"/>
                      <a:pt x="2" y="59"/>
                    </a:cubicBezTo>
                    <a:cubicBezTo>
                      <a:pt x="1" y="56"/>
                      <a:pt x="0" y="52"/>
                      <a:pt x="0" y="47"/>
                    </a:cubicBezTo>
                    <a:cubicBezTo>
                      <a:pt x="0" y="41"/>
                      <a:pt x="2" y="34"/>
                      <a:pt x="7" y="30"/>
                    </a:cubicBezTo>
                    <a:cubicBezTo>
                      <a:pt x="13" y="25"/>
                      <a:pt x="24" y="24"/>
                      <a:pt x="29" y="32"/>
                    </a:cubicBezTo>
                    <a:cubicBezTo>
                      <a:pt x="29" y="32"/>
                      <a:pt x="29" y="33"/>
                      <a:pt x="30" y="33"/>
                    </a:cubicBezTo>
                    <a:lnTo>
                      <a:pt x="27" y="34"/>
                    </a:lnTo>
                    <a:cubicBezTo>
                      <a:pt x="27" y="28"/>
                      <a:pt x="27" y="22"/>
                      <a:pt x="30" y="18"/>
                    </a:cubicBezTo>
                    <a:cubicBezTo>
                      <a:pt x="32" y="13"/>
                      <a:pt x="38" y="10"/>
                      <a:pt x="43" y="12"/>
                    </a:cubicBezTo>
                    <a:lnTo>
                      <a:pt x="41" y="13"/>
                    </a:lnTo>
                    <a:cubicBezTo>
                      <a:pt x="42" y="9"/>
                      <a:pt x="45" y="6"/>
                      <a:pt x="48" y="4"/>
                    </a:cubicBezTo>
                    <a:cubicBezTo>
                      <a:pt x="50" y="2"/>
                      <a:pt x="53" y="1"/>
                      <a:pt x="56" y="0"/>
                    </a:cubicBezTo>
                    <a:cubicBezTo>
                      <a:pt x="58" y="0"/>
                      <a:pt x="60" y="0"/>
                      <a:pt x="61" y="1"/>
                    </a:cubicBezTo>
                    <a:cubicBezTo>
                      <a:pt x="63" y="1"/>
                      <a:pt x="63" y="1"/>
                      <a:pt x="63" y="1"/>
                    </a:cubicBezTo>
                    <a:lnTo>
                      <a:pt x="63" y="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8" name="Google Shape;1748;p41"/>
              <p:cNvSpPr/>
              <p:nvPr/>
            </p:nvSpPr>
            <p:spPr>
              <a:xfrm>
                <a:off x="1163903" y="2950411"/>
                <a:ext cx="46480" cy="126161"/>
              </a:xfrm>
              <a:custGeom>
                <a:rect b="b" l="l" r="r" t="t"/>
                <a:pathLst>
                  <a:path extrusionOk="0" h="76" w="28">
                    <a:moveTo>
                      <a:pt x="28" y="76"/>
                    </a:moveTo>
                    <a:cubicBezTo>
                      <a:pt x="28" y="76"/>
                      <a:pt x="27" y="76"/>
                      <a:pt x="25" y="75"/>
                    </a:cubicBezTo>
                    <a:cubicBezTo>
                      <a:pt x="23" y="74"/>
                      <a:pt x="20" y="72"/>
                      <a:pt x="17" y="68"/>
                    </a:cubicBezTo>
                    <a:cubicBezTo>
                      <a:pt x="15" y="65"/>
                      <a:pt x="13" y="60"/>
                      <a:pt x="13" y="54"/>
                    </a:cubicBezTo>
                    <a:cubicBezTo>
                      <a:pt x="13" y="51"/>
                      <a:pt x="13" y="49"/>
                      <a:pt x="12" y="47"/>
                    </a:cubicBezTo>
                    <a:cubicBezTo>
                      <a:pt x="10" y="45"/>
                      <a:pt x="7" y="43"/>
                      <a:pt x="5" y="40"/>
                    </a:cubicBezTo>
                    <a:cubicBezTo>
                      <a:pt x="2" y="33"/>
                      <a:pt x="5" y="25"/>
                      <a:pt x="11" y="22"/>
                    </a:cubicBezTo>
                    <a:lnTo>
                      <a:pt x="11" y="24"/>
                    </a:lnTo>
                    <a:cubicBezTo>
                      <a:pt x="5" y="18"/>
                      <a:pt x="2" y="12"/>
                      <a:pt x="1" y="7"/>
                    </a:cubicBezTo>
                    <a:cubicBezTo>
                      <a:pt x="0" y="2"/>
                      <a:pt x="0" y="0"/>
                      <a:pt x="0" y="0"/>
                    </a:cubicBezTo>
                    <a:cubicBezTo>
                      <a:pt x="0" y="0"/>
                      <a:pt x="1" y="2"/>
                      <a:pt x="2" y="7"/>
                    </a:cubicBezTo>
                    <a:cubicBezTo>
                      <a:pt x="4" y="11"/>
                      <a:pt x="7" y="17"/>
                      <a:pt x="12" y="22"/>
                    </a:cubicBezTo>
                    <a:lnTo>
                      <a:pt x="13" y="24"/>
                    </a:lnTo>
                    <a:lnTo>
                      <a:pt x="12" y="24"/>
                    </a:lnTo>
                    <a:cubicBezTo>
                      <a:pt x="8" y="27"/>
                      <a:pt x="5" y="33"/>
                      <a:pt x="8" y="39"/>
                    </a:cubicBezTo>
                    <a:cubicBezTo>
                      <a:pt x="9" y="41"/>
                      <a:pt x="12" y="42"/>
                      <a:pt x="14" y="45"/>
                    </a:cubicBezTo>
                    <a:cubicBezTo>
                      <a:pt x="16" y="48"/>
                      <a:pt x="15" y="52"/>
                      <a:pt x="15" y="54"/>
                    </a:cubicBezTo>
                    <a:cubicBezTo>
                      <a:pt x="15" y="59"/>
                      <a:pt x="17" y="64"/>
                      <a:pt x="19" y="67"/>
                    </a:cubicBezTo>
                    <a:cubicBezTo>
                      <a:pt x="23" y="74"/>
                      <a:pt x="28" y="75"/>
                      <a:pt x="28" y="7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9" name="Google Shape;1749;p41"/>
              <p:cNvSpPr/>
              <p:nvPr/>
            </p:nvSpPr>
            <p:spPr>
              <a:xfrm>
                <a:off x="973001" y="3015151"/>
                <a:ext cx="175962" cy="94621"/>
              </a:xfrm>
              <a:custGeom>
                <a:rect b="b" l="l" r="r" t="t"/>
                <a:pathLst>
                  <a:path extrusionOk="0" h="57" w="106">
                    <a:moveTo>
                      <a:pt x="106" y="56"/>
                    </a:moveTo>
                    <a:cubicBezTo>
                      <a:pt x="106" y="56"/>
                      <a:pt x="105" y="57"/>
                      <a:pt x="104" y="57"/>
                    </a:cubicBezTo>
                    <a:cubicBezTo>
                      <a:pt x="102" y="56"/>
                      <a:pt x="100" y="56"/>
                      <a:pt x="98" y="55"/>
                    </a:cubicBezTo>
                    <a:cubicBezTo>
                      <a:pt x="92" y="54"/>
                      <a:pt x="85" y="50"/>
                      <a:pt x="79" y="42"/>
                    </a:cubicBezTo>
                    <a:lnTo>
                      <a:pt x="81" y="42"/>
                    </a:lnTo>
                    <a:cubicBezTo>
                      <a:pt x="77" y="46"/>
                      <a:pt x="71" y="49"/>
                      <a:pt x="64" y="49"/>
                    </a:cubicBezTo>
                    <a:cubicBezTo>
                      <a:pt x="61" y="49"/>
                      <a:pt x="58" y="48"/>
                      <a:pt x="55" y="46"/>
                    </a:cubicBezTo>
                    <a:cubicBezTo>
                      <a:pt x="51" y="45"/>
                      <a:pt x="48" y="43"/>
                      <a:pt x="47" y="39"/>
                    </a:cubicBezTo>
                    <a:cubicBezTo>
                      <a:pt x="46" y="37"/>
                      <a:pt x="46" y="36"/>
                      <a:pt x="46" y="35"/>
                    </a:cubicBezTo>
                    <a:cubicBezTo>
                      <a:pt x="46" y="34"/>
                      <a:pt x="45" y="33"/>
                      <a:pt x="45" y="32"/>
                    </a:cubicBezTo>
                    <a:cubicBezTo>
                      <a:pt x="43" y="31"/>
                      <a:pt x="41" y="30"/>
                      <a:pt x="39" y="29"/>
                    </a:cubicBezTo>
                    <a:cubicBezTo>
                      <a:pt x="37" y="28"/>
                      <a:pt x="34" y="27"/>
                      <a:pt x="32" y="25"/>
                    </a:cubicBezTo>
                    <a:cubicBezTo>
                      <a:pt x="30" y="24"/>
                      <a:pt x="29" y="21"/>
                      <a:pt x="29" y="18"/>
                    </a:cubicBezTo>
                    <a:lnTo>
                      <a:pt x="31" y="20"/>
                    </a:lnTo>
                    <a:cubicBezTo>
                      <a:pt x="25" y="21"/>
                      <a:pt x="19" y="20"/>
                      <a:pt x="15" y="18"/>
                    </a:cubicBezTo>
                    <a:cubicBezTo>
                      <a:pt x="10" y="16"/>
                      <a:pt x="7" y="13"/>
                      <a:pt x="5" y="10"/>
                    </a:cubicBezTo>
                    <a:cubicBezTo>
                      <a:pt x="2" y="8"/>
                      <a:pt x="1" y="5"/>
                      <a:pt x="1" y="3"/>
                    </a:cubicBezTo>
                    <a:cubicBezTo>
                      <a:pt x="0" y="1"/>
                      <a:pt x="0" y="0"/>
                      <a:pt x="1" y="0"/>
                    </a:cubicBezTo>
                    <a:cubicBezTo>
                      <a:pt x="1" y="0"/>
                      <a:pt x="1" y="4"/>
                      <a:pt x="6" y="9"/>
                    </a:cubicBezTo>
                    <a:cubicBezTo>
                      <a:pt x="8" y="12"/>
                      <a:pt x="11" y="15"/>
                      <a:pt x="15" y="16"/>
                    </a:cubicBezTo>
                    <a:cubicBezTo>
                      <a:pt x="20" y="18"/>
                      <a:pt x="25" y="19"/>
                      <a:pt x="30" y="17"/>
                    </a:cubicBezTo>
                    <a:lnTo>
                      <a:pt x="32" y="17"/>
                    </a:lnTo>
                    <a:lnTo>
                      <a:pt x="32" y="19"/>
                    </a:lnTo>
                    <a:cubicBezTo>
                      <a:pt x="31" y="20"/>
                      <a:pt x="32" y="22"/>
                      <a:pt x="34" y="23"/>
                    </a:cubicBezTo>
                    <a:cubicBezTo>
                      <a:pt x="36" y="25"/>
                      <a:pt x="38" y="26"/>
                      <a:pt x="40" y="26"/>
                    </a:cubicBezTo>
                    <a:cubicBezTo>
                      <a:pt x="42" y="27"/>
                      <a:pt x="45" y="28"/>
                      <a:pt x="47" y="30"/>
                    </a:cubicBezTo>
                    <a:cubicBezTo>
                      <a:pt x="48" y="31"/>
                      <a:pt x="49" y="33"/>
                      <a:pt x="49" y="34"/>
                    </a:cubicBezTo>
                    <a:cubicBezTo>
                      <a:pt x="49" y="36"/>
                      <a:pt x="49" y="37"/>
                      <a:pt x="49" y="38"/>
                    </a:cubicBezTo>
                    <a:cubicBezTo>
                      <a:pt x="50" y="41"/>
                      <a:pt x="53" y="43"/>
                      <a:pt x="56" y="44"/>
                    </a:cubicBezTo>
                    <a:cubicBezTo>
                      <a:pt x="59" y="45"/>
                      <a:pt x="61" y="46"/>
                      <a:pt x="64" y="46"/>
                    </a:cubicBezTo>
                    <a:cubicBezTo>
                      <a:pt x="70" y="46"/>
                      <a:pt x="76" y="44"/>
                      <a:pt x="79" y="40"/>
                    </a:cubicBezTo>
                    <a:lnTo>
                      <a:pt x="80" y="39"/>
                    </a:lnTo>
                    <a:lnTo>
                      <a:pt x="81" y="41"/>
                    </a:lnTo>
                    <a:cubicBezTo>
                      <a:pt x="86" y="48"/>
                      <a:pt x="93" y="52"/>
                      <a:pt x="98" y="54"/>
                    </a:cubicBezTo>
                    <a:cubicBezTo>
                      <a:pt x="103" y="56"/>
                      <a:pt x="106" y="56"/>
                      <a:pt x="106" y="5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0" name="Google Shape;1750;p41"/>
              <p:cNvSpPr/>
              <p:nvPr/>
            </p:nvSpPr>
            <p:spPr>
              <a:xfrm>
                <a:off x="783759" y="3101472"/>
                <a:ext cx="278883" cy="106241"/>
              </a:xfrm>
              <a:custGeom>
                <a:rect b="b" l="l" r="r" t="t"/>
                <a:pathLst>
                  <a:path extrusionOk="0" h="64" w="168">
                    <a:moveTo>
                      <a:pt x="1" y="64"/>
                    </a:moveTo>
                    <a:lnTo>
                      <a:pt x="1" y="63"/>
                    </a:lnTo>
                    <a:cubicBezTo>
                      <a:pt x="1" y="62"/>
                      <a:pt x="0" y="61"/>
                      <a:pt x="0" y="60"/>
                    </a:cubicBezTo>
                    <a:cubicBezTo>
                      <a:pt x="1" y="57"/>
                      <a:pt x="1" y="54"/>
                      <a:pt x="3" y="49"/>
                    </a:cubicBezTo>
                    <a:cubicBezTo>
                      <a:pt x="5" y="45"/>
                      <a:pt x="8" y="40"/>
                      <a:pt x="12" y="35"/>
                    </a:cubicBezTo>
                    <a:cubicBezTo>
                      <a:pt x="14" y="33"/>
                      <a:pt x="16" y="30"/>
                      <a:pt x="19" y="27"/>
                    </a:cubicBezTo>
                    <a:cubicBezTo>
                      <a:pt x="20" y="26"/>
                      <a:pt x="22" y="25"/>
                      <a:pt x="24" y="24"/>
                    </a:cubicBezTo>
                    <a:cubicBezTo>
                      <a:pt x="26" y="23"/>
                      <a:pt x="28" y="23"/>
                      <a:pt x="30" y="25"/>
                    </a:cubicBezTo>
                    <a:lnTo>
                      <a:pt x="28" y="26"/>
                    </a:lnTo>
                    <a:cubicBezTo>
                      <a:pt x="28" y="20"/>
                      <a:pt x="32" y="13"/>
                      <a:pt x="39" y="10"/>
                    </a:cubicBezTo>
                    <a:cubicBezTo>
                      <a:pt x="45" y="7"/>
                      <a:pt x="53" y="8"/>
                      <a:pt x="59" y="14"/>
                    </a:cubicBezTo>
                    <a:lnTo>
                      <a:pt x="57" y="14"/>
                    </a:lnTo>
                    <a:cubicBezTo>
                      <a:pt x="57" y="11"/>
                      <a:pt x="59" y="7"/>
                      <a:pt x="63" y="5"/>
                    </a:cubicBezTo>
                    <a:cubicBezTo>
                      <a:pt x="66" y="3"/>
                      <a:pt x="71" y="3"/>
                      <a:pt x="74" y="5"/>
                    </a:cubicBezTo>
                    <a:cubicBezTo>
                      <a:pt x="76" y="6"/>
                      <a:pt x="78" y="7"/>
                      <a:pt x="79" y="9"/>
                    </a:cubicBezTo>
                    <a:lnTo>
                      <a:pt x="77" y="10"/>
                    </a:lnTo>
                    <a:cubicBezTo>
                      <a:pt x="77" y="7"/>
                      <a:pt x="78" y="5"/>
                      <a:pt x="80" y="4"/>
                    </a:cubicBezTo>
                    <a:cubicBezTo>
                      <a:pt x="82" y="3"/>
                      <a:pt x="84" y="2"/>
                      <a:pt x="86" y="2"/>
                    </a:cubicBezTo>
                    <a:cubicBezTo>
                      <a:pt x="91" y="2"/>
                      <a:pt x="94" y="4"/>
                      <a:pt x="97" y="6"/>
                    </a:cubicBezTo>
                    <a:lnTo>
                      <a:pt x="96" y="7"/>
                    </a:lnTo>
                    <a:cubicBezTo>
                      <a:pt x="99" y="3"/>
                      <a:pt x="104" y="0"/>
                      <a:pt x="108" y="0"/>
                    </a:cubicBezTo>
                    <a:cubicBezTo>
                      <a:pt x="113" y="-1"/>
                      <a:pt x="117" y="0"/>
                      <a:pt x="121" y="1"/>
                    </a:cubicBezTo>
                    <a:cubicBezTo>
                      <a:pt x="129" y="4"/>
                      <a:pt x="135" y="9"/>
                      <a:pt x="140" y="13"/>
                    </a:cubicBezTo>
                    <a:lnTo>
                      <a:pt x="139" y="15"/>
                    </a:lnTo>
                    <a:cubicBezTo>
                      <a:pt x="138" y="13"/>
                      <a:pt x="139" y="11"/>
                      <a:pt x="140" y="10"/>
                    </a:cubicBezTo>
                    <a:cubicBezTo>
                      <a:pt x="141" y="9"/>
                      <a:pt x="142" y="8"/>
                      <a:pt x="143" y="8"/>
                    </a:cubicBezTo>
                    <a:cubicBezTo>
                      <a:pt x="146" y="7"/>
                      <a:pt x="148" y="7"/>
                      <a:pt x="150" y="7"/>
                    </a:cubicBezTo>
                    <a:cubicBezTo>
                      <a:pt x="155" y="9"/>
                      <a:pt x="158" y="10"/>
                      <a:pt x="161" y="12"/>
                    </a:cubicBezTo>
                    <a:cubicBezTo>
                      <a:pt x="163" y="13"/>
                      <a:pt x="165" y="15"/>
                      <a:pt x="166" y="16"/>
                    </a:cubicBezTo>
                    <a:cubicBezTo>
                      <a:pt x="167" y="17"/>
                      <a:pt x="168" y="18"/>
                      <a:pt x="168" y="18"/>
                    </a:cubicBezTo>
                    <a:cubicBezTo>
                      <a:pt x="168" y="18"/>
                      <a:pt x="165" y="16"/>
                      <a:pt x="160" y="13"/>
                    </a:cubicBezTo>
                    <a:cubicBezTo>
                      <a:pt x="158" y="11"/>
                      <a:pt x="154" y="10"/>
                      <a:pt x="150" y="9"/>
                    </a:cubicBezTo>
                    <a:cubicBezTo>
                      <a:pt x="148" y="9"/>
                      <a:pt x="146" y="9"/>
                      <a:pt x="144" y="9"/>
                    </a:cubicBezTo>
                    <a:cubicBezTo>
                      <a:pt x="142" y="10"/>
                      <a:pt x="140" y="12"/>
                      <a:pt x="140" y="14"/>
                    </a:cubicBezTo>
                    <a:lnTo>
                      <a:pt x="141" y="17"/>
                    </a:lnTo>
                    <a:lnTo>
                      <a:pt x="139" y="15"/>
                    </a:lnTo>
                    <a:cubicBezTo>
                      <a:pt x="134" y="11"/>
                      <a:pt x="128" y="6"/>
                      <a:pt x="120" y="3"/>
                    </a:cubicBezTo>
                    <a:cubicBezTo>
                      <a:pt x="117" y="2"/>
                      <a:pt x="112" y="2"/>
                      <a:pt x="108" y="2"/>
                    </a:cubicBezTo>
                    <a:cubicBezTo>
                      <a:pt x="104" y="3"/>
                      <a:pt x="100" y="5"/>
                      <a:pt x="98" y="8"/>
                    </a:cubicBezTo>
                    <a:lnTo>
                      <a:pt x="97" y="9"/>
                    </a:lnTo>
                    <a:lnTo>
                      <a:pt x="96" y="9"/>
                    </a:lnTo>
                    <a:cubicBezTo>
                      <a:pt x="93" y="7"/>
                      <a:pt x="90" y="5"/>
                      <a:pt x="86" y="5"/>
                    </a:cubicBezTo>
                    <a:cubicBezTo>
                      <a:pt x="83" y="5"/>
                      <a:pt x="79" y="7"/>
                      <a:pt x="79" y="10"/>
                    </a:cubicBezTo>
                    <a:lnTo>
                      <a:pt x="79" y="15"/>
                    </a:lnTo>
                    <a:lnTo>
                      <a:pt x="77" y="11"/>
                    </a:lnTo>
                    <a:cubicBezTo>
                      <a:pt x="76" y="9"/>
                      <a:pt x="74" y="8"/>
                      <a:pt x="73" y="7"/>
                    </a:cubicBezTo>
                    <a:cubicBezTo>
                      <a:pt x="70" y="6"/>
                      <a:pt x="67" y="6"/>
                      <a:pt x="64" y="7"/>
                    </a:cubicBezTo>
                    <a:cubicBezTo>
                      <a:pt x="61" y="9"/>
                      <a:pt x="59" y="12"/>
                      <a:pt x="59" y="15"/>
                    </a:cubicBezTo>
                    <a:lnTo>
                      <a:pt x="59" y="18"/>
                    </a:lnTo>
                    <a:lnTo>
                      <a:pt x="57" y="15"/>
                    </a:lnTo>
                    <a:cubicBezTo>
                      <a:pt x="52" y="11"/>
                      <a:pt x="45" y="10"/>
                      <a:pt x="39" y="12"/>
                    </a:cubicBezTo>
                    <a:cubicBezTo>
                      <a:pt x="34" y="15"/>
                      <a:pt x="31" y="21"/>
                      <a:pt x="30" y="26"/>
                    </a:cubicBezTo>
                    <a:lnTo>
                      <a:pt x="30" y="28"/>
                    </a:lnTo>
                    <a:lnTo>
                      <a:pt x="29" y="27"/>
                    </a:lnTo>
                    <a:cubicBezTo>
                      <a:pt x="26" y="25"/>
                      <a:pt x="22" y="27"/>
                      <a:pt x="20" y="29"/>
                    </a:cubicBezTo>
                    <a:cubicBezTo>
                      <a:pt x="17" y="31"/>
                      <a:pt x="15" y="34"/>
                      <a:pt x="13" y="36"/>
                    </a:cubicBezTo>
                    <a:cubicBezTo>
                      <a:pt x="9" y="41"/>
                      <a:pt x="6" y="46"/>
                      <a:pt x="4" y="50"/>
                    </a:cubicBezTo>
                    <a:cubicBezTo>
                      <a:pt x="0" y="58"/>
                      <a:pt x="1" y="64"/>
                      <a:pt x="1" y="64"/>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1" name="Google Shape;1751;p41"/>
              <p:cNvSpPr/>
              <p:nvPr/>
            </p:nvSpPr>
            <p:spPr>
              <a:xfrm>
                <a:off x="787079" y="3191113"/>
                <a:ext cx="245682" cy="147741"/>
              </a:xfrm>
              <a:custGeom>
                <a:rect b="b" l="l" r="r" t="t"/>
                <a:pathLst>
                  <a:path extrusionOk="0" h="89" w="148">
                    <a:moveTo>
                      <a:pt x="5" y="89"/>
                    </a:moveTo>
                    <a:lnTo>
                      <a:pt x="4" y="87"/>
                    </a:lnTo>
                    <a:cubicBezTo>
                      <a:pt x="3" y="86"/>
                      <a:pt x="2" y="84"/>
                      <a:pt x="2" y="82"/>
                    </a:cubicBezTo>
                    <a:cubicBezTo>
                      <a:pt x="1" y="79"/>
                      <a:pt x="0" y="76"/>
                      <a:pt x="0" y="72"/>
                    </a:cubicBezTo>
                    <a:cubicBezTo>
                      <a:pt x="1" y="70"/>
                      <a:pt x="2" y="68"/>
                      <a:pt x="3" y="66"/>
                    </a:cubicBezTo>
                    <a:cubicBezTo>
                      <a:pt x="5" y="64"/>
                      <a:pt x="7" y="62"/>
                      <a:pt x="10" y="62"/>
                    </a:cubicBezTo>
                    <a:lnTo>
                      <a:pt x="9" y="63"/>
                    </a:lnTo>
                    <a:cubicBezTo>
                      <a:pt x="7" y="60"/>
                      <a:pt x="7" y="54"/>
                      <a:pt x="10" y="50"/>
                    </a:cubicBezTo>
                    <a:cubicBezTo>
                      <a:pt x="13" y="46"/>
                      <a:pt x="19" y="44"/>
                      <a:pt x="24" y="46"/>
                    </a:cubicBezTo>
                    <a:lnTo>
                      <a:pt x="23" y="47"/>
                    </a:lnTo>
                    <a:cubicBezTo>
                      <a:pt x="21" y="44"/>
                      <a:pt x="22" y="39"/>
                      <a:pt x="24" y="36"/>
                    </a:cubicBezTo>
                    <a:cubicBezTo>
                      <a:pt x="27" y="32"/>
                      <a:pt x="32" y="31"/>
                      <a:pt x="36" y="32"/>
                    </a:cubicBezTo>
                    <a:cubicBezTo>
                      <a:pt x="39" y="32"/>
                      <a:pt x="41" y="32"/>
                      <a:pt x="42" y="32"/>
                    </a:cubicBezTo>
                    <a:cubicBezTo>
                      <a:pt x="44" y="32"/>
                      <a:pt x="45" y="31"/>
                      <a:pt x="46" y="29"/>
                    </a:cubicBezTo>
                    <a:cubicBezTo>
                      <a:pt x="48" y="28"/>
                      <a:pt x="49" y="26"/>
                      <a:pt x="51" y="24"/>
                    </a:cubicBezTo>
                    <a:cubicBezTo>
                      <a:pt x="52" y="22"/>
                      <a:pt x="55" y="21"/>
                      <a:pt x="57" y="21"/>
                    </a:cubicBezTo>
                    <a:cubicBezTo>
                      <a:pt x="62" y="21"/>
                      <a:pt x="67" y="22"/>
                      <a:pt x="71" y="22"/>
                    </a:cubicBezTo>
                    <a:cubicBezTo>
                      <a:pt x="76" y="23"/>
                      <a:pt x="80" y="23"/>
                      <a:pt x="83" y="20"/>
                    </a:cubicBezTo>
                    <a:cubicBezTo>
                      <a:pt x="85" y="19"/>
                      <a:pt x="86" y="17"/>
                      <a:pt x="87" y="16"/>
                    </a:cubicBezTo>
                    <a:cubicBezTo>
                      <a:pt x="89" y="14"/>
                      <a:pt x="91" y="13"/>
                      <a:pt x="93" y="12"/>
                    </a:cubicBezTo>
                    <a:cubicBezTo>
                      <a:pt x="98" y="11"/>
                      <a:pt x="102" y="12"/>
                      <a:pt x="106" y="14"/>
                    </a:cubicBezTo>
                    <a:lnTo>
                      <a:pt x="104" y="16"/>
                    </a:lnTo>
                    <a:cubicBezTo>
                      <a:pt x="102" y="11"/>
                      <a:pt x="104" y="6"/>
                      <a:pt x="107" y="4"/>
                    </a:cubicBezTo>
                    <a:cubicBezTo>
                      <a:pt x="110" y="1"/>
                      <a:pt x="114" y="0"/>
                      <a:pt x="117" y="0"/>
                    </a:cubicBezTo>
                    <a:cubicBezTo>
                      <a:pt x="124" y="0"/>
                      <a:pt x="130" y="2"/>
                      <a:pt x="135" y="4"/>
                    </a:cubicBezTo>
                    <a:cubicBezTo>
                      <a:pt x="139" y="6"/>
                      <a:pt x="142" y="8"/>
                      <a:pt x="145" y="9"/>
                    </a:cubicBezTo>
                    <a:cubicBezTo>
                      <a:pt x="147" y="11"/>
                      <a:pt x="148" y="11"/>
                      <a:pt x="148" y="12"/>
                    </a:cubicBezTo>
                    <a:cubicBezTo>
                      <a:pt x="148" y="12"/>
                      <a:pt x="143" y="8"/>
                      <a:pt x="134" y="5"/>
                    </a:cubicBezTo>
                    <a:cubicBezTo>
                      <a:pt x="130" y="3"/>
                      <a:pt x="124" y="2"/>
                      <a:pt x="117" y="2"/>
                    </a:cubicBezTo>
                    <a:cubicBezTo>
                      <a:pt x="114" y="2"/>
                      <a:pt x="111" y="3"/>
                      <a:pt x="108" y="5"/>
                    </a:cubicBezTo>
                    <a:cubicBezTo>
                      <a:pt x="106" y="7"/>
                      <a:pt x="104" y="11"/>
                      <a:pt x="106" y="15"/>
                    </a:cubicBezTo>
                    <a:lnTo>
                      <a:pt x="109" y="19"/>
                    </a:lnTo>
                    <a:lnTo>
                      <a:pt x="104" y="16"/>
                    </a:lnTo>
                    <a:cubicBezTo>
                      <a:pt x="102" y="14"/>
                      <a:pt x="98" y="13"/>
                      <a:pt x="94" y="14"/>
                    </a:cubicBezTo>
                    <a:cubicBezTo>
                      <a:pt x="92" y="15"/>
                      <a:pt x="91" y="16"/>
                      <a:pt x="89" y="17"/>
                    </a:cubicBezTo>
                    <a:cubicBezTo>
                      <a:pt x="88" y="19"/>
                      <a:pt x="87" y="21"/>
                      <a:pt x="85" y="22"/>
                    </a:cubicBezTo>
                    <a:cubicBezTo>
                      <a:pt x="83" y="24"/>
                      <a:pt x="80" y="25"/>
                      <a:pt x="78" y="25"/>
                    </a:cubicBezTo>
                    <a:cubicBezTo>
                      <a:pt x="75" y="25"/>
                      <a:pt x="73" y="25"/>
                      <a:pt x="71" y="25"/>
                    </a:cubicBezTo>
                    <a:cubicBezTo>
                      <a:pt x="66" y="25"/>
                      <a:pt x="62" y="23"/>
                      <a:pt x="57" y="24"/>
                    </a:cubicBezTo>
                    <a:cubicBezTo>
                      <a:pt x="55" y="24"/>
                      <a:pt x="54" y="25"/>
                      <a:pt x="52" y="26"/>
                    </a:cubicBezTo>
                    <a:cubicBezTo>
                      <a:pt x="51" y="27"/>
                      <a:pt x="50" y="29"/>
                      <a:pt x="49" y="31"/>
                    </a:cubicBezTo>
                    <a:cubicBezTo>
                      <a:pt x="48" y="33"/>
                      <a:pt x="45" y="35"/>
                      <a:pt x="43" y="35"/>
                    </a:cubicBezTo>
                    <a:cubicBezTo>
                      <a:pt x="40" y="35"/>
                      <a:pt x="38" y="34"/>
                      <a:pt x="36" y="34"/>
                    </a:cubicBezTo>
                    <a:cubicBezTo>
                      <a:pt x="32" y="34"/>
                      <a:pt x="29" y="35"/>
                      <a:pt x="26" y="37"/>
                    </a:cubicBezTo>
                    <a:cubicBezTo>
                      <a:pt x="24" y="40"/>
                      <a:pt x="23" y="44"/>
                      <a:pt x="25" y="46"/>
                    </a:cubicBezTo>
                    <a:lnTo>
                      <a:pt x="27" y="49"/>
                    </a:lnTo>
                    <a:lnTo>
                      <a:pt x="23" y="48"/>
                    </a:lnTo>
                    <a:cubicBezTo>
                      <a:pt x="19" y="46"/>
                      <a:pt x="14" y="48"/>
                      <a:pt x="11" y="51"/>
                    </a:cubicBezTo>
                    <a:cubicBezTo>
                      <a:pt x="9" y="55"/>
                      <a:pt x="9" y="59"/>
                      <a:pt x="10" y="62"/>
                    </a:cubicBezTo>
                    <a:lnTo>
                      <a:pt x="11" y="64"/>
                    </a:lnTo>
                    <a:lnTo>
                      <a:pt x="10" y="64"/>
                    </a:lnTo>
                    <a:cubicBezTo>
                      <a:pt x="5" y="64"/>
                      <a:pt x="3" y="69"/>
                      <a:pt x="2" y="72"/>
                    </a:cubicBezTo>
                    <a:cubicBezTo>
                      <a:pt x="1" y="76"/>
                      <a:pt x="2" y="79"/>
                      <a:pt x="2" y="82"/>
                    </a:cubicBezTo>
                    <a:cubicBezTo>
                      <a:pt x="4" y="87"/>
                      <a:pt x="5" y="89"/>
                      <a:pt x="5" y="8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2" name="Google Shape;1752;p41"/>
              <p:cNvSpPr/>
              <p:nvPr/>
            </p:nvSpPr>
            <p:spPr>
              <a:xfrm>
                <a:off x="755539" y="3411895"/>
                <a:ext cx="112881" cy="197542"/>
              </a:xfrm>
              <a:custGeom>
                <a:rect b="b" l="l" r="r" t="t"/>
                <a:pathLst>
                  <a:path extrusionOk="0" h="119" w="68">
                    <a:moveTo>
                      <a:pt x="11" y="119"/>
                    </a:moveTo>
                    <a:cubicBezTo>
                      <a:pt x="11" y="119"/>
                      <a:pt x="10" y="119"/>
                      <a:pt x="8" y="118"/>
                    </a:cubicBezTo>
                    <a:cubicBezTo>
                      <a:pt x="7" y="117"/>
                      <a:pt x="5" y="115"/>
                      <a:pt x="3" y="113"/>
                    </a:cubicBezTo>
                    <a:cubicBezTo>
                      <a:pt x="1" y="110"/>
                      <a:pt x="-1" y="106"/>
                      <a:pt x="0" y="101"/>
                    </a:cubicBezTo>
                    <a:cubicBezTo>
                      <a:pt x="0" y="96"/>
                      <a:pt x="2" y="90"/>
                      <a:pt x="7" y="86"/>
                    </a:cubicBezTo>
                    <a:lnTo>
                      <a:pt x="7" y="88"/>
                    </a:lnTo>
                    <a:cubicBezTo>
                      <a:pt x="4" y="84"/>
                      <a:pt x="2" y="79"/>
                      <a:pt x="1" y="74"/>
                    </a:cubicBezTo>
                    <a:cubicBezTo>
                      <a:pt x="1" y="71"/>
                      <a:pt x="1" y="68"/>
                      <a:pt x="3" y="65"/>
                    </a:cubicBezTo>
                    <a:cubicBezTo>
                      <a:pt x="4" y="63"/>
                      <a:pt x="6" y="60"/>
                      <a:pt x="10" y="59"/>
                    </a:cubicBezTo>
                    <a:lnTo>
                      <a:pt x="9" y="62"/>
                    </a:lnTo>
                    <a:cubicBezTo>
                      <a:pt x="5" y="58"/>
                      <a:pt x="3" y="52"/>
                      <a:pt x="4" y="47"/>
                    </a:cubicBezTo>
                    <a:cubicBezTo>
                      <a:pt x="4" y="44"/>
                      <a:pt x="6" y="41"/>
                      <a:pt x="8" y="39"/>
                    </a:cubicBezTo>
                    <a:cubicBezTo>
                      <a:pt x="10" y="36"/>
                      <a:pt x="13" y="35"/>
                      <a:pt x="15" y="34"/>
                    </a:cubicBezTo>
                    <a:cubicBezTo>
                      <a:pt x="18" y="33"/>
                      <a:pt x="19" y="32"/>
                      <a:pt x="19" y="29"/>
                    </a:cubicBezTo>
                    <a:cubicBezTo>
                      <a:pt x="20" y="27"/>
                      <a:pt x="21" y="24"/>
                      <a:pt x="22" y="22"/>
                    </a:cubicBezTo>
                    <a:cubicBezTo>
                      <a:pt x="25" y="17"/>
                      <a:pt x="29" y="14"/>
                      <a:pt x="33" y="12"/>
                    </a:cubicBezTo>
                    <a:cubicBezTo>
                      <a:pt x="37" y="10"/>
                      <a:pt x="41" y="8"/>
                      <a:pt x="44" y="6"/>
                    </a:cubicBezTo>
                    <a:cubicBezTo>
                      <a:pt x="51" y="3"/>
                      <a:pt x="57" y="1"/>
                      <a:pt x="61" y="0"/>
                    </a:cubicBezTo>
                    <a:cubicBezTo>
                      <a:pt x="63" y="0"/>
                      <a:pt x="65" y="0"/>
                      <a:pt x="66" y="0"/>
                    </a:cubicBezTo>
                    <a:cubicBezTo>
                      <a:pt x="67" y="1"/>
                      <a:pt x="68" y="1"/>
                      <a:pt x="68" y="1"/>
                    </a:cubicBezTo>
                    <a:cubicBezTo>
                      <a:pt x="68" y="1"/>
                      <a:pt x="65" y="1"/>
                      <a:pt x="61" y="1"/>
                    </a:cubicBezTo>
                    <a:cubicBezTo>
                      <a:pt x="57" y="2"/>
                      <a:pt x="51" y="4"/>
                      <a:pt x="45" y="8"/>
                    </a:cubicBezTo>
                    <a:cubicBezTo>
                      <a:pt x="42" y="10"/>
                      <a:pt x="38" y="12"/>
                      <a:pt x="34" y="14"/>
                    </a:cubicBezTo>
                    <a:cubicBezTo>
                      <a:pt x="31" y="16"/>
                      <a:pt x="27" y="19"/>
                      <a:pt x="24" y="23"/>
                    </a:cubicBezTo>
                    <a:cubicBezTo>
                      <a:pt x="23" y="25"/>
                      <a:pt x="22" y="27"/>
                      <a:pt x="22" y="30"/>
                    </a:cubicBezTo>
                    <a:cubicBezTo>
                      <a:pt x="22" y="31"/>
                      <a:pt x="21" y="33"/>
                      <a:pt x="20" y="34"/>
                    </a:cubicBezTo>
                    <a:cubicBezTo>
                      <a:pt x="19" y="35"/>
                      <a:pt x="17" y="36"/>
                      <a:pt x="16" y="36"/>
                    </a:cubicBezTo>
                    <a:cubicBezTo>
                      <a:pt x="11" y="38"/>
                      <a:pt x="7" y="42"/>
                      <a:pt x="7" y="47"/>
                    </a:cubicBezTo>
                    <a:cubicBezTo>
                      <a:pt x="6" y="52"/>
                      <a:pt x="7" y="57"/>
                      <a:pt x="11" y="60"/>
                    </a:cubicBezTo>
                    <a:lnTo>
                      <a:pt x="13" y="61"/>
                    </a:lnTo>
                    <a:lnTo>
                      <a:pt x="10" y="62"/>
                    </a:lnTo>
                    <a:cubicBezTo>
                      <a:pt x="5" y="63"/>
                      <a:pt x="3" y="69"/>
                      <a:pt x="3" y="74"/>
                    </a:cubicBezTo>
                    <a:cubicBezTo>
                      <a:pt x="4" y="78"/>
                      <a:pt x="6" y="83"/>
                      <a:pt x="8" y="87"/>
                    </a:cubicBezTo>
                    <a:lnTo>
                      <a:pt x="9" y="88"/>
                    </a:lnTo>
                    <a:lnTo>
                      <a:pt x="8" y="88"/>
                    </a:lnTo>
                    <a:cubicBezTo>
                      <a:pt x="4" y="92"/>
                      <a:pt x="2" y="96"/>
                      <a:pt x="1" y="101"/>
                    </a:cubicBezTo>
                    <a:cubicBezTo>
                      <a:pt x="1" y="105"/>
                      <a:pt x="2" y="109"/>
                      <a:pt x="4" y="112"/>
                    </a:cubicBezTo>
                    <a:cubicBezTo>
                      <a:pt x="7" y="117"/>
                      <a:pt x="11" y="119"/>
                      <a:pt x="11" y="11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3" name="Google Shape;1753;p41"/>
              <p:cNvSpPr/>
              <p:nvPr/>
            </p:nvSpPr>
            <p:spPr>
              <a:xfrm>
                <a:off x="886680" y="3330555"/>
                <a:ext cx="154381" cy="179282"/>
              </a:xfrm>
              <a:custGeom>
                <a:rect b="b" l="l" r="r" t="t"/>
                <a:pathLst>
                  <a:path extrusionOk="0" h="108" w="93">
                    <a:moveTo>
                      <a:pt x="23" y="108"/>
                    </a:moveTo>
                    <a:cubicBezTo>
                      <a:pt x="23" y="108"/>
                      <a:pt x="22" y="108"/>
                      <a:pt x="19" y="107"/>
                    </a:cubicBezTo>
                    <a:cubicBezTo>
                      <a:pt x="17" y="106"/>
                      <a:pt x="14" y="104"/>
                      <a:pt x="11" y="101"/>
                    </a:cubicBezTo>
                    <a:cubicBezTo>
                      <a:pt x="7" y="98"/>
                      <a:pt x="4" y="93"/>
                      <a:pt x="1" y="87"/>
                    </a:cubicBezTo>
                    <a:cubicBezTo>
                      <a:pt x="0" y="84"/>
                      <a:pt x="-1" y="80"/>
                      <a:pt x="1" y="77"/>
                    </a:cubicBezTo>
                    <a:cubicBezTo>
                      <a:pt x="1" y="75"/>
                      <a:pt x="3" y="73"/>
                      <a:pt x="5" y="73"/>
                    </a:cubicBezTo>
                    <a:cubicBezTo>
                      <a:pt x="7" y="72"/>
                      <a:pt x="10" y="72"/>
                      <a:pt x="12" y="74"/>
                    </a:cubicBezTo>
                    <a:lnTo>
                      <a:pt x="9" y="75"/>
                    </a:lnTo>
                    <a:cubicBezTo>
                      <a:pt x="9" y="72"/>
                      <a:pt x="8" y="69"/>
                      <a:pt x="9" y="65"/>
                    </a:cubicBezTo>
                    <a:cubicBezTo>
                      <a:pt x="9" y="63"/>
                      <a:pt x="11" y="61"/>
                      <a:pt x="12" y="60"/>
                    </a:cubicBezTo>
                    <a:cubicBezTo>
                      <a:pt x="14" y="59"/>
                      <a:pt x="17" y="59"/>
                      <a:pt x="19" y="60"/>
                    </a:cubicBezTo>
                    <a:cubicBezTo>
                      <a:pt x="20" y="61"/>
                      <a:pt x="22" y="61"/>
                      <a:pt x="23" y="61"/>
                    </a:cubicBezTo>
                    <a:cubicBezTo>
                      <a:pt x="24" y="61"/>
                      <a:pt x="25" y="60"/>
                      <a:pt x="25" y="58"/>
                    </a:cubicBezTo>
                    <a:cubicBezTo>
                      <a:pt x="25" y="54"/>
                      <a:pt x="27" y="50"/>
                      <a:pt x="30" y="47"/>
                    </a:cubicBezTo>
                    <a:cubicBezTo>
                      <a:pt x="36" y="43"/>
                      <a:pt x="43" y="41"/>
                      <a:pt x="49" y="44"/>
                    </a:cubicBezTo>
                    <a:lnTo>
                      <a:pt x="47" y="45"/>
                    </a:lnTo>
                    <a:cubicBezTo>
                      <a:pt x="47" y="40"/>
                      <a:pt x="47" y="34"/>
                      <a:pt x="52" y="31"/>
                    </a:cubicBezTo>
                    <a:cubicBezTo>
                      <a:pt x="54" y="29"/>
                      <a:pt x="57" y="29"/>
                      <a:pt x="59" y="29"/>
                    </a:cubicBezTo>
                    <a:cubicBezTo>
                      <a:pt x="62" y="30"/>
                      <a:pt x="64" y="31"/>
                      <a:pt x="65" y="34"/>
                    </a:cubicBezTo>
                    <a:lnTo>
                      <a:pt x="62" y="34"/>
                    </a:lnTo>
                    <a:cubicBezTo>
                      <a:pt x="63" y="27"/>
                      <a:pt x="65" y="20"/>
                      <a:pt x="69" y="15"/>
                    </a:cubicBezTo>
                    <a:cubicBezTo>
                      <a:pt x="72" y="10"/>
                      <a:pt x="77" y="7"/>
                      <a:pt x="80" y="5"/>
                    </a:cubicBezTo>
                    <a:cubicBezTo>
                      <a:pt x="84" y="2"/>
                      <a:pt x="87" y="1"/>
                      <a:pt x="89" y="1"/>
                    </a:cubicBezTo>
                    <a:cubicBezTo>
                      <a:pt x="92" y="0"/>
                      <a:pt x="93" y="0"/>
                      <a:pt x="93" y="0"/>
                    </a:cubicBezTo>
                    <a:cubicBezTo>
                      <a:pt x="93" y="1"/>
                      <a:pt x="88" y="1"/>
                      <a:pt x="81" y="6"/>
                    </a:cubicBezTo>
                    <a:cubicBezTo>
                      <a:pt x="77" y="8"/>
                      <a:pt x="74" y="12"/>
                      <a:pt x="70" y="16"/>
                    </a:cubicBezTo>
                    <a:cubicBezTo>
                      <a:pt x="67" y="21"/>
                      <a:pt x="65" y="27"/>
                      <a:pt x="64" y="34"/>
                    </a:cubicBezTo>
                    <a:lnTo>
                      <a:pt x="64" y="44"/>
                    </a:lnTo>
                    <a:lnTo>
                      <a:pt x="62" y="35"/>
                    </a:lnTo>
                    <a:cubicBezTo>
                      <a:pt x="62" y="31"/>
                      <a:pt x="56" y="30"/>
                      <a:pt x="53" y="33"/>
                    </a:cubicBezTo>
                    <a:cubicBezTo>
                      <a:pt x="50" y="35"/>
                      <a:pt x="49" y="40"/>
                      <a:pt x="50" y="45"/>
                    </a:cubicBezTo>
                    <a:lnTo>
                      <a:pt x="50" y="47"/>
                    </a:lnTo>
                    <a:lnTo>
                      <a:pt x="48" y="46"/>
                    </a:lnTo>
                    <a:cubicBezTo>
                      <a:pt x="43" y="44"/>
                      <a:pt x="37" y="45"/>
                      <a:pt x="32" y="49"/>
                    </a:cubicBezTo>
                    <a:cubicBezTo>
                      <a:pt x="29" y="51"/>
                      <a:pt x="28" y="54"/>
                      <a:pt x="27" y="58"/>
                    </a:cubicBezTo>
                    <a:cubicBezTo>
                      <a:pt x="27" y="59"/>
                      <a:pt x="27" y="60"/>
                      <a:pt x="27" y="61"/>
                    </a:cubicBezTo>
                    <a:cubicBezTo>
                      <a:pt x="26" y="62"/>
                      <a:pt x="25" y="63"/>
                      <a:pt x="24" y="64"/>
                    </a:cubicBezTo>
                    <a:cubicBezTo>
                      <a:pt x="21" y="64"/>
                      <a:pt x="19" y="63"/>
                      <a:pt x="18" y="62"/>
                    </a:cubicBezTo>
                    <a:cubicBezTo>
                      <a:pt x="16" y="62"/>
                      <a:pt x="15" y="62"/>
                      <a:pt x="14" y="62"/>
                    </a:cubicBezTo>
                    <a:cubicBezTo>
                      <a:pt x="12" y="63"/>
                      <a:pt x="12" y="64"/>
                      <a:pt x="11" y="66"/>
                    </a:cubicBezTo>
                    <a:cubicBezTo>
                      <a:pt x="10" y="68"/>
                      <a:pt x="11" y="72"/>
                      <a:pt x="12" y="75"/>
                    </a:cubicBezTo>
                    <a:lnTo>
                      <a:pt x="13" y="81"/>
                    </a:lnTo>
                    <a:lnTo>
                      <a:pt x="10" y="76"/>
                    </a:lnTo>
                    <a:cubicBezTo>
                      <a:pt x="8" y="73"/>
                      <a:pt x="3" y="75"/>
                      <a:pt x="3" y="78"/>
                    </a:cubicBezTo>
                    <a:cubicBezTo>
                      <a:pt x="1" y="80"/>
                      <a:pt x="2" y="84"/>
                      <a:pt x="3" y="86"/>
                    </a:cubicBezTo>
                    <a:cubicBezTo>
                      <a:pt x="5" y="92"/>
                      <a:pt x="8" y="97"/>
                      <a:pt x="11" y="100"/>
                    </a:cubicBezTo>
                    <a:cubicBezTo>
                      <a:pt x="18" y="106"/>
                      <a:pt x="23" y="107"/>
                      <a:pt x="23" y="10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4" name="Google Shape;1754;p41"/>
              <p:cNvSpPr/>
              <p:nvPr/>
            </p:nvSpPr>
            <p:spPr>
              <a:xfrm>
                <a:off x="1143983" y="3184473"/>
                <a:ext cx="33200" cy="76361"/>
              </a:xfrm>
              <a:custGeom>
                <a:rect b="b" l="l" r="r" t="t"/>
                <a:pathLst>
                  <a:path extrusionOk="0" h="46" w="20">
                    <a:moveTo>
                      <a:pt x="20" y="46"/>
                    </a:moveTo>
                    <a:cubicBezTo>
                      <a:pt x="20" y="46"/>
                      <a:pt x="16" y="45"/>
                      <a:pt x="12" y="42"/>
                    </a:cubicBezTo>
                    <a:cubicBezTo>
                      <a:pt x="10" y="40"/>
                      <a:pt x="7" y="38"/>
                      <a:pt x="6" y="35"/>
                    </a:cubicBezTo>
                    <a:cubicBezTo>
                      <a:pt x="4" y="32"/>
                      <a:pt x="3" y="27"/>
                      <a:pt x="4" y="23"/>
                    </a:cubicBezTo>
                    <a:cubicBezTo>
                      <a:pt x="5" y="22"/>
                      <a:pt x="5" y="21"/>
                      <a:pt x="6" y="20"/>
                    </a:cubicBezTo>
                    <a:lnTo>
                      <a:pt x="6" y="22"/>
                    </a:lnTo>
                    <a:cubicBezTo>
                      <a:pt x="3" y="20"/>
                      <a:pt x="1" y="16"/>
                      <a:pt x="0" y="13"/>
                    </a:cubicBezTo>
                    <a:cubicBezTo>
                      <a:pt x="0" y="9"/>
                      <a:pt x="1" y="6"/>
                      <a:pt x="3" y="4"/>
                    </a:cubicBezTo>
                    <a:cubicBezTo>
                      <a:pt x="6" y="0"/>
                      <a:pt x="10" y="0"/>
                      <a:pt x="10" y="0"/>
                    </a:cubicBezTo>
                    <a:cubicBezTo>
                      <a:pt x="10" y="1"/>
                      <a:pt x="7" y="2"/>
                      <a:pt x="4" y="5"/>
                    </a:cubicBezTo>
                    <a:cubicBezTo>
                      <a:pt x="3" y="7"/>
                      <a:pt x="2" y="10"/>
                      <a:pt x="3" y="12"/>
                    </a:cubicBezTo>
                    <a:cubicBezTo>
                      <a:pt x="3" y="15"/>
                      <a:pt x="5" y="18"/>
                      <a:pt x="7" y="20"/>
                    </a:cubicBezTo>
                    <a:lnTo>
                      <a:pt x="8" y="21"/>
                    </a:lnTo>
                    <a:lnTo>
                      <a:pt x="8" y="22"/>
                    </a:lnTo>
                    <a:cubicBezTo>
                      <a:pt x="7" y="22"/>
                      <a:pt x="7" y="23"/>
                      <a:pt x="7" y="24"/>
                    </a:cubicBezTo>
                    <a:cubicBezTo>
                      <a:pt x="5" y="27"/>
                      <a:pt x="6" y="31"/>
                      <a:pt x="8" y="34"/>
                    </a:cubicBezTo>
                    <a:cubicBezTo>
                      <a:pt x="9" y="36"/>
                      <a:pt x="11" y="39"/>
                      <a:pt x="13" y="40"/>
                    </a:cubicBezTo>
                    <a:cubicBezTo>
                      <a:pt x="17" y="44"/>
                      <a:pt x="20" y="45"/>
                      <a:pt x="19" y="46"/>
                    </a:cubicBezTo>
                    <a:lnTo>
                      <a:pt x="20" y="46"/>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5" name="Google Shape;1755;p41"/>
              <p:cNvSpPr/>
              <p:nvPr/>
            </p:nvSpPr>
            <p:spPr>
              <a:xfrm>
                <a:off x="1177183" y="3144633"/>
                <a:ext cx="114541" cy="79681"/>
              </a:xfrm>
              <a:custGeom>
                <a:rect b="b" l="l" r="r" t="t"/>
                <a:pathLst>
                  <a:path extrusionOk="0" h="48" w="69">
                    <a:moveTo>
                      <a:pt x="65" y="48"/>
                    </a:moveTo>
                    <a:cubicBezTo>
                      <a:pt x="64" y="48"/>
                      <a:pt x="68" y="45"/>
                      <a:pt x="68" y="38"/>
                    </a:cubicBezTo>
                    <a:cubicBezTo>
                      <a:pt x="68" y="35"/>
                      <a:pt x="66" y="31"/>
                      <a:pt x="62" y="29"/>
                    </a:cubicBezTo>
                    <a:cubicBezTo>
                      <a:pt x="59" y="27"/>
                      <a:pt x="53" y="27"/>
                      <a:pt x="49" y="30"/>
                    </a:cubicBezTo>
                    <a:lnTo>
                      <a:pt x="48" y="31"/>
                    </a:lnTo>
                    <a:lnTo>
                      <a:pt x="47" y="29"/>
                    </a:lnTo>
                    <a:cubicBezTo>
                      <a:pt x="47" y="26"/>
                      <a:pt x="47" y="23"/>
                      <a:pt x="45" y="21"/>
                    </a:cubicBezTo>
                    <a:cubicBezTo>
                      <a:pt x="44" y="18"/>
                      <a:pt x="42" y="16"/>
                      <a:pt x="39" y="15"/>
                    </a:cubicBezTo>
                    <a:cubicBezTo>
                      <a:pt x="35" y="14"/>
                      <a:pt x="30" y="18"/>
                      <a:pt x="31" y="21"/>
                    </a:cubicBezTo>
                    <a:lnTo>
                      <a:pt x="28" y="21"/>
                    </a:lnTo>
                    <a:cubicBezTo>
                      <a:pt x="28" y="16"/>
                      <a:pt x="25" y="11"/>
                      <a:pt x="22" y="7"/>
                    </a:cubicBezTo>
                    <a:cubicBezTo>
                      <a:pt x="19" y="4"/>
                      <a:pt x="15" y="2"/>
                      <a:pt x="11" y="2"/>
                    </a:cubicBezTo>
                    <a:cubicBezTo>
                      <a:pt x="4" y="1"/>
                      <a:pt x="0" y="3"/>
                      <a:pt x="0" y="3"/>
                    </a:cubicBezTo>
                    <a:cubicBezTo>
                      <a:pt x="0" y="2"/>
                      <a:pt x="1" y="2"/>
                      <a:pt x="3" y="1"/>
                    </a:cubicBezTo>
                    <a:cubicBezTo>
                      <a:pt x="5" y="0"/>
                      <a:pt x="8" y="0"/>
                      <a:pt x="11" y="0"/>
                    </a:cubicBezTo>
                    <a:cubicBezTo>
                      <a:pt x="15" y="0"/>
                      <a:pt x="20" y="2"/>
                      <a:pt x="24" y="6"/>
                    </a:cubicBezTo>
                    <a:cubicBezTo>
                      <a:pt x="27" y="9"/>
                      <a:pt x="30" y="15"/>
                      <a:pt x="31" y="21"/>
                    </a:cubicBezTo>
                    <a:lnTo>
                      <a:pt x="28" y="22"/>
                    </a:lnTo>
                    <a:cubicBezTo>
                      <a:pt x="27" y="19"/>
                      <a:pt x="29" y="16"/>
                      <a:pt x="31" y="14"/>
                    </a:cubicBezTo>
                    <a:cubicBezTo>
                      <a:pt x="34" y="13"/>
                      <a:pt x="37" y="12"/>
                      <a:pt x="40" y="13"/>
                    </a:cubicBezTo>
                    <a:cubicBezTo>
                      <a:pt x="44" y="14"/>
                      <a:pt x="46" y="17"/>
                      <a:pt x="48" y="19"/>
                    </a:cubicBezTo>
                    <a:cubicBezTo>
                      <a:pt x="49" y="23"/>
                      <a:pt x="50" y="26"/>
                      <a:pt x="50" y="29"/>
                    </a:cubicBezTo>
                    <a:lnTo>
                      <a:pt x="48" y="28"/>
                    </a:lnTo>
                    <a:cubicBezTo>
                      <a:pt x="53" y="24"/>
                      <a:pt x="59" y="25"/>
                      <a:pt x="64" y="27"/>
                    </a:cubicBezTo>
                    <a:cubicBezTo>
                      <a:pt x="68" y="30"/>
                      <a:pt x="69" y="35"/>
                      <a:pt x="69" y="38"/>
                    </a:cubicBezTo>
                    <a:cubicBezTo>
                      <a:pt x="69" y="42"/>
                      <a:pt x="68" y="44"/>
                      <a:pt x="67" y="46"/>
                    </a:cubicBezTo>
                    <a:cubicBezTo>
                      <a:pt x="66" y="47"/>
                      <a:pt x="65" y="48"/>
                      <a:pt x="65" y="4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6" name="Google Shape;1756;p41"/>
              <p:cNvSpPr/>
              <p:nvPr/>
            </p:nvSpPr>
            <p:spPr>
              <a:xfrm>
                <a:off x="1243584" y="3675838"/>
                <a:ext cx="89641" cy="91301"/>
              </a:xfrm>
              <a:custGeom>
                <a:rect b="b" l="l" r="r" t="t"/>
                <a:pathLst>
                  <a:path extrusionOk="0" h="55" w="54">
                    <a:moveTo>
                      <a:pt x="29" y="54"/>
                    </a:moveTo>
                    <a:cubicBezTo>
                      <a:pt x="29" y="54"/>
                      <a:pt x="28" y="55"/>
                      <a:pt x="25" y="54"/>
                    </a:cubicBezTo>
                    <a:cubicBezTo>
                      <a:pt x="22" y="54"/>
                      <a:pt x="17" y="52"/>
                      <a:pt x="13" y="49"/>
                    </a:cubicBezTo>
                    <a:cubicBezTo>
                      <a:pt x="10" y="48"/>
                      <a:pt x="8" y="46"/>
                      <a:pt x="6" y="44"/>
                    </a:cubicBezTo>
                    <a:cubicBezTo>
                      <a:pt x="3" y="41"/>
                      <a:pt x="1" y="38"/>
                      <a:pt x="0" y="35"/>
                    </a:cubicBezTo>
                    <a:cubicBezTo>
                      <a:pt x="-1" y="27"/>
                      <a:pt x="1" y="19"/>
                      <a:pt x="5" y="11"/>
                    </a:cubicBezTo>
                    <a:cubicBezTo>
                      <a:pt x="8" y="7"/>
                      <a:pt x="12" y="3"/>
                      <a:pt x="16" y="0"/>
                    </a:cubicBezTo>
                    <a:lnTo>
                      <a:pt x="16" y="0"/>
                    </a:lnTo>
                    <a:lnTo>
                      <a:pt x="17" y="0"/>
                    </a:lnTo>
                    <a:cubicBezTo>
                      <a:pt x="29" y="5"/>
                      <a:pt x="38" y="12"/>
                      <a:pt x="45" y="17"/>
                    </a:cubicBezTo>
                    <a:cubicBezTo>
                      <a:pt x="48" y="19"/>
                      <a:pt x="50" y="21"/>
                      <a:pt x="52" y="23"/>
                    </a:cubicBezTo>
                    <a:cubicBezTo>
                      <a:pt x="54" y="24"/>
                      <a:pt x="54" y="25"/>
                      <a:pt x="54" y="25"/>
                    </a:cubicBezTo>
                    <a:cubicBezTo>
                      <a:pt x="54" y="26"/>
                      <a:pt x="50" y="22"/>
                      <a:pt x="44" y="18"/>
                    </a:cubicBezTo>
                    <a:cubicBezTo>
                      <a:pt x="37" y="13"/>
                      <a:pt x="28" y="7"/>
                      <a:pt x="16" y="2"/>
                    </a:cubicBezTo>
                    <a:lnTo>
                      <a:pt x="17" y="2"/>
                    </a:lnTo>
                    <a:cubicBezTo>
                      <a:pt x="13" y="5"/>
                      <a:pt x="10" y="8"/>
                      <a:pt x="7" y="13"/>
                    </a:cubicBezTo>
                    <a:cubicBezTo>
                      <a:pt x="3" y="19"/>
                      <a:pt x="1" y="27"/>
                      <a:pt x="2" y="34"/>
                    </a:cubicBezTo>
                    <a:cubicBezTo>
                      <a:pt x="4" y="41"/>
                      <a:pt x="9" y="45"/>
                      <a:pt x="13" y="48"/>
                    </a:cubicBezTo>
                    <a:cubicBezTo>
                      <a:pt x="18" y="51"/>
                      <a:pt x="22" y="53"/>
                      <a:pt x="25" y="53"/>
                    </a:cubicBezTo>
                    <a:cubicBezTo>
                      <a:pt x="28" y="54"/>
                      <a:pt x="29" y="54"/>
                      <a:pt x="29"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57" name="Google Shape;1757;p41"/>
              <p:cNvSpPr/>
              <p:nvPr/>
            </p:nvSpPr>
            <p:spPr>
              <a:xfrm>
                <a:off x="825259" y="4115742"/>
                <a:ext cx="1037509" cy="670646"/>
              </a:xfrm>
              <a:custGeom>
                <a:rect b="b" l="l" r="r" t="t"/>
                <a:pathLst>
                  <a:path extrusionOk="0" h="404" w="625">
                    <a:moveTo>
                      <a:pt x="625" y="59"/>
                    </a:moveTo>
                    <a:cubicBezTo>
                      <a:pt x="625" y="59"/>
                      <a:pt x="501" y="337"/>
                      <a:pt x="483" y="351"/>
                    </a:cubicBezTo>
                    <a:cubicBezTo>
                      <a:pt x="480" y="354"/>
                      <a:pt x="459" y="378"/>
                      <a:pt x="429" y="379"/>
                    </a:cubicBezTo>
                    <a:cubicBezTo>
                      <a:pt x="310" y="382"/>
                      <a:pt x="38" y="404"/>
                      <a:pt x="38" y="404"/>
                    </a:cubicBezTo>
                    <a:lnTo>
                      <a:pt x="0" y="247"/>
                    </a:lnTo>
                    <a:lnTo>
                      <a:pt x="327" y="223"/>
                    </a:lnTo>
                    <a:lnTo>
                      <a:pt x="491" y="0"/>
                    </a:lnTo>
                    <a:lnTo>
                      <a:pt x="625" y="59"/>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8" name="Google Shape;1758;p41"/>
              <p:cNvSpPr/>
              <p:nvPr/>
            </p:nvSpPr>
            <p:spPr>
              <a:xfrm>
                <a:off x="1217024" y="4087522"/>
                <a:ext cx="1044149" cy="1074030"/>
              </a:xfrm>
              <a:custGeom>
                <a:rect b="b" l="l" r="r" t="t"/>
                <a:pathLst>
                  <a:path extrusionOk="0" h="647" w="629">
                    <a:moveTo>
                      <a:pt x="15" y="283"/>
                    </a:moveTo>
                    <a:cubicBezTo>
                      <a:pt x="15" y="283"/>
                      <a:pt x="195" y="566"/>
                      <a:pt x="212" y="588"/>
                    </a:cubicBezTo>
                    <a:cubicBezTo>
                      <a:pt x="249" y="635"/>
                      <a:pt x="299" y="660"/>
                      <a:pt x="370" y="641"/>
                    </a:cubicBezTo>
                    <a:cubicBezTo>
                      <a:pt x="440" y="622"/>
                      <a:pt x="629" y="519"/>
                      <a:pt x="629" y="519"/>
                    </a:cubicBezTo>
                    <a:lnTo>
                      <a:pt x="573" y="391"/>
                    </a:lnTo>
                    <a:lnTo>
                      <a:pt x="353" y="438"/>
                    </a:lnTo>
                    <a:lnTo>
                      <a:pt x="182" y="96"/>
                    </a:lnTo>
                    <a:cubicBezTo>
                      <a:pt x="165" y="59"/>
                      <a:pt x="133" y="29"/>
                      <a:pt x="94" y="14"/>
                    </a:cubicBezTo>
                    <a:cubicBezTo>
                      <a:pt x="68" y="5"/>
                      <a:pt x="35" y="-8"/>
                      <a:pt x="0" y="6"/>
                    </a:cubicBezTo>
                    <a:lnTo>
                      <a:pt x="15" y="28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9" name="Google Shape;1759;p41"/>
              <p:cNvSpPr/>
              <p:nvPr/>
            </p:nvSpPr>
            <p:spPr>
              <a:xfrm>
                <a:off x="418555" y="4012821"/>
                <a:ext cx="1030869" cy="1190231"/>
              </a:xfrm>
              <a:custGeom>
                <a:rect b="b" l="l" r="r" t="t"/>
                <a:pathLst>
                  <a:path extrusionOk="0" h="717" w="621">
                    <a:moveTo>
                      <a:pt x="535" y="37"/>
                    </a:moveTo>
                    <a:lnTo>
                      <a:pt x="326" y="0"/>
                    </a:lnTo>
                    <a:cubicBezTo>
                      <a:pt x="289" y="-6"/>
                      <a:pt x="181" y="54"/>
                      <a:pt x="157" y="110"/>
                    </a:cubicBezTo>
                    <a:lnTo>
                      <a:pt x="0" y="717"/>
                    </a:lnTo>
                    <a:lnTo>
                      <a:pt x="512" y="717"/>
                    </a:lnTo>
                    <a:lnTo>
                      <a:pt x="536" y="545"/>
                    </a:lnTo>
                    <a:cubicBezTo>
                      <a:pt x="536" y="545"/>
                      <a:pt x="607" y="466"/>
                      <a:pt x="620" y="449"/>
                    </a:cubicBezTo>
                    <a:cubicBezTo>
                      <a:pt x="634" y="433"/>
                      <a:pt x="535" y="37"/>
                      <a:pt x="535" y="3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0" name="Google Shape;1760;p41"/>
              <p:cNvSpPr/>
              <p:nvPr/>
            </p:nvSpPr>
            <p:spPr>
              <a:xfrm>
                <a:off x="903280" y="3921520"/>
                <a:ext cx="429944" cy="175962"/>
              </a:xfrm>
              <a:custGeom>
                <a:rect b="b" l="l" r="r" t="t"/>
                <a:pathLst>
                  <a:path extrusionOk="0" h="106" w="259">
                    <a:moveTo>
                      <a:pt x="250" y="106"/>
                    </a:moveTo>
                    <a:lnTo>
                      <a:pt x="259" y="54"/>
                    </a:lnTo>
                    <a:cubicBezTo>
                      <a:pt x="260" y="44"/>
                      <a:pt x="254" y="36"/>
                      <a:pt x="244" y="34"/>
                    </a:cubicBezTo>
                    <a:lnTo>
                      <a:pt x="29" y="0"/>
                    </a:lnTo>
                    <a:cubicBezTo>
                      <a:pt x="19" y="-2"/>
                      <a:pt x="10" y="5"/>
                      <a:pt x="9" y="14"/>
                    </a:cubicBezTo>
                    <a:lnTo>
                      <a:pt x="0" y="76"/>
                    </a:lnTo>
                    <a:lnTo>
                      <a:pt x="250" y="106"/>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1" name="Google Shape;1761;p41"/>
              <p:cNvSpPr/>
              <p:nvPr/>
            </p:nvSpPr>
            <p:spPr>
              <a:xfrm>
                <a:off x="1318285" y="4092502"/>
                <a:ext cx="484724" cy="722107"/>
              </a:xfrm>
              <a:custGeom>
                <a:rect b="b" l="l" r="r" t="t"/>
                <a:pathLst>
                  <a:path extrusionOk="0" h="435" w="292">
                    <a:moveTo>
                      <a:pt x="0" y="0"/>
                    </a:moveTo>
                    <a:cubicBezTo>
                      <a:pt x="0" y="0"/>
                      <a:pt x="1" y="0"/>
                      <a:pt x="4" y="1"/>
                    </a:cubicBezTo>
                    <a:cubicBezTo>
                      <a:pt x="6" y="2"/>
                      <a:pt x="9" y="3"/>
                      <a:pt x="13" y="5"/>
                    </a:cubicBezTo>
                    <a:cubicBezTo>
                      <a:pt x="21" y="8"/>
                      <a:pt x="34" y="13"/>
                      <a:pt x="49" y="18"/>
                    </a:cubicBezTo>
                    <a:lnTo>
                      <a:pt x="49" y="18"/>
                    </a:lnTo>
                    <a:cubicBezTo>
                      <a:pt x="59" y="24"/>
                      <a:pt x="71" y="32"/>
                      <a:pt x="82" y="42"/>
                    </a:cubicBezTo>
                    <a:cubicBezTo>
                      <a:pt x="94" y="53"/>
                      <a:pt x="104" y="67"/>
                      <a:pt x="114" y="83"/>
                    </a:cubicBezTo>
                    <a:cubicBezTo>
                      <a:pt x="123" y="99"/>
                      <a:pt x="132" y="117"/>
                      <a:pt x="141" y="135"/>
                    </a:cubicBezTo>
                    <a:cubicBezTo>
                      <a:pt x="151" y="154"/>
                      <a:pt x="160" y="173"/>
                      <a:pt x="170" y="194"/>
                    </a:cubicBezTo>
                    <a:cubicBezTo>
                      <a:pt x="203" y="260"/>
                      <a:pt x="233" y="321"/>
                      <a:pt x="255" y="365"/>
                    </a:cubicBezTo>
                    <a:cubicBezTo>
                      <a:pt x="266" y="386"/>
                      <a:pt x="275" y="404"/>
                      <a:pt x="282" y="416"/>
                    </a:cubicBezTo>
                    <a:cubicBezTo>
                      <a:pt x="285" y="422"/>
                      <a:pt x="287" y="427"/>
                      <a:pt x="289" y="430"/>
                    </a:cubicBezTo>
                    <a:cubicBezTo>
                      <a:pt x="290" y="432"/>
                      <a:pt x="291" y="433"/>
                      <a:pt x="291" y="434"/>
                    </a:cubicBezTo>
                    <a:lnTo>
                      <a:pt x="292" y="435"/>
                    </a:lnTo>
                    <a:cubicBezTo>
                      <a:pt x="292" y="435"/>
                      <a:pt x="292" y="434"/>
                      <a:pt x="291" y="434"/>
                    </a:cubicBezTo>
                    <a:cubicBezTo>
                      <a:pt x="291" y="433"/>
                      <a:pt x="290" y="431"/>
                      <a:pt x="290" y="430"/>
                    </a:cubicBezTo>
                    <a:cubicBezTo>
                      <a:pt x="288" y="426"/>
                      <a:pt x="286" y="422"/>
                      <a:pt x="283" y="416"/>
                    </a:cubicBezTo>
                    <a:cubicBezTo>
                      <a:pt x="276" y="403"/>
                      <a:pt x="268" y="386"/>
                      <a:pt x="257" y="364"/>
                    </a:cubicBezTo>
                    <a:cubicBezTo>
                      <a:pt x="235" y="320"/>
                      <a:pt x="206" y="259"/>
                      <a:pt x="173" y="192"/>
                    </a:cubicBezTo>
                    <a:cubicBezTo>
                      <a:pt x="163" y="172"/>
                      <a:pt x="153" y="153"/>
                      <a:pt x="144" y="134"/>
                    </a:cubicBezTo>
                    <a:cubicBezTo>
                      <a:pt x="134" y="115"/>
                      <a:pt x="125" y="98"/>
                      <a:pt x="116" y="82"/>
                    </a:cubicBezTo>
                    <a:cubicBezTo>
                      <a:pt x="106" y="65"/>
                      <a:pt x="96" y="51"/>
                      <a:pt x="84" y="41"/>
                    </a:cubicBezTo>
                    <a:cubicBezTo>
                      <a:pt x="72" y="30"/>
                      <a:pt x="60" y="22"/>
                      <a:pt x="49" y="17"/>
                    </a:cubicBezTo>
                    <a:lnTo>
                      <a:pt x="49" y="17"/>
                    </a:lnTo>
                    <a:cubicBezTo>
                      <a:pt x="34" y="11"/>
                      <a:pt x="22" y="7"/>
                      <a:pt x="13" y="4"/>
                    </a:cubicBezTo>
                    <a:cubicBezTo>
                      <a:pt x="9" y="2"/>
                      <a:pt x="6" y="1"/>
                      <a:pt x="4" y="1"/>
                    </a:cubicBezTo>
                    <a:cubicBezTo>
                      <a:pt x="2" y="0"/>
                      <a:pt x="0" y="-1"/>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2" name="Google Shape;1762;p41"/>
              <p:cNvSpPr/>
              <p:nvPr/>
            </p:nvSpPr>
            <p:spPr>
              <a:xfrm>
                <a:off x="1190463" y="4489246"/>
                <a:ext cx="234062" cy="355243"/>
              </a:xfrm>
              <a:custGeom>
                <a:rect b="b" l="l" r="r" t="t"/>
                <a:pathLst>
                  <a:path extrusionOk="0" h="214" w="141">
                    <a:moveTo>
                      <a:pt x="0" y="0"/>
                    </a:moveTo>
                    <a:cubicBezTo>
                      <a:pt x="0" y="0"/>
                      <a:pt x="1" y="1"/>
                      <a:pt x="2" y="3"/>
                    </a:cubicBezTo>
                    <a:cubicBezTo>
                      <a:pt x="3" y="4"/>
                      <a:pt x="4" y="6"/>
                      <a:pt x="6" y="9"/>
                    </a:cubicBezTo>
                    <a:cubicBezTo>
                      <a:pt x="10" y="14"/>
                      <a:pt x="15" y="22"/>
                      <a:pt x="21" y="31"/>
                    </a:cubicBezTo>
                    <a:cubicBezTo>
                      <a:pt x="35" y="50"/>
                      <a:pt x="53" y="77"/>
                      <a:pt x="72" y="106"/>
                    </a:cubicBezTo>
                    <a:cubicBezTo>
                      <a:pt x="91" y="136"/>
                      <a:pt x="108" y="163"/>
                      <a:pt x="121" y="182"/>
                    </a:cubicBezTo>
                    <a:cubicBezTo>
                      <a:pt x="127" y="192"/>
                      <a:pt x="132" y="200"/>
                      <a:pt x="136" y="206"/>
                    </a:cubicBezTo>
                    <a:cubicBezTo>
                      <a:pt x="137" y="208"/>
                      <a:pt x="138" y="210"/>
                      <a:pt x="140" y="212"/>
                    </a:cubicBezTo>
                    <a:cubicBezTo>
                      <a:pt x="141" y="213"/>
                      <a:pt x="141" y="214"/>
                      <a:pt x="141" y="214"/>
                    </a:cubicBezTo>
                    <a:cubicBezTo>
                      <a:pt x="141" y="214"/>
                      <a:pt x="141" y="213"/>
                      <a:pt x="140" y="212"/>
                    </a:cubicBezTo>
                    <a:lnTo>
                      <a:pt x="136" y="205"/>
                    </a:lnTo>
                    <a:cubicBezTo>
                      <a:pt x="133" y="199"/>
                      <a:pt x="128" y="191"/>
                      <a:pt x="122" y="181"/>
                    </a:cubicBezTo>
                    <a:cubicBezTo>
                      <a:pt x="110" y="162"/>
                      <a:pt x="93" y="135"/>
                      <a:pt x="74" y="105"/>
                    </a:cubicBezTo>
                    <a:cubicBezTo>
                      <a:pt x="54" y="76"/>
                      <a:pt x="37" y="49"/>
                      <a:pt x="23" y="30"/>
                    </a:cubicBezTo>
                    <a:cubicBezTo>
                      <a:pt x="16" y="21"/>
                      <a:pt x="11" y="13"/>
                      <a:pt x="7" y="8"/>
                    </a:cubicBezTo>
                    <a:cubicBezTo>
                      <a:pt x="5" y="6"/>
                      <a:pt x="3" y="4"/>
                      <a:pt x="2" y="2"/>
                    </a:cubicBezTo>
                    <a:cubicBezTo>
                      <a:pt x="1" y="1"/>
                      <a:pt x="0" y="0"/>
                      <a:pt x="0" y="0"/>
                    </a:cubicBezTo>
                    <a:close/>
                  </a:path>
                </a:pathLst>
              </a:custGeom>
              <a:solidFill>
                <a:schemeClr val="dk1"/>
              </a:solidFill>
              <a:ln>
                <a:noFill/>
              </a:ln>
            </p:spPr>
            <p:txBody>
              <a:bodyPr anchorCtr="1" anchor="ctr" bIns="32025" lIns="90000" spcFirstLastPara="1" rIns="90000" wrap="square" tIns="32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3" name="Google Shape;1763;p41"/>
              <p:cNvSpPr/>
              <p:nvPr/>
            </p:nvSpPr>
            <p:spPr>
              <a:xfrm>
                <a:off x="904940" y="4022781"/>
                <a:ext cx="413344" cy="81341"/>
              </a:xfrm>
              <a:custGeom>
                <a:rect b="b" l="l" r="r" t="t"/>
                <a:pathLst>
                  <a:path extrusionOk="0" h="49" w="249">
                    <a:moveTo>
                      <a:pt x="0" y="0"/>
                    </a:moveTo>
                    <a:cubicBezTo>
                      <a:pt x="0" y="0"/>
                      <a:pt x="1" y="0"/>
                      <a:pt x="2" y="1"/>
                    </a:cubicBezTo>
                    <a:lnTo>
                      <a:pt x="9" y="5"/>
                    </a:lnTo>
                    <a:cubicBezTo>
                      <a:pt x="11" y="7"/>
                      <a:pt x="15" y="9"/>
                      <a:pt x="19" y="11"/>
                    </a:cubicBezTo>
                    <a:cubicBezTo>
                      <a:pt x="23" y="13"/>
                      <a:pt x="28" y="15"/>
                      <a:pt x="33" y="18"/>
                    </a:cubicBezTo>
                    <a:cubicBezTo>
                      <a:pt x="39" y="20"/>
                      <a:pt x="44" y="23"/>
                      <a:pt x="51" y="25"/>
                    </a:cubicBezTo>
                    <a:cubicBezTo>
                      <a:pt x="57" y="28"/>
                      <a:pt x="64" y="30"/>
                      <a:pt x="72" y="33"/>
                    </a:cubicBezTo>
                    <a:cubicBezTo>
                      <a:pt x="87" y="37"/>
                      <a:pt x="103" y="41"/>
                      <a:pt x="121" y="44"/>
                    </a:cubicBezTo>
                    <a:cubicBezTo>
                      <a:pt x="138" y="47"/>
                      <a:pt x="155" y="49"/>
                      <a:pt x="171" y="49"/>
                    </a:cubicBezTo>
                    <a:cubicBezTo>
                      <a:pt x="179" y="49"/>
                      <a:pt x="186" y="49"/>
                      <a:pt x="193" y="49"/>
                    </a:cubicBezTo>
                    <a:cubicBezTo>
                      <a:pt x="200" y="49"/>
                      <a:pt x="206" y="48"/>
                      <a:pt x="212" y="48"/>
                    </a:cubicBezTo>
                    <a:cubicBezTo>
                      <a:pt x="218" y="47"/>
                      <a:pt x="223" y="46"/>
                      <a:pt x="228" y="46"/>
                    </a:cubicBezTo>
                    <a:cubicBezTo>
                      <a:pt x="232" y="45"/>
                      <a:pt x="236" y="45"/>
                      <a:pt x="240" y="44"/>
                    </a:cubicBezTo>
                    <a:lnTo>
                      <a:pt x="247" y="42"/>
                    </a:lnTo>
                    <a:cubicBezTo>
                      <a:pt x="249" y="42"/>
                      <a:pt x="249" y="42"/>
                      <a:pt x="249" y="42"/>
                    </a:cubicBezTo>
                    <a:cubicBezTo>
                      <a:pt x="249" y="42"/>
                      <a:pt x="248" y="42"/>
                      <a:pt x="247" y="42"/>
                    </a:cubicBezTo>
                    <a:cubicBezTo>
                      <a:pt x="245" y="42"/>
                      <a:pt x="242" y="42"/>
                      <a:pt x="239" y="43"/>
                    </a:cubicBezTo>
                    <a:cubicBezTo>
                      <a:pt x="236" y="43"/>
                      <a:pt x="232" y="44"/>
                      <a:pt x="228" y="44"/>
                    </a:cubicBezTo>
                    <a:cubicBezTo>
                      <a:pt x="223" y="45"/>
                      <a:pt x="218" y="46"/>
                      <a:pt x="212" y="46"/>
                    </a:cubicBezTo>
                    <a:cubicBezTo>
                      <a:pt x="206" y="46"/>
                      <a:pt x="200" y="47"/>
                      <a:pt x="193" y="47"/>
                    </a:cubicBezTo>
                    <a:cubicBezTo>
                      <a:pt x="186" y="47"/>
                      <a:pt x="179" y="47"/>
                      <a:pt x="171" y="47"/>
                    </a:cubicBezTo>
                    <a:cubicBezTo>
                      <a:pt x="156" y="46"/>
                      <a:pt x="139" y="45"/>
                      <a:pt x="121" y="42"/>
                    </a:cubicBezTo>
                    <a:cubicBezTo>
                      <a:pt x="104" y="39"/>
                      <a:pt x="87" y="35"/>
                      <a:pt x="72" y="30"/>
                    </a:cubicBezTo>
                    <a:cubicBezTo>
                      <a:pt x="65" y="28"/>
                      <a:pt x="58" y="26"/>
                      <a:pt x="52" y="23"/>
                    </a:cubicBezTo>
                    <a:cubicBezTo>
                      <a:pt x="45" y="21"/>
                      <a:pt x="39" y="18"/>
                      <a:pt x="34" y="16"/>
                    </a:cubicBezTo>
                    <a:cubicBezTo>
                      <a:pt x="29" y="14"/>
                      <a:pt x="24" y="11"/>
                      <a:pt x="20" y="9"/>
                    </a:cubicBezTo>
                    <a:cubicBezTo>
                      <a:pt x="16" y="7"/>
                      <a:pt x="12" y="6"/>
                      <a:pt x="9" y="4"/>
                    </a:cubicBezTo>
                    <a:cubicBezTo>
                      <a:pt x="6" y="3"/>
                      <a:pt x="4" y="2"/>
                      <a:pt x="2" y="1"/>
                    </a:cubicBezTo>
                    <a:cubicBezTo>
                      <a:pt x="1" y="0"/>
                      <a:pt x="0" y="0"/>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4" name="Google Shape;1764;p41"/>
              <p:cNvSpPr/>
              <p:nvPr/>
            </p:nvSpPr>
            <p:spPr>
              <a:xfrm>
                <a:off x="1368085" y="4550667"/>
                <a:ext cx="298803" cy="190902"/>
              </a:xfrm>
              <a:custGeom>
                <a:rect b="b" l="l" r="r" t="t"/>
                <a:pathLst>
                  <a:path extrusionOk="0" h="115" w="180">
                    <a:moveTo>
                      <a:pt x="0" y="115"/>
                    </a:moveTo>
                    <a:cubicBezTo>
                      <a:pt x="0" y="115"/>
                      <a:pt x="3" y="114"/>
                      <a:pt x="8" y="111"/>
                    </a:cubicBezTo>
                    <a:cubicBezTo>
                      <a:pt x="13" y="108"/>
                      <a:pt x="19" y="104"/>
                      <a:pt x="27" y="99"/>
                    </a:cubicBezTo>
                    <a:cubicBezTo>
                      <a:pt x="44" y="88"/>
                      <a:pt x="66" y="74"/>
                      <a:pt x="91" y="59"/>
                    </a:cubicBezTo>
                    <a:cubicBezTo>
                      <a:pt x="116" y="43"/>
                      <a:pt x="138" y="29"/>
                      <a:pt x="154" y="18"/>
                    </a:cubicBezTo>
                    <a:cubicBezTo>
                      <a:pt x="162" y="12"/>
                      <a:pt x="169" y="8"/>
                      <a:pt x="173" y="5"/>
                    </a:cubicBezTo>
                    <a:cubicBezTo>
                      <a:pt x="178" y="2"/>
                      <a:pt x="180" y="0"/>
                      <a:pt x="180" y="0"/>
                    </a:cubicBezTo>
                    <a:cubicBezTo>
                      <a:pt x="180" y="-1"/>
                      <a:pt x="177" y="1"/>
                      <a:pt x="173" y="4"/>
                    </a:cubicBezTo>
                    <a:cubicBezTo>
                      <a:pt x="168" y="7"/>
                      <a:pt x="161" y="11"/>
                      <a:pt x="153" y="16"/>
                    </a:cubicBezTo>
                    <a:cubicBezTo>
                      <a:pt x="137" y="27"/>
                      <a:pt x="114" y="41"/>
                      <a:pt x="89" y="56"/>
                    </a:cubicBezTo>
                    <a:cubicBezTo>
                      <a:pt x="65" y="72"/>
                      <a:pt x="42" y="87"/>
                      <a:pt x="26" y="97"/>
                    </a:cubicBezTo>
                    <a:cubicBezTo>
                      <a:pt x="18" y="103"/>
                      <a:pt x="12" y="107"/>
                      <a:pt x="7" y="110"/>
                    </a:cubicBezTo>
                    <a:cubicBezTo>
                      <a:pt x="3" y="113"/>
                      <a:pt x="0" y="115"/>
                      <a:pt x="0" y="115"/>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5" name="Google Shape;1765;p41"/>
              <p:cNvSpPr/>
              <p:nvPr/>
            </p:nvSpPr>
            <p:spPr>
              <a:xfrm>
                <a:off x="1308325" y="4459366"/>
                <a:ext cx="312083" cy="189242"/>
              </a:xfrm>
              <a:custGeom>
                <a:rect b="b" l="l" r="r" t="t"/>
                <a:pathLst>
                  <a:path extrusionOk="0" h="114" w="188">
                    <a:moveTo>
                      <a:pt x="0" y="114"/>
                    </a:moveTo>
                    <a:cubicBezTo>
                      <a:pt x="0" y="114"/>
                      <a:pt x="2" y="113"/>
                      <a:pt x="7" y="110"/>
                    </a:cubicBezTo>
                    <a:cubicBezTo>
                      <a:pt x="11" y="107"/>
                      <a:pt x="19" y="103"/>
                      <a:pt x="28" y="98"/>
                    </a:cubicBezTo>
                    <a:cubicBezTo>
                      <a:pt x="45" y="88"/>
                      <a:pt x="68" y="73"/>
                      <a:pt x="94" y="57"/>
                    </a:cubicBezTo>
                    <a:cubicBezTo>
                      <a:pt x="119" y="40"/>
                      <a:pt x="143" y="26"/>
                      <a:pt x="160" y="16"/>
                    </a:cubicBezTo>
                    <a:cubicBezTo>
                      <a:pt x="169" y="11"/>
                      <a:pt x="176" y="7"/>
                      <a:pt x="181" y="4"/>
                    </a:cubicBezTo>
                    <a:cubicBezTo>
                      <a:pt x="185" y="2"/>
                      <a:pt x="188" y="0"/>
                      <a:pt x="188" y="0"/>
                    </a:cubicBezTo>
                    <a:cubicBezTo>
                      <a:pt x="188" y="0"/>
                      <a:pt x="185" y="1"/>
                      <a:pt x="180" y="4"/>
                    </a:cubicBezTo>
                    <a:cubicBezTo>
                      <a:pt x="175" y="6"/>
                      <a:pt x="168" y="10"/>
                      <a:pt x="159" y="14"/>
                    </a:cubicBezTo>
                    <a:cubicBezTo>
                      <a:pt x="142" y="24"/>
                      <a:pt x="118" y="38"/>
                      <a:pt x="92" y="54"/>
                    </a:cubicBezTo>
                    <a:cubicBezTo>
                      <a:pt x="67" y="71"/>
                      <a:pt x="44" y="85"/>
                      <a:pt x="27" y="96"/>
                    </a:cubicBezTo>
                    <a:cubicBezTo>
                      <a:pt x="19" y="102"/>
                      <a:pt x="12" y="106"/>
                      <a:pt x="7" y="109"/>
                    </a:cubicBezTo>
                    <a:cubicBezTo>
                      <a:pt x="2" y="112"/>
                      <a:pt x="0" y="114"/>
                      <a:pt x="0" y="11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6" name="Google Shape;1766;p41"/>
              <p:cNvSpPr/>
              <p:nvPr/>
            </p:nvSpPr>
            <p:spPr>
              <a:xfrm>
                <a:off x="529776" y="4771449"/>
                <a:ext cx="849928" cy="64741"/>
              </a:xfrm>
              <a:custGeom>
                <a:rect b="b" l="l" r="r" t="t"/>
                <a:pathLst>
                  <a:path extrusionOk="0" h="39" w="512">
                    <a:moveTo>
                      <a:pt x="0" y="0"/>
                    </a:moveTo>
                    <a:lnTo>
                      <a:pt x="1" y="0"/>
                    </a:lnTo>
                    <a:lnTo>
                      <a:pt x="5" y="1"/>
                    </a:lnTo>
                    <a:cubicBezTo>
                      <a:pt x="9" y="1"/>
                      <a:pt x="14" y="2"/>
                      <a:pt x="20" y="3"/>
                    </a:cubicBezTo>
                    <a:cubicBezTo>
                      <a:pt x="33" y="4"/>
                      <a:pt x="52" y="7"/>
                      <a:pt x="75" y="9"/>
                    </a:cubicBezTo>
                    <a:cubicBezTo>
                      <a:pt x="121" y="15"/>
                      <a:pt x="185" y="20"/>
                      <a:pt x="256" y="25"/>
                    </a:cubicBezTo>
                    <a:cubicBezTo>
                      <a:pt x="327" y="30"/>
                      <a:pt x="391" y="33"/>
                      <a:pt x="437" y="36"/>
                    </a:cubicBezTo>
                    <a:cubicBezTo>
                      <a:pt x="460" y="37"/>
                      <a:pt x="479" y="38"/>
                      <a:pt x="492" y="39"/>
                    </a:cubicBezTo>
                    <a:cubicBezTo>
                      <a:pt x="498" y="39"/>
                      <a:pt x="503" y="39"/>
                      <a:pt x="507" y="39"/>
                    </a:cubicBezTo>
                    <a:cubicBezTo>
                      <a:pt x="509" y="39"/>
                      <a:pt x="510" y="39"/>
                      <a:pt x="511" y="39"/>
                    </a:cubicBezTo>
                    <a:cubicBezTo>
                      <a:pt x="512" y="39"/>
                      <a:pt x="512" y="39"/>
                      <a:pt x="512" y="39"/>
                    </a:cubicBezTo>
                    <a:lnTo>
                      <a:pt x="511" y="39"/>
                    </a:lnTo>
                    <a:lnTo>
                      <a:pt x="507" y="39"/>
                    </a:lnTo>
                    <a:cubicBezTo>
                      <a:pt x="504" y="38"/>
                      <a:pt x="499" y="38"/>
                      <a:pt x="492" y="38"/>
                    </a:cubicBezTo>
                    <a:cubicBezTo>
                      <a:pt x="479" y="37"/>
                      <a:pt x="460" y="35"/>
                      <a:pt x="437" y="34"/>
                    </a:cubicBezTo>
                    <a:cubicBezTo>
                      <a:pt x="391" y="31"/>
                      <a:pt x="327" y="27"/>
                      <a:pt x="256" y="23"/>
                    </a:cubicBezTo>
                    <a:cubicBezTo>
                      <a:pt x="185" y="18"/>
                      <a:pt x="121" y="12"/>
                      <a:pt x="75" y="8"/>
                    </a:cubicBezTo>
                    <a:cubicBezTo>
                      <a:pt x="52" y="5"/>
                      <a:pt x="33" y="3"/>
                      <a:pt x="20" y="2"/>
                    </a:cubicBezTo>
                    <a:cubicBezTo>
                      <a:pt x="14" y="1"/>
                      <a:pt x="9" y="0"/>
                      <a:pt x="5" y="0"/>
                    </a:cubicBezTo>
                    <a:cubicBezTo>
                      <a:pt x="4" y="0"/>
                      <a:pt x="2" y="0"/>
                      <a:pt x="1" y="0"/>
                    </a:cubicBezTo>
                    <a:cubicBezTo>
                      <a:pt x="0"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7" name="Google Shape;1767;p41"/>
              <p:cNvSpPr/>
              <p:nvPr/>
            </p:nvSpPr>
            <p:spPr>
              <a:xfrm>
                <a:off x="569617" y="4617067"/>
                <a:ext cx="753647" cy="64741"/>
              </a:xfrm>
              <a:custGeom>
                <a:rect b="b" l="l" r="r" t="t"/>
                <a:pathLst>
                  <a:path extrusionOk="0" h="39" w="454">
                    <a:moveTo>
                      <a:pt x="0" y="0"/>
                    </a:moveTo>
                    <a:cubicBezTo>
                      <a:pt x="0" y="0"/>
                      <a:pt x="2" y="1"/>
                      <a:pt x="5" y="1"/>
                    </a:cubicBezTo>
                    <a:cubicBezTo>
                      <a:pt x="8" y="1"/>
                      <a:pt x="12" y="2"/>
                      <a:pt x="18" y="2"/>
                    </a:cubicBezTo>
                    <a:cubicBezTo>
                      <a:pt x="30" y="3"/>
                      <a:pt x="46" y="4"/>
                      <a:pt x="67" y="5"/>
                    </a:cubicBezTo>
                    <a:cubicBezTo>
                      <a:pt x="108" y="8"/>
                      <a:pt x="165" y="12"/>
                      <a:pt x="227" y="18"/>
                    </a:cubicBezTo>
                    <a:cubicBezTo>
                      <a:pt x="290" y="23"/>
                      <a:pt x="347" y="29"/>
                      <a:pt x="388" y="33"/>
                    </a:cubicBezTo>
                    <a:cubicBezTo>
                      <a:pt x="408" y="35"/>
                      <a:pt x="425" y="36"/>
                      <a:pt x="437" y="37"/>
                    </a:cubicBezTo>
                    <a:cubicBezTo>
                      <a:pt x="442" y="38"/>
                      <a:pt x="446" y="38"/>
                      <a:pt x="450" y="39"/>
                    </a:cubicBezTo>
                    <a:cubicBezTo>
                      <a:pt x="453" y="39"/>
                      <a:pt x="454" y="39"/>
                      <a:pt x="454" y="39"/>
                    </a:cubicBezTo>
                    <a:cubicBezTo>
                      <a:pt x="454" y="39"/>
                      <a:pt x="453" y="39"/>
                      <a:pt x="450" y="38"/>
                    </a:cubicBezTo>
                    <a:cubicBezTo>
                      <a:pt x="447" y="38"/>
                      <a:pt x="442" y="37"/>
                      <a:pt x="437" y="36"/>
                    </a:cubicBezTo>
                    <a:cubicBezTo>
                      <a:pt x="425" y="35"/>
                      <a:pt x="408" y="33"/>
                      <a:pt x="388" y="31"/>
                    </a:cubicBezTo>
                    <a:cubicBezTo>
                      <a:pt x="347" y="26"/>
                      <a:pt x="290" y="20"/>
                      <a:pt x="228" y="15"/>
                    </a:cubicBezTo>
                    <a:cubicBezTo>
                      <a:pt x="165" y="10"/>
                      <a:pt x="108" y="6"/>
                      <a:pt x="67" y="3"/>
                    </a:cubicBezTo>
                    <a:cubicBezTo>
                      <a:pt x="46" y="2"/>
                      <a:pt x="29" y="1"/>
                      <a:pt x="18" y="1"/>
                    </a:cubicBezTo>
                    <a:cubicBezTo>
                      <a:pt x="12" y="1"/>
                      <a:pt x="8" y="1"/>
                      <a:pt x="5" y="0"/>
                    </a:cubicBezTo>
                    <a:cubicBezTo>
                      <a:pt x="2"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8" name="Google Shape;1768;p41"/>
              <p:cNvSpPr/>
              <p:nvPr/>
            </p:nvSpPr>
            <p:spPr>
              <a:xfrm>
                <a:off x="1236944" y="4552327"/>
                <a:ext cx="166001" cy="258962"/>
              </a:xfrm>
              <a:custGeom>
                <a:rect b="b" l="l" r="r" t="t"/>
                <a:pathLst>
                  <a:path extrusionOk="0" h="156" w="100">
                    <a:moveTo>
                      <a:pt x="100" y="156"/>
                    </a:moveTo>
                    <a:cubicBezTo>
                      <a:pt x="45" y="122"/>
                      <a:pt x="7" y="65"/>
                      <a:pt x="0" y="0"/>
                    </a:cubicBezTo>
                    <a:lnTo>
                      <a:pt x="100" y="156"/>
                    </a:lnTo>
                    <a:close/>
                  </a:path>
                </a:pathLst>
              </a:custGeom>
              <a:solidFill>
                <a:srgbClr val="000000">
                  <a:alpha val="29800"/>
                </a:srgbClr>
              </a:solidFill>
              <a:ln>
                <a:noFill/>
              </a:ln>
            </p:spPr>
            <p:txBody>
              <a:bodyPr anchorCtr="1" anchor="ctr" bIns="11150" lIns="90000" spcFirstLastPara="1" rIns="90000" wrap="square" tIns="111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769" name="Google Shape;1769;p41"/>
            <p:cNvSpPr/>
            <p:nvPr/>
          </p:nvSpPr>
          <p:spPr>
            <a:xfrm>
              <a:off x="3217675" y="4092079"/>
              <a:ext cx="426624" cy="426624"/>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1" y="28"/>
                  </a:lnTo>
                  <a:cubicBezTo>
                    <a:pt x="170" y="31"/>
                    <a:pt x="179" y="35"/>
                    <a:pt x="187" y="40"/>
                  </a:cubicBezTo>
                  <a:lnTo>
                    <a:pt x="209" y="28"/>
                  </a:lnTo>
                  <a:lnTo>
                    <a:pt x="238" y="60"/>
                  </a:lnTo>
                  <a:lnTo>
                    <a:pt x="223" y="81"/>
                  </a:lnTo>
                  <a:cubicBezTo>
                    <a:pt x="227" y="89"/>
                    <a:pt x="230" y="98"/>
                    <a:pt x="232" y="107"/>
                  </a:cubicBezTo>
                  <a:lnTo>
                    <a:pt x="257" y="114"/>
                  </a:lnTo>
                  <a:lnTo>
                    <a:pt x="254" y="157"/>
                  </a:lnTo>
                  <a:lnTo>
                    <a:pt x="229" y="161"/>
                  </a:lnTo>
                  <a:cubicBezTo>
                    <a:pt x="226" y="170"/>
                    <a:pt x="222" y="179"/>
                    <a:pt x="217" y="186"/>
                  </a:cubicBezTo>
                  <a:lnTo>
                    <a:pt x="229" y="209"/>
                  </a:lnTo>
                  <a:lnTo>
                    <a:pt x="197"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19" y="197"/>
                  </a:lnTo>
                  <a:lnTo>
                    <a:pt x="34" y="176"/>
                  </a:lnTo>
                  <a:cubicBezTo>
                    <a:pt x="30" y="168"/>
                    <a:pt x="27" y="159"/>
                    <a:pt x="25" y="150"/>
                  </a:cubicBezTo>
                  <a:lnTo>
                    <a:pt x="0" y="143"/>
                  </a:lnTo>
                  <a:lnTo>
                    <a:pt x="3" y="100"/>
                  </a:lnTo>
                  <a:lnTo>
                    <a:pt x="28" y="96"/>
                  </a:lnTo>
                  <a:moveTo>
                    <a:pt x="83" y="124"/>
                  </a:moveTo>
                  <a:cubicBezTo>
                    <a:pt x="81" y="149"/>
                    <a:pt x="101" y="171"/>
                    <a:pt x="126" y="172"/>
                  </a:cubicBezTo>
                  <a:cubicBezTo>
                    <a:pt x="151" y="174"/>
                    <a:pt x="173" y="154"/>
                    <a:pt x="175" y="129"/>
                  </a:cubicBezTo>
                  <a:cubicBezTo>
                    <a:pt x="176" y="104"/>
                    <a:pt x="156" y="83"/>
                    <a:pt x="131" y="81"/>
                  </a:cubicBezTo>
                  <a:cubicBezTo>
                    <a:pt x="105" y="80"/>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770" name="Google Shape;1770;p41"/>
          <p:cNvGrpSpPr/>
          <p:nvPr/>
        </p:nvGrpSpPr>
        <p:grpSpPr>
          <a:xfrm>
            <a:off x="1279497" y="-119054"/>
            <a:ext cx="2319742" cy="3260082"/>
            <a:chOff x="1210622" y="-170354"/>
            <a:chExt cx="2319742" cy="3260082"/>
          </a:xfrm>
        </p:grpSpPr>
        <p:grpSp>
          <p:nvGrpSpPr>
            <p:cNvPr id="1771" name="Google Shape;1771;p41"/>
            <p:cNvGrpSpPr/>
            <p:nvPr/>
          </p:nvGrpSpPr>
          <p:grpSpPr>
            <a:xfrm>
              <a:off x="1681651" y="398058"/>
              <a:ext cx="1848713" cy="2691670"/>
              <a:chOff x="1938738" y="663771"/>
              <a:chExt cx="1848713" cy="2691670"/>
            </a:xfrm>
          </p:grpSpPr>
          <p:grpSp>
            <p:nvGrpSpPr>
              <p:cNvPr id="1772" name="Google Shape;1772;p41"/>
              <p:cNvGrpSpPr/>
              <p:nvPr/>
            </p:nvGrpSpPr>
            <p:grpSpPr>
              <a:xfrm>
                <a:off x="1938738" y="663771"/>
                <a:ext cx="1848713" cy="2691670"/>
                <a:chOff x="1753188" y="663783"/>
                <a:chExt cx="1848713" cy="2691670"/>
              </a:xfrm>
            </p:grpSpPr>
            <p:sp>
              <p:nvSpPr>
                <p:cNvPr id="1773" name="Google Shape;1773;p41"/>
                <p:cNvSpPr/>
                <p:nvPr/>
              </p:nvSpPr>
              <p:spPr>
                <a:xfrm>
                  <a:off x="2524001" y="1331549"/>
                  <a:ext cx="956301" cy="2021843"/>
                </a:xfrm>
                <a:custGeom>
                  <a:rect b="b" l="l" r="r" t="t"/>
                  <a:pathLst>
                    <a:path extrusionOk="0" h="981" w="464">
                      <a:moveTo>
                        <a:pt x="380" y="0"/>
                      </a:moveTo>
                      <a:cubicBezTo>
                        <a:pt x="371" y="0"/>
                        <a:pt x="359" y="0"/>
                        <a:pt x="345" y="0"/>
                      </a:cubicBezTo>
                      <a:cubicBezTo>
                        <a:pt x="342" y="0"/>
                        <a:pt x="338" y="0"/>
                        <a:pt x="335" y="2"/>
                      </a:cubicBezTo>
                      <a:cubicBezTo>
                        <a:pt x="331" y="3"/>
                        <a:pt x="328" y="6"/>
                        <a:pt x="326" y="9"/>
                      </a:cubicBezTo>
                      <a:cubicBezTo>
                        <a:pt x="325" y="11"/>
                        <a:pt x="324" y="13"/>
                        <a:pt x="324" y="15"/>
                      </a:cubicBezTo>
                      <a:cubicBezTo>
                        <a:pt x="324" y="17"/>
                        <a:pt x="324" y="19"/>
                        <a:pt x="324" y="21"/>
                      </a:cubicBezTo>
                      <a:cubicBezTo>
                        <a:pt x="324" y="23"/>
                        <a:pt x="324" y="26"/>
                        <a:pt x="324" y="28"/>
                      </a:cubicBezTo>
                      <a:cubicBezTo>
                        <a:pt x="324" y="31"/>
                        <a:pt x="324" y="32"/>
                        <a:pt x="323" y="34"/>
                      </a:cubicBezTo>
                      <a:cubicBezTo>
                        <a:pt x="322" y="39"/>
                        <a:pt x="320" y="43"/>
                        <a:pt x="316" y="46"/>
                      </a:cubicBezTo>
                      <a:cubicBezTo>
                        <a:pt x="313" y="47"/>
                        <a:pt x="311" y="48"/>
                        <a:pt x="309" y="48"/>
                      </a:cubicBezTo>
                      <a:cubicBezTo>
                        <a:pt x="306" y="48"/>
                        <a:pt x="304" y="48"/>
                        <a:pt x="301" y="48"/>
                      </a:cubicBezTo>
                      <a:cubicBezTo>
                        <a:pt x="291" y="48"/>
                        <a:pt x="281" y="48"/>
                        <a:pt x="269" y="48"/>
                      </a:cubicBezTo>
                      <a:cubicBezTo>
                        <a:pt x="247" y="48"/>
                        <a:pt x="223" y="48"/>
                        <a:pt x="198" y="48"/>
                      </a:cubicBezTo>
                      <a:lnTo>
                        <a:pt x="178" y="48"/>
                      </a:lnTo>
                      <a:cubicBezTo>
                        <a:pt x="176" y="48"/>
                        <a:pt x="175" y="48"/>
                        <a:pt x="173" y="48"/>
                      </a:cubicBezTo>
                      <a:cubicBezTo>
                        <a:pt x="172" y="48"/>
                        <a:pt x="170" y="48"/>
                        <a:pt x="168" y="48"/>
                      </a:cubicBezTo>
                      <a:cubicBezTo>
                        <a:pt x="165" y="47"/>
                        <a:pt x="162" y="45"/>
                        <a:pt x="159" y="42"/>
                      </a:cubicBezTo>
                      <a:cubicBezTo>
                        <a:pt x="157" y="40"/>
                        <a:pt x="155" y="36"/>
                        <a:pt x="155" y="33"/>
                      </a:cubicBezTo>
                      <a:cubicBezTo>
                        <a:pt x="155" y="31"/>
                        <a:pt x="155" y="29"/>
                        <a:pt x="155" y="27"/>
                      </a:cubicBezTo>
                      <a:cubicBezTo>
                        <a:pt x="155" y="26"/>
                        <a:pt x="155" y="24"/>
                        <a:pt x="155" y="22"/>
                      </a:cubicBezTo>
                      <a:cubicBezTo>
                        <a:pt x="155" y="19"/>
                        <a:pt x="155" y="15"/>
                        <a:pt x="154" y="12"/>
                      </a:cubicBezTo>
                      <a:cubicBezTo>
                        <a:pt x="153" y="8"/>
                        <a:pt x="150" y="6"/>
                        <a:pt x="148" y="3"/>
                      </a:cubicBezTo>
                      <a:cubicBezTo>
                        <a:pt x="145" y="1"/>
                        <a:pt x="141" y="0"/>
                        <a:pt x="137" y="1"/>
                      </a:cubicBezTo>
                      <a:lnTo>
                        <a:pt x="126" y="1"/>
                      </a:lnTo>
                      <a:cubicBezTo>
                        <a:pt x="119" y="1"/>
                        <a:pt x="111" y="1"/>
                        <a:pt x="103" y="1"/>
                      </a:cubicBezTo>
                      <a:cubicBezTo>
                        <a:pt x="88" y="1"/>
                        <a:pt x="72" y="1"/>
                        <a:pt x="56" y="1"/>
                      </a:cubicBezTo>
                      <a:cubicBezTo>
                        <a:pt x="48" y="1"/>
                        <a:pt x="40" y="2"/>
                        <a:pt x="32" y="5"/>
                      </a:cubicBezTo>
                      <a:cubicBezTo>
                        <a:pt x="25" y="8"/>
                        <a:pt x="18" y="14"/>
                        <a:pt x="13" y="20"/>
                      </a:cubicBezTo>
                      <a:cubicBezTo>
                        <a:pt x="7" y="26"/>
                        <a:pt x="3" y="34"/>
                        <a:pt x="1" y="43"/>
                      </a:cubicBezTo>
                      <a:cubicBezTo>
                        <a:pt x="1" y="45"/>
                        <a:pt x="1" y="47"/>
                        <a:pt x="0" y="49"/>
                      </a:cubicBezTo>
                      <a:cubicBezTo>
                        <a:pt x="0" y="51"/>
                        <a:pt x="0" y="53"/>
                        <a:pt x="0" y="54"/>
                      </a:cubicBezTo>
                      <a:lnTo>
                        <a:pt x="0" y="408"/>
                      </a:lnTo>
                      <a:cubicBezTo>
                        <a:pt x="0" y="413"/>
                        <a:pt x="0" y="417"/>
                        <a:pt x="0" y="422"/>
                      </a:cubicBezTo>
                      <a:cubicBezTo>
                        <a:pt x="0" y="436"/>
                        <a:pt x="0" y="451"/>
                        <a:pt x="0" y="465"/>
                      </a:cubicBezTo>
                      <a:lnTo>
                        <a:pt x="0" y="925"/>
                      </a:lnTo>
                      <a:cubicBezTo>
                        <a:pt x="0" y="931"/>
                        <a:pt x="0" y="936"/>
                        <a:pt x="2" y="942"/>
                      </a:cubicBezTo>
                      <a:cubicBezTo>
                        <a:pt x="6" y="954"/>
                        <a:pt x="13" y="964"/>
                        <a:pt x="23" y="971"/>
                      </a:cubicBezTo>
                      <a:cubicBezTo>
                        <a:pt x="33" y="978"/>
                        <a:pt x="45" y="981"/>
                        <a:pt x="58" y="980"/>
                      </a:cubicBezTo>
                      <a:cubicBezTo>
                        <a:pt x="70" y="980"/>
                        <a:pt x="82" y="980"/>
                        <a:pt x="94" y="980"/>
                      </a:cubicBezTo>
                      <a:cubicBezTo>
                        <a:pt x="119" y="980"/>
                        <a:pt x="143" y="980"/>
                        <a:pt x="167" y="980"/>
                      </a:cubicBezTo>
                      <a:cubicBezTo>
                        <a:pt x="215" y="980"/>
                        <a:pt x="263" y="980"/>
                        <a:pt x="309" y="980"/>
                      </a:cubicBezTo>
                      <a:cubicBezTo>
                        <a:pt x="332" y="980"/>
                        <a:pt x="356" y="980"/>
                        <a:pt x="378" y="980"/>
                      </a:cubicBezTo>
                      <a:cubicBezTo>
                        <a:pt x="390" y="980"/>
                        <a:pt x="401" y="981"/>
                        <a:pt x="412" y="980"/>
                      </a:cubicBezTo>
                      <a:cubicBezTo>
                        <a:pt x="424" y="980"/>
                        <a:pt x="434" y="975"/>
                        <a:pt x="443" y="969"/>
                      </a:cubicBezTo>
                      <a:cubicBezTo>
                        <a:pt x="447" y="965"/>
                        <a:pt x="451" y="961"/>
                        <a:pt x="454" y="956"/>
                      </a:cubicBezTo>
                      <a:cubicBezTo>
                        <a:pt x="457" y="952"/>
                        <a:pt x="459" y="947"/>
                        <a:pt x="461" y="941"/>
                      </a:cubicBezTo>
                      <a:cubicBezTo>
                        <a:pt x="463" y="936"/>
                        <a:pt x="463" y="931"/>
                        <a:pt x="463" y="925"/>
                      </a:cubicBezTo>
                      <a:cubicBezTo>
                        <a:pt x="463" y="920"/>
                        <a:pt x="463" y="914"/>
                        <a:pt x="463" y="909"/>
                      </a:cubicBezTo>
                      <a:cubicBezTo>
                        <a:pt x="463" y="887"/>
                        <a:pt x="463" y="865"/>
                        <a:pt x="463" y="844"/>
                      </a:cubicBezTo>
                      <a:cubicBezTo>
                        <a:pt x="463" y="672"/>
                        <a:pt x="463" y="518"/>
                        <a:pt x="463" y="389"/>
                      </a:cubicBezTo>
                      <a:cubicBezTo>
                        <a:pt x="463" y="259"/>
                        <a:pt x="463" y="154"/>
                        <a:pt x="464" y="82"/>
                      </a:cubicBezTo>
                      <a:cubicBezTo>
                        <a:pt x="464" y="73"/>
                        <a:pt x="464" y="64"/>
                        <a:pt x="464" y="56"/>
                      </a:cubicBezTo>
                      <a:cubicBezTo>
                        <a:pt x="464" y="48"/>
                        <a:pt x="462" y="41"/>
                        <a:pt x="460" y="34"/>
                      </a:cubicBezTo>
                      <a:cubicBezTo>
                        <a:pt x="457" y="28"/>
                        <a:pt x="453" y="23"/>
                        <a:pt x="449" y="18"/>
                      </a:cubicBezTo>
                      <a:cubicBezTo>
                        <a:pt x="445" y="14"/>
                        <a:pt x="441" y="11"/>
                        <a:pt x="437" y="8"/>
                      </a:cubicBezTo>
                      <a:cubicBezTo>
                        <a:pt x="429" y="3"/>
                        <a:pt x="422" y="2"/>
                        <a:pt x="417" y="1"/>
                      </a:cubicBezTo>
                      <a:cubicBezTo>
                        <a:pt x="414" y="1"/>
                        <a:pt x="413" y="1"/>
                        <a:pt x="411" y="0"/>
                      </a:cubicBezTo>
                      <a:cubicBezTo>
                        <a:pt x="410" y="0"/>
                        <a:pt x="409" y="0"/>
                        <a:pt x="409" y="0"/>
                      </a:cubicBezTo>
                      <a:cubicBezTo>
                        <a:pt x="409" y="0"/>
                        <a:pt x="407" y="0"/>
                        <a:pt x="402" y="0"/>
                      </a:cubicBezTo>
                      <a:cubicBezTo>
                        <a:pt x="397" y="0"/>
                        <a:pt x="390" y="0"/>
                        <a:pt x="380"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4" name="Google Shape;1774;p41"/>
                <p:cNvSpPr/>
                <p:nvPr/>
              </p:nvSpPr>
              <p:spPr>
                <a:xfrm>
                  <a:off x="2680637" y="2092059"/>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5" name="Google Shape;1775;p41"/>
                <p:cNvSpPr/>
                <p:nvPr/>
              </p:nvSpPr>
              <p:spPr>
                <a:xfrm>
                  <a:off x="2521940" y="1329488"/>
                  <a:ext cx="960423" cy="2025965"/>
                </a:xfrm>
                <a:custGeom>
                  <a:rect b="b" l="l" r="r" t="t"/>
                  <a:pathLst>
                    <a:path extrusionOk="0" h="983" w="466">
                      <a:moveTo>
                        <a:pt x="411" y="1"/>
                      </a:moveTo>
                      <a:cubicBezTo>
                        <a:pt x="411" y="1"/>
                        <a:pt x="412" y="1"/>
                        <a:pt x="413" y="1"/>
                      </a:cubicBezTo>
                      <a:cubicBezTo>
                        <a:pt x="415" y="1"/>
                        <a:pt x="416" y="1"/>
                        <a:pt x="419" y="1"/>
                      </a:cubicBezTo>
                      <a:cubicBezTo>
                        <a:pt x="424" y="2"/>
                        <a:pt x="431" y="3"/>
                        <a:pt x="439" y="8"/>
                      </a:cubicBezTo>
                      <a:cubicBezTo>
                        <a:pt x="443" y="11"/>
                        <a:pt x="448" y="14"/>
                        <a:pt x="452" y="18"/>
                      </a:cubicBezTo>
                      <a:cubicBezTo>
                        <a:pt x="456" y="23"/>
                        <a:pt x="459" y="28"/>
                        <a:pt x="462" y="35"/>
                      </a:cubicBezTo>
                      <a:cubicBezTo>
                        <a:pt x="465" y="41"/>
                        <a:pt x="466" y="49"/>
                        <a:pt x="466" y="57"/>
                      </a:cubicBezTo>
                      <a:cubicBezTo>
                        <a:pt x="466" y="65"/>
                        <a:pt x="466" y="73"/>
                        <a:pt x="466" y="82"/>
                      </a:cubicBezTo>
                      <a:cubicBezTo>
                        <a:pt x="466" y="155"/>
                        <a:pt x="466" y="260"/>
                        <a:pt x="466" y="389"/>
                      </a:cubicBezTo>
                      <a:cubicBezTo>
                        <a:pt x="466" y="519"/>
                        <a:pt x="466" y="673"/>
                        <a:pt x="466" y="844"/>
                      </a:cubicBezTo>
                      <a:cubicBezTo>
                        <a:pt x="466" y="866"/>
                        <a:pt x="466" y="887"/>
                        <a:pt x="466" y="909"/>
                      </a:cubicBezTo>
                      <a:lnTo>
                        <a:pt x="466" y="926"/>
                      </a:lnTo>
                      <a:cubicBezTo>
                        <a:pt x="466" y="931"/>
                        <a:pt x="466" y="937"/>
                        <a:pt x="464" y="942"/>
                      </a:cubicBezTo>
                      <a:cubicBezTo>
                        <a:pt x="463" y="948"/>
                        <a:pt x="460" y="953"/>
                        <a:pt x="457" y="958"/>
                      </a:cubicBezTo>
                      <a:cubicBezTo>
                        <a:pt x="454" y="962"/>
                        <a:pt x="450" y="966"/>
                        <a:pt x="446" y="970"/>
                      </a:cubicBezTo>
                      <a:cubicBezTo>
                        <a:pt x="437" y="977"/>
                        <a:pt x="426" y="982"/>
                        <a:pt x="415" y="982"/>
                      </a:cubicBezTo>
                      <a:cubicBezTo>
                        <a:pt x="403" y="983"/>
                        <a:pt x="392" y="982"/>
                        <a:pt x="380" y="982"/>
                      </a:cubicBezTo>
                      <a:cubicBezTo>
                        <a:pt x="358" y="982"/>
                        <a:pt x="334" y="982"/>
                        <a:pt x="311" y="982"/>
                      </a:cubicBezTo>
                      <a:cubicBezTo>
                        <a:pt x="265" y="982"/>
                        <a:pt x="217" y="982"/>
                        <a:pt x="169" y="982"/>
                      </a:cubicBezTo>
                      <a:cubicBezTo>
                        <a:pt x="145" y="982"/>
                        <a:pt x="121" y="982"/>
                        <a:pt x="96" y="982"/>
                      </a:cubicBezTo>
                      <a:cubicBezTo>
                        <a:pt x="84" y="982"/>
                        <a:pt x="72" y="982"/>
                        <a:pt x="60" y="982"/>
                      </a:cubicBezTo>
                      <a:cubicBezTo>
                        <a:pt x="47" y="983"/>
                        <a:pt x="35" y="980"/>
                        <a:pt x="24" y="973"/>
                      </a:cubicBezTo>
                      <a:cubicBezTo>
                        <a:pt x="14" y="965"/>
                        <a:pt x="6" y="955"/>
                        <a:pt x="3" y="943"/>
                      </a:cubicBezTo>
                      <a:cubicBezTo>
                        <a:pt x="1" y="937"/>
                        <a:pt x="0" y="931"/>
                        <a:pt x="0" y="924"/>
                      </a:cubicBezTo>
                      <a:cubicBezTo>
                        <a:pt x="0" y="918"/>
                        <a:pt x="0" y="912"/>
                        <a:pt x="0" y="906"/>
                      </a:cubicBezTo>
                      <a:cubicBezTo>
                        <a:pt x="0" y="882"/>
                        <a:pt x="0" y="858"/>
                        <a:pt x="0" y="833"/>
                      </a:cubicBezTo>
                      <a:cubicBezTo>
                        <a:pt x="0" y="785"/>
                        <a:pt x="0" y="738"/>
                        <a:pt x="0" y="691"/>
                      </a:cubicBezTo>
                      <a:cubicBezTo>
                        <a:pt x="0" y="598"/>
                        <a:pt x="0" y="508"/>
                        <a:pt x="1" y="423"/>
                      </a:cubicBezTo>
                      <a:cubicBezTo>
                        <a:pt x="1" y="337"/>
                        <a:pt x="1" y="255"/>
                        <a:pt x="1" y="179"/>
                      </a:cubicBezTo>
                      <a:cubicBezTo>
                        <a:pt x="1" y="141"/>
                        <a:pt x="1" y="104"/>
                        <a:pt x="1" y="69"/>
                      </a:cubicBezTo>
                      <a:cubicBezTo>
                        <a:pt x="1" y="65"/>
                        <a:pt x="1" y="60"/>
                        <a:pt x="1" y="56"/>
                      </a:cubicBezTo>
                      <a:cubicBezTo>
                        <a:pt x="1" y="54"/>
                        <a:pt x="1" y="52"/>
                        <a:pt x="1" y="49"/>
                      </a:cubicBezTo>
                      <a:cubicBezTo>
                        <a:pt x="1" y="47"/>
                        <a:pt x="2" y="45"/>
                        <a:pt x="2" y="43"/>
                      </a:cubicBezTo>
                      <a:cubicBezTo>
                        <a:pt x="4" y="34"/>
                        <a:pt x="8" y="26"/>
                        <a:pt x="14" y="20"/>
                      </a:cubicBezTo>
                      <a:cubicBezTo>
                        <a:pt x="19" y="13"/>
                        <a:pt x="26" y="8"/>
                        <a:pt x="34" y="5"/>
                      </a:cubicBezTo>
                      <a:cubicBezTo>
                        <a:pt x="41" y="1"/>
                        <a:pt x="50" y="0"/>
                        <a:pt x="58" y="0"/>
                      </a:cubicBezTo>
                      <a:cubicBezTo>
                        <a:pt x="74" y="0"/>
                        <a:pt x="90" y="0"/>
                        <a:pt x="105" y="0"/>
                      </a:cubicBezTo>
                      <a:cubicBezTo>
                        <a:pt x="113" y="0"/>
                        <a:pt x="121" y="0"/>
                        <a:pt x="128" y="0"/>
                      </a:cubicBezTo>
                      <a:cubicBezTo>
                        <a:pt x="132" y="0"/>
                        <a:pt x="136" y="0"/>
                        <a:pt x="139" y="0"/>
                      </a:cubicBezTo>
                      <a:cubicBezTo>
                        <a:pt x="143" y="0"/>
                        <a:pt x="147" y="1"/>
                        <a:pt x="150" y="3"/>
                      </a:cubicBezTo>
                      <a:cubicBezTo>
                        <a:pt x="153" y="5"/>
                        <a:pt x="156" y="8"/>
                        <a:pt x="157" y="12"/>
                      </a:cubicBezTo>
                      <a:cubicBezTo>
                        <a:pt x="158" y="15"/>
                        <a:pt x="158" y="19"/>
                        <a:pt x="158" y="23"/>
                      </a:cubicBezTo>
                      <a:cubicBezTo>
                        <a:pt x="158" y="24"/>
                        <a:pt x="158" y="26"/>
                        <a:pt x="158" y="28"/>
                      </a:cubicBezTo>
                      <a:cubicBezTo>
                        <a:pt x="158" y="30"/>
                        <a:pt x="158" y="31"/>
                        <a:pt x="158" y="33"/>
                      </a:cubicBezTo>
                      <a:cubicBezTo>
                        <a:pt x="158" y="36"/>
                        <a:pt x="160" y="40"/>
                        <a:pt x="162" y="42"/>
                      </a:cubicBezTo>
                      <a:cubicBezTo>
                        <a:pt x="164" y="45"/>
                        <a:pt x="167" y="47"/>
                        <a:pt x="170" y="47"/>
                      </a:cubicBezTo>
                      <a:cubicBezTo>
                        <a:pt x="172" y="48"/>
                        <a:pt x="174" y="48"/>
                        <a:pt x="175" y="48"/>
                      </a:cubicBezTo>
                      <a:lnTo>
                        <a:pt x="180" y="48"/>
                      </a:lnTo>
                      <a:cubicBezTo>
                        <a:pt x="187" y="48"/>
                        <a:pt x="193" y="48"/>
                        <a:pt x="200" y="48"/>
                      </a:cubicBezTo>
                      <a:cubicBezTo>
                        <a:pt x="226" y="48"/>
                        <a:pt x="250" y="48"/>
                        <a:pt x="272" y="48"/>
                      </a:cubicBezTo>
                      <a:cubicBezTo>
                        <a:pt x="283" y="48"/>
                        <a:pt x="293" y="48"/>
                        <a:pt x="303" y="48"/>
                      </a:cubicBezTo>
                      <a:cubicBezTo>
                        <a:pt x="306" y="48"/>
                        <a:pt x="308" y="48"/>
                        <a:pt x="311" y="48"/>
                      </a:cubicBezTo>
                      <a:cubicBezTo>
                        <a:pt x="313" y="48"/>
                        <a:pt x="315" y="47"/>
                        <a:pt x="317" y="46"/>
                      </a:cubicBezTo>
                      <a:cubicBezTo>
                        <a:pt x="321" y="43"/>
                        <a:pt x="324" y="39"/>
                        <a:pt x="325" y="35"/>
                      </a:cubicBezTo>
                      <a:cubicBezTo>
                        <a:pt x="325" y="32"/>
                        <a:pt x="325" y="30"/>
                        <a:pt x="325" y="28"/>
                      </a:cubicBezTo>
                      <a:cubicBezTo>
                        <a:pt x="325" y="26"/>
                        <a:pt x="325" y="24"/>
                        <a:pt x="325" y="22"/>
                      </a:cubicBezTo>
                      <a:cubicBezTo>
                        <a:pt x="325" y="19"/>
                        <a:pt x="325" y="17"/>
                        <a:pt x="326" y="15"/>
                      </a:cubicBezTo>
                      <a:cubicBezTo>
                        <a:pt x="326" y="13"/>
                        <a:pt x="327" y="11"/>
                        <a:pt x="328" y="9"/>
                      </a:cubicBezTo>
                      <a:cubicBezTo>
                        <a:pt x="330" y="6"/>
                        <a:pt x="333" y="3"/>
                        <a:pt x="336" y="2"/>
                      </a:cubicBezTo>
                      <a:cubicBezTo>
                        <a:pt x="340" y="0"/>
                        <a:pt x="344" y="1"/>
                        <a:pt x="347" y="1"/>
                      </a:cubicBezTo>
                      <a:cubicBezTo>
                        <a:pt x="361" y="1"/>
                        <a:pt x="373" y="1"/>
                        <a:pt x="382" y="1"/>
                      </a:cubicBezTo>
                      <a:cubicBezTo>
                        <a:pt x="392" y="1"/>
                        <a:pt x="399" y="1"/>
                        <a:pt x="404" y="1"/>
                      </a:cubicBezTo>
                      <a:cubicBezTo>
                        <a:pt x="409" y="1"/>
                        <a:pt x="411" y="1"/>
                        <a:pt x="411" y="1"/>
                      </a:cubicBezTo>
                      <a:cubicBezTo>
                        <a:pt x="411" y="1"/>
                        <a:pt x="409" y="1"/>
                        <a:pt x="404" y="1"/>
                      </a:cubicBezTo>
                      <a:cubicBezTo>
                        <a:pt x="399" y="1"/>
                        <a:pt x="392" y="1"/>
                        <a:pt x="382" y="1"/>
                      </a:cubicBezTo>
                      <a:cubicBezTo>
                        <a:pt x="373" y="1"/>
                        <a:pt x="361" y="1"/>
                        <a:pt x="347" y="1"/>
                      </a:cubicBezTo>
                      <a:cubicBezTo>
                        <a:pt x="344" y="1"/>
                        <a:pt x="340" y="0"/>
                        <a:pt x="337" y="2"/>
                      </a:cubicBezTo>
                      <a:cubicBezTo>
                        <a:pt x="333" y="3"/>
                        <a:pt x="330" y="6"/>
                        <a:pt x="328" y="9"/>
                      </a:cubicBezTo>
                      <a:cubicBezTo>
                        <a:pt x="327" y="11"/>
                        <a:pt x="327" y="13"/>
                        <a:pt x="326" y="15"/>
                      </a:cubicBezTo>
                      <a:cubicBezTo>
                        <a:pt x="326" y="17"/>
                        <a:pt x="326" y="19"/>
                        <a:pt x="326" y="21"/>
                      </a:cubicBezTo>
                      <a:lnTo>
                        <a:pt x="326" y="28"/>
                      </a:lnTo>
                      <a:cubicBezTo>
                        <a:pt x="326" y="30"/>
                        <a:pt x="326" y="32"/>
                        <a:pt x="325" y="35"/>
                      </a:cubicBezTo>
                      <a:cubicBezTo>
                        <a:pt x="325" y="39"/>
                        <a:pt x="322" y="43"/>
                        <a:pt x="318" y="46"/>
                      </a:cubicBezTo>
                      <a:cubicBezTo>
                        <a:pt x="316" y="47"/>
                        <a:pt x="313" y="48"/>
                        <a:pt x="311" y="48"/>
                      </a:cubicBezTo>
                      <a:cubicBezTo>
                        <a:pt x="308" y="49"/>
                        <a:pt x="306" y="48"/>
                        <a:pt x="303" y="49"/>
                      </a:cubicBezTo>
                      <a:cubicBezTo>
                        <a:pt x="293" y="49"/>
                        <a:pt x="283" y="49"/>
                        <a:pt x="272" y="49"/>
                      </a:cubicBezTo>
                      <a:cubicBezTo>
                        <a:pt x="250" y="49"/>
                        <a:pt x="226" y="49"/>
                        <a:pt x="200" y="49"/>
                      </a:cubicBezTo>
                      <a:lnTo>
                        <a:pt x="180" y="49"/>
                      </a:lnTo>
                      <a:cubicBezTo>
                        <a:pt x="179" y="49"/>
                        <a:pt x="177" y="49"/>
                        <a:pt x="175" y="49"/>
                      </a:cubicBezTo>
                      <a:cubicBezTo>
                        <a:pt x="174" y="49"/>
                        <a:pt x="172" y="49"/>
                        <a:pt x="170" y="48"/>
                      </a:cubicBezTo>
                      <a:cubicBezTo>
                        <a:pt x="167" y="47"/>
                        <a:pt x="164" y="45"/>
                        <a:pt x="161" y="43"/>
                      </a:cubicBezTo>
                      <a:cubicBezTo>
                        <a:pt x="159" y="40"/>
                        <a:pt x="158" y="37"/>
                        <a:pt x="157" y="33"/>
                      </a:cubicBezTo>
                      <a:cubicBezTo>
                        <a:pt x="157" y="31"/>
                        <a:pt x="157" y="30"/>
                        <a:pt x="157" y="28"/>
                      </a:cubicBezTo>
                      <a:cubicBezTo>
                        <a:pt x="157" y="26"/>
                        <a:pt x="157" y="24"/>
                        <a:pt x="157" y="22"/>
                      </a:cubicBezTo>
                      <a:cubicBezTo>
                        <a:pt x="157" y="19"/>
                        <a:pt x="157" y="15"/>
                        <a:pt x="156" y="12"/>
                      </a:cubicBezTo>
                      <a:cubicBezTo>
                        <a:pt x="155" y="9"/>
                        <a:pt x="152" y="6"/>
                        <a:pt x="150" y="4"/>
                      </a:cubicBezTo>
                      <a:cubicBezTo>
                        <a:pt x="147" y="2"/>
                        <a:pt x="143" y="1"/>
                        <a:pt x="139" y="1"/>
                      </a:cubicBezTo>
                      <a:lnTo>
                        <a:pt x="106" y="1"/>
                      </a:lnTo>
                      <a:cubicBezTo>
                        <a:pt x="90" y="1"/>
                        <a:pt x="74" y="1"/>
                        <a:pt x="58" y="1"/>
                      </a:cubicBezTo>
                      <a:cubicBezTo>
                        <a:pt x="50" y="1"/>
                        <a:pt x="42" y="2"/>
                        <a:pt x="34" y="6"/>
                      </a:cubicBezTo>
                      <a:cubicBezTo>
                        <a:pt x="27" y="9"/>
                        <a:pt x="20" y="14"/>
                        <a:pt x="15" y="20"/>
                      </a:cubicBezTo>
                      <a:cubicBezTo>
                        <a:pt x="9" y="27"/>
                        <a:pt x="5" y="35"/>
                        <a:pt x="4" y="43"/>
                      </a:cubicBezTo>
                      <a:cubicBezTo>
                        <a:pt x="3" y="45"/>
                        <a:pt x="3" y="47"/>
                        <a:pt x="2" y="49"/>
                      </a:cubicBezTo>
                      <a:cubicBezTo>
                        <a:pt x="2" y="51"/>
                        <a:pt x="2" y="54"/>
                        <a:pt x="2" y="56"/>
                      </a:cubicBezTo>
                      <a:cubicBezTo>
                        <a:pt x="2" y="60"/>
                        <a:pt x="2" y="65"/>
                        <a:pt x="2" y="69"/>
                      </a:cubicBezTo>
                      <a:cubicBezTo>
                        <a:pt x="2" y="104"/>
                        <a:pt x="2" y="141"/>
                        <a:pt x="2" y="179"/>
                      </a:cubicBezTo>
                      <a:cubicBezTo>
                        <a:pt x="2" y="255"/>
                        <a:pt x="2" y="337"/>
                        <a:pt x="2" y="422"/>
                      </a:cubicBezTo>
                      <a:cubicBezTo>
                        <a:pt x="2" y="508"/>
                        <a:pt x="2" y="598"/>
                        <a:pt x="2" y="691"/>
                      </a:cubicBezTo>
                      <a:cubicBezTo>
                        <a:pt x="2" y="738"/>
                        <a:pt x="2" y="785"/>
                        <a:pt x="2" y="833"/>
                      </a:cubicBezTo>
                      <a:cubicBezTo>
                        <a:pt x="2" y="857"/>
                        <a:pt x="2" y="882"/>
                        <a:pt x="2" y="906"/>
                      </a:cubicBezTo>
                      <a:cubicBezTo>
                        <a:pt x="2" y="912"/>
                        <a:pt x="2" y="918"/>
                        <a:pt x="2" y="924"/>
                      </a:cubicBezTo>
                      <a:cubicBezTo>
                        <a:pt x="2" y="930"/>
                        <a:pt x="2" y="936"/>
                        <a:pt x="4" y="942"/>
                      </a:cubicBezTo>
                      <a:cubicBezTo>
                        <a:pt x="8" y="954"/>
                        <a:pt x="15" y="964"/>
                        <a:pt x="25" y="971"/>
                      </a:cubicBezTo>
                      <a:cubicBezTo>
                        <a:pt x="35" y="978"/>
                        <a:pt x="48" y="981"/>
                        <a:pt x="60" y="981"/>
                      </a:cubicBezTo>
                      <a:cubicBezTo>
                        <a:pt x="72" y="981"/>
                        <a:pt x="84" y="981"/>
                        <a:pt x="96" y="981"/>
                      </a:cubicBezTo>
                      <a:cubicBezTo>
                        <a:pt x="121" y="981"/>
                        <a:pt x="145" y="981"/>
                        <a:pt x="169" y="981"/>
                      </a:cubicBezTo>
                      <a:cubicBezTo>
                        <a:pt x="217" y="981"/>
                        <a:pt x="265" y="981"/>
                        <a:pt x="311" y="981"/>
                      </a:cubicBezTo>
                      <a:cubicBezTo>
                        <a:pt x="335" y="981"/>
                        <a:pt x="358" y="981"/>
                        <a:pt x="381" y="981"/>
                      </a:cubicBezTo>
                      <a:cubicBezTo>
                        <a:pt x="392" y="981"/>
                        <a:pt x="403" y="981"/>
                        <a:pt x="415" y="981"/>
                      </a:cubicBezTo>
                      <a:cubicBezTo>
                        <a:pt x="426" y="980"/>
                        <a:pt x="437" y="976"/>
                        <a:pt x="445" y="969"/>
                      </a:cubicBezTo>
                      <a:cubicBezTo>
                        <a:pt x="449" y="965"/>
                        <a:pt x="453" y="961"/>
                        <a:pt x="456" y="957"/>
                      </a:cubicBezTo>
                      <a:cubicBezTo>
                        <a:pt x="459" y="952"/>
                        <a:pt x="461" y="947"/>
                        <a:pt x="463" y="942"/>
                      </a:cubicBezTo>
                      <a:cubicBezTo>
                        <a:pt x="465" y="936"/>
                        <a:pt x="465" y="931"/>
                        <a:pt x="465" y="925"/>
                      </a:cubicBezTo>
                      <a:cubicBezTo>
                        <a:pt x="465" y="920"/>
                        <a:pt x="465" y="914"/>
                        <a:pt x="465" y="909"/>
                      </a:cubicBezTo>
                      <a:cubicBezTo>
                        <a:pt x="465" y="887"/>
                        <a:pt x="465" y="865"/>
                        <a:pt x="465" y="844"/>
                      </a:cubicBezTo>
                      <a:cubicBezTo>
                        <a:pt x="465" y="673"/>
                        <a:pt x="465" y="519"/>
                        <a:pt x="465" y="389"/>
                      </a:cubicBezTo>
                      <a:cubicBezTo>
                        <a:pt x="465" y="259"/>
                        <a:pt x="466" y="155"/>
                        <a:pt x="466" y="82"/>
                      </a:cubicBezTo>
                      <a:cubicBezTo>
                        <a:pt x="466" y="73"/>
                        <a:pt x="466" y="65"/>
                        <a:pt x="466" y="57"/>
                      </a:cubicBezTo>
                      <a:cubicBezTo>
                        <a:pt x="466" y="49"/>
                        <a:pt x="464" y="41"/>
                        <a:pt x="462" y="35"/>
                      </a:cubicBezTo>
                      <a:cubicBezTo>
                        <a:pt x="459" y="28"/>
                        <a:pt x="455" y="23"/>
                        <a:pt x="451" y="18"/>
                      </a:cubicBezTo>
                      <a:cubicBezTo>
                        <a:pt x="448" y="14"/>
                        <a:pt x="443" y="11"/>
                        <a:pt x="439" y="8"/>
                      </a:cubicBezTo>
                      <a:cubicBezTo>
                        <a:pt x="431" y="4"/>
                        <a:pt x="424" y="2"/>
                        <a:pt x="419" y="1"/>
                      </a:cubicBezTo>
                      <a:cubicBezTo>
                        <a:pt x="417" y="1"/>
                        <a:pt x="415" y="1"/>
                        <a:pt x="413" y="1"/>
                      </a:cubicBezTo>
                      <a:cubicBezTo>
                        <a:pt x="412" y="1"/>
                        <a:pt x="412" y="1"/>
                        <a:pt x="412" y="1"/>
                      </a:cubicBezTo>
                      <a:lnTo>
                        <a:pt x="411" y="1"/>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6" name="Google Shape;1776;p41"/>
                <p:cNvSpPr/>
                <p:nvPr/>
              </p:nvSpPr>
              <p:spPr>
                <a:xfrm>
                  <a:off x="3309241" y="1512917"/>
                  <a:ext cx="82440" cy="2061"/>
                </a:xfrm>
                <a:custGeom>
                  <a:rect b="b" l="l" r="r" t="t"/>
                  <a:pathLst>
                    <a:path extrusionOk="0" h="1" w="40">
                      <a:moveTo>
                        <a:pt x="40" y="0"/>
                      </a:moveTo>
                      <a:cubicBezTo>
                        <a:pt x="40" y="0"/>
                        <a:pt x="31" y="0"/>
                        <a:pt x="20" y="1"/>
                      </a:cubicBezTo>
                      <a:cubicBezTo>
                        <a:pt x="9" y="1"/>
                        <a:pt x="0" y="1"/>
                        <a:pt x="0" y="0"/>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7" name="Google Shape;1777;p41"/>
                <p:cNvSpPr/>
                <p:nvPr/>
              </p:nvSpPr>
              <p:spPr>
                <a:xfrm>
                  <a:off x="3309241" y="1533527"/>
                  <a:ext cx="82440" cy="2061"/>
                </a:xfrm>
                <a:custGeom>
                  <a:rect b="b" l="l" r="r" t="t"/>
                  <a:pathLst>
                    <a:path extrusionOk="0" h="1" w="40">
                      <a:moveTo>
                        <a:pt x="40" y="0"/>
                      </a:moveTo>
                      <a:cubicBezTo>
                        <a:pt x="40" y="0"/>
                        <a:pt x="31" y="1"/>
                        <a:pt x="20" y="1"/>
                      </a:cubicBezTo>
                      <a:cubicBezTo>
                        <a:pt x="9" y="1"/>
                        <a:pt x="0" y="1"/>
                        <a:pt x="0" y="1"/>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8" name="Google Shape;1778;p41"/>
                <p:cNvSpPr/>
                <p:nvPr/>
              </p:nvSpPr>
              <p:spPr>
                <a:xfrm>
                  <a:off x="3309241" y="1554137"/>
                  <a:ext cx="82440" cy="2061"/>
                </a:xfrm>
                <a:custGeom>
                  <a:rect b="b" l="l" r="r" t="t"/>
                  <a:pathLst>
                    <a:path extrusionOk="0" h="1" w="40">
                      <a:moveTo>
                        <a:pt x="40" y="1"/>
                      </a:moveTo>
                      <a:cubicBezTo>
                        <a:pt x="40" y="1"/>
                        <a:pt x="31" y="1"/>
                        <a:pt x="20" y="1"/>
                      </a:cubicBezTo>
                      <a:cubicBezTo>
                        <a:pt x="9" y="1"/>
                        <a:pt x="0" y="1"/>
                        <a:pt x="0" y="1"/>
                      </a:cubicBezTo>
                      <a:cubicBezTo>
                        <a:pt x="0" y="1"/>
                        <a:pt x="9" y="0"/>
                        <a:pt x="20" y="0"/>
                      </a:cubicBezTo>
                      <a:cubicBezTo>
                        <a:pt x="31" y="0"/>
                        <a:pt x="40" y="0"/>
                        <a:pt x="4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9" name="Google Shape;1779;p41"/>
                <p:cNvSpPr/>
                <p:nvPr/>
              </p:nvSpPr>
              <p:spPr>
                <a:xfrm>
                  <a:off x="2637356" y="1510856"/>
                  <a:ext cx="68013" cy="68013"/>
                </a:xfrm>
                <a:custGeom>
                  <a:rect b="b" l="l" r="r" t="t"/>
                  <a:pathLst>
                    <a:path extrusionOk="0" h="33" w="33">
                      <a:moveTo>
                        <a:pt x="1" y="33"/>
                      </a:moveTo>
                      <a:lnTo>
                        <a:pt x="2" y="33"/>
                      </a:lnTo>
                      <a:cubicBezTo>
                        <a:pt x="2" y="33"/>
                        <a:pt x="3" y="33"/>
                        <a:pt x="4" y="33"/>
                      </a:cubicBezTo>
                      <a:cubicBezTo>
                        <a:pt x="6" y="33"/>
                        <a:pt x="9" y="33"/>
                        <a:pt x="13" y="33"/>
                      </a:cubicBezTo>
                      <a:lnTo>
                        <a:pt x="12" y="33"/>
                      </a:lnTo>
                      <a:cubicBezTo>
                        <a:pt x="12" y="31"/>
                        <a:pt x="12" y="29"/>
                        <a:pt x="12" y="27"/>
                      </a:cubicBezTo>
                      <a:cubicBezTo>
                        <a:pt x="12" y="26"/>
                        <a:pt x="12" y="25"/>
                        <a:pt x="12" y="23"/>
                      </a:cubicBezTo>
                      <a:cubicBezTo>
                        <a:pt x="12" y="22"/>
                        <a:pt x="14" y="21"/>
                        <a:pt x="15" y="21"/>
                      </a:cubicBezTo>
                      <a:cubicBezTo>
                        <a:pt x="16" y="21"/>
                        <a:pt x="18" y="21"/>
                        <a:pt x="19" y="21"/>
                      </a:cubicBezTo>
                      <a:cubicBezTo>
                        <a:pt x="21" y="21"/>
                        <a:pt x="22" y="23"/>
                        <a:pt x="22" y="24"/>
                      </a:cubicBezTo>
                      <a:cubicBezTo>
                        <a:pt x="22" y="27"/>
                        <a:pt x="22" y="30"/>
                        <a:pt x="22" y="33"/>
                      </a:cubicBezTo>
                      <a:lnTo>
                        <a:pt x="22" y="33"/>
                      </a:lnTo>
                      <a:cubicBezTo>
                        <a:pt x="25" y="33"/>
                        <a:pt x="29" y="33"/>
                        <a:pt x="32" y="33"/>
                      </a:cubicBezTo>
                      <a:lnTo>
                        <a:pt x="32" y="33"/>
                      </a:lnTo>
                      <a:cubicBezTo>
                        <a:pt x="32" y="29"/>
                        <a:pt x="32" y="24"/>
                        <a:pt x="32" y="20"/>
                      </a:cubicBezTo>
                      <a:cubicBezTo>
                        <a:pt x="32" y="18"/>
                        <a:pt x="32" y="17"/>
                        <a:pt x="32" y="16"/>
                      </a:cubicBezTo>
                      <a:cubicBezTo>
                        <a:pt x="32" y="15"/>
                        <a:pt x="31" y="14"/>
                        <a:pt x="30" y="14"/>
                      </a:cubicBezTo>
                      <a:cubicBezTo>
                        <a:pt x="29" y="12"/>
                        <a:pt x="27" y="11"/>
                        <a:pt x="26" y="9"/>
                      </a:cubicBezTo>
                      <a:cubicBezTo>
                        <a:pt x="24" y="8"/>
                        <a:pt x="23" y="6"/>
                        <a:pt x="21" y="4"/>
                      </a:cubicBezTo>
                      <a:cubicBezTo>
                        <a:pt x="20" y="4"/>
                        <a:pt x="20" y="3"/>
                        <a:pt x="19" y="2"/>
                      </a:cubicBezTo>
                      <a:cubicBezTo>
                        <a:pt x="18" y="1"/>
                        <a:pt x="18" y="1"/>
                        <a:pt x="17" y="1"/>
                      </a:cubicBezTo>
                      <a:cubicBezTo>
                        <a:pt x="16" y="0"/>
                        <a:pt x="15" y="1"/>
                        <a:pt x="14" y="1"/>
                      </a:cubicBezTo>
                      <a:cubicBezTo>
                        <a:pt x="14" y="2"/>
                        <a:pt x="13" y="2"/>
                        <a:pt x="12" y="3"/>
                      </a:cubicBezTo>
                      <a:cubicBezTo>
                        <a:pt x="11" y="4"/>
                        <a:pt x="10" y="6"/>
                        <a:pt x="8" y="7"/>
                      </a:cubicBezTo>
                      <a:cubicBezTo>
                        <a:pt x="6" y="9"/>
                        <a:pt x="3" y="12"/>
                        <a:pt x="1" y="14"/>
                      </a:cubicBezTo>
                      <a:cubicBezTo>
                        <a:pt x="1" y="15"/>
                        <a:pt x="1" y="17"/>
                        <a:pt x="1" y="18"/>
                      </a:cubicBezTo>
                      <a:cubicBezTo>
                        <a:pt x="1" y="19"/>
                        <a:pt x="1" y="21"/>
                        <a:pt x="1" y="22"/>
                      </a:cubicBezTo>
                      <a:cubicBezTo>
                        <a:pt x="1" y="24"/>
                        <a:pt x="1" y="26"/>
                        <a:pt x="1" y="28"/>
                      </a:cubicBezTo>
                      <a:cubicBezTo>
                        <a:pt x="1" y="29"/>
                        <a:pt x="1" y="31"/>
                        <a:pt x="1" y="32"/>
                      </a:cubicBezTo>
                      <a:cubicBezTo>
                        <a:pt x="1" y="33"/>
                        <a:pt x="1" y="33"/>
                        <a:pt x="1" y="33"/>
                      </a:cubicBezTo>
                      <a:lnTo>
                        <a:pt x="1" y="32"/>
                      </a:lnTo>
                      <a:cubicBezTo>
                        <a:pt x="1" y="31"/>
                        <a:pt x="1" y="30"/>
                        <a:pt x="1" y="28"/>
                      </a:cubicBezTo>
                      <a:lnTo>
                        <a:pt x="1" y="22"/>
                      </a:lnTo>
                      <a:lnTo>
                        <a:pt x="1" y="18"/>
                      </a:lnTo>
                      <a:cubicBezTo>
                        <a:pt x="1" y="17"/>
                        <a:pt x="1" y="17"/>
                        <a:pt x="0" y="16"/>
                      </a:cubicBezTo>
                      <a:cubicBezTo>
                        <a:pt x="0" y="15"/>
                        <a:pt x="1" y="14"/>
                        <a:pt x="1" y="14"/>
                      </a:cubicBezTo>
                      <a:cubicBezTo>
                        <a:pt x="3" y="11"/>
                        <a:pt x="5" y="9"/>
                        <a:pt x="8" y="6"/>
                      </a:cubicBezTo>
                      <a:cubicBezTo>
                        <a:pt x="9" y="5"/>
                        <a:pt x="10" y="4"/>
                        <a:pt x="12" y="2"/>
                      </a:cubicBezTo>
                      <a:cubicBezTo>
                        <a:pt x="12" y="2"/>
                        <a:pt x="13" y="1"/>
                        <a:pt x="14" y="0"/>
                      </a:cubicBezTo>
                      <a:cubicBezTo>
                        <a:pt x="15" y="0"/>
                        <a:pt x="16" y="-1"/>
                        <a:pt x="17" y="0"/>
                      </a:cubicBezTo>
                      <a:cubicBezTo>
                        <a:pt x="18" y="0"/>
                        <a:pt x="19" y="1"/>
                        <a:pt x="20" y="2"/>
                      </a:cubicBezTo>
                      <a:cubicBezTo>
                        <a:pt x="20" y="2"/>
                        <a:pt x="21" y="3"/>
                        <a:pt x="22" y="4"/>
                      </a:cubicBezTo>
                      <a:cubicBezTo>
                        <a:pt x="23" y="5"/>
                        <a:pt x="25" y="7"/>
                        <a:pt x="26" y="8"/>
                      </a:cubicBezTo>
                      <a:cubicBezTo>
                        <a:pt x="28" y="10"/>
                        <a:pt x="29" y="11"/>
                        <a:pt x="31" y="13"/>
                      </a:cubicBezTo>
                      <a:lnTo>
                        <a:pt x="32" y="14"/>
                      </a:lnTo>
                      <a:cubicBezTo>
                        <a:pt x="33" y="15"/>
                        <a:pt x="33" y="15"/>
                        <a:pt x="33" y="16"/>
                      </a:cubicBezTo>
                      <a:cubicBezTo>
                        <a:pt x="33" y="17"/>
                        <a:pt x="33" y="18"/>
                        <a:pt x="33" y="19"/>
                      </a:cubicBezTo>
                      <a:cubicBezTo>
                        <a:pt x="33" y="24"/>
                        <a:pt x="33" y="29"/>
                        <a:pt x="33" y="33"/>
                      </a:cubicBezTo>
                      <a:lnTo>
                        <a:pt x="33" y="33"/>
                      </a:lnTo>
                      <a:lnTo>
                        <a:pt x="33" y="33"/>
                      </a:lnTo>
                      <a:cubicBezTo>
                        <a:pt x="29" y="33"/>
                        <a:pt x="25" y="33"/>
                        <a:pt x="22" y="33"/>
                      </a:cubicBezTo>
                      <a:lnTo>
                        <a:pt x="21" y="33"/>
                      </a:lnTo>
                      <a:lnTo>
                        <a:pt x="21" y="33"/>
                      </a:lnTo>
                      <a:cubicBezTo>
                        <a:pt x="21" y="30"/>
                        <a:pt x="21" y="27"/>
                        <a:pt x="21" y="24"/>
                      </a:cubicBezTo>
                      <a:cubicBezTo>
                        <a:pt x="21" y="23"/>
                        <a:pt x="20" y="21"/>
                        <a:pt x="19" y="21"/>
                      </a:cubicBezTo>
                      <a:cubicBezTo>
                        <a:pt x="18" y="21"/>
                        <a:pt x="16" y="21"/>
                        <a:pt x="15" y="21"/>
                      </a:cubicBezTo>
                      <a:cubicBezTo>
                        <a:pt x="14" y="21"/>
                        <a:pt x="13" y="22"/>
                        <a:pt x="13" y="23"/>
                      </a:cubicBezTo>
                      <a:cubicBezTo>
                        <a:pt x="13" y="25"/>
                        <a:pt x="13" y="26"/>
                        <a:pt x="13" y="27"/>
                      </a:cubicBezTo>
                      <a:cubicBezTo>
                        <a:pt x="13" y="29"/>
                        <a:pt x="13" y="31"/>
                        <a:pt x="13" y="33"/>
                      </a:cubicBezTo>
                      <a:lnTo>
                        <a:pt x="13" y="33"/>
                      </a:lnTo>
                      <a:lnTo>
                        <a:pt x="13" y="33"/>
                      </a:lnTo>
                      <a:cubicBezTo>
                        <a:pt x="9" y="33"/>
                        <a:pt x="6" y="33"/>
                        <a:pt x="4" y="33"/>
                      </a:cubicBezTo>
                      <a:cubicBezTo>
                        <a:pt x="3" y="33"/>
                        <a:pt x="2" y="33"/>
                        <a:pt x="2" y="33"/>
                      </a:cubicBezTo>
                      <a:cubicBezTo>
                        <a:pt x="1" y="33"/>
                        <a:pt x="1" y="33"/>
                        <a:pt x="1" y="33"/>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0" name="Google Shape;1780;p41"/>
                <p:cNvSpPr/>
                <p:nvPr/>
              </p:nvSpPr>
              <p:spPr>
                <a:xfrm>
                  <a:off x="2682698" y="2283732"/>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1" name="Google Shape;1781;p41"/>
                <p:cNvSpPr/>
                <p:nvPr/>
              </p:nvSpPr>
              <p:spPr>
                <a:xfrm>
                  <a:off x="2682698" y="2471284"/>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2" name="Google Shape;1782;p41"/>
                <p:cNvSpPr/>
                <p:nvPr/>
              </p:nvSpPr>
              <p:spPr>
                <a:xfrm>
                  <a:off x="2779565" y="2726848"/>
                  <a:ext cx="447235" cy="129843"/>
                </a:xfrm>
                <a:custGeom>
                  <a:rect b="b" l="l" r="r" t="t"/>
                  <a:pathLst>
                    <a:path extrusionOk="0" h="63" w="217">
                      <a:moveTo>
                        <a:pt x="185" y="63"/>
                      </a:moveTo>
                      <a:lnTo>
                        <a:pt x="32" y="63"/>
                      </a:lnTo>
                      <a:cubicBezTo>
                        <a:pt x="14" y="63"/>
                        <a:pt x="0" y="49"/>
                        <a:pt x="0" y="32"/>
                      </a:cubicBezTo>
                      <a:lnTo>
                        <a:pt x="0" y="32"/>
                      </a:lnTo>
                      <a:cubicBezTo>
                        <a:pt x="0" y="14"/>
                        <a:pt x="14" y="0"/>
                        <a:pt x="32" y="0"/>
                      </a:cubicBezTo>
                      <a:lnTo>
                        <a:pt x="185" y="0"/>
                      </a:lnTo>
                      <a:cubicBezTo>
                        <a:pt x="203" y="0"/>
                        <a:pt x="217" y="14"/>
                        <a:pt x="217" y="32"/>
                      </a:cubicBezTo>
                      <a:lnTo>
                        <a:pt x="217" y="32"/>
                      </a:lnTo>
                      <a:cubicBezTo>
                        <a:pt x="217" y="49"/>
                        <a:pt x="203" y="63"/>
                        <a:pt x="185" y="63"/>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3" name="Google Shape;1783;p41"/>
                <p:cNvSpPr/>
                <p:nvPr/>
              </p:nvSpPr>
              <p:spPr>
                <a:xfrm>
                  <a:off x="2804297" y="1953972"/>
                  <a:ext cx="395711" cy="10305"/>
                </a:xfrm>
                <a:custGeom>
                  <a:rect b="b" l="l" r="r" t="t"/>
                  <a:pathLst>
                    <a:path extrusionOk="0" h="5" w="192">
                      <a:moveTo>
                        <a:pt x="192" y="3"/>
                      </a:moveTo>
                      <a:cubicBezTo>
                        <a:pt x="192" y="4"/>
                        <a:pt x="149" y="5"/>
                        <a:pt x="96" y="5"/>
                      </a:cubicBezTo>
                      <a:cubicBezTo>
                        <a:pt x="43" y="5"/>
                        <a:pt x="0" y="5"/>
                        <a:pt x="0" y="3"/>
                      </a:cubicBezTo>
                      <a:cubicBezTo>
                        <a:pt x="0" y="2"/>
                        <a:pt x="43" y="0"/>
                        <a:pt x="96" y="0"/>
                      </a:cubicBezTo>
                      <a:cubicBezTo>
                        <a:pt x="149" y="0"/>
                        <a:pt x="192" y="1"/>
                        <a:pt x="192"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4" name="Google Shape;1784;p41"/>
                <p:cNvSpPr/>
                <p:nvPr/>
              </p:nvSpPr>
              <p:spPr>
                <a:xfrm>
                  <a:off x="1755249" y="663783"/>
                  <a:ext cx="1065533" cy="2252676"/>
                </a:xfrm>
                <a:custGeom>
                  <a:rect b="b" l="l" r="r" t="t"/>
                  <a:pathLst>
                    <a:path extrusionOk="0" h="1093" w="517">
                      <a:moveTo>
                        <a:pt x="424" y="0"/>
                      </a:moveTo>
                      <a:cubicBezTo>
                        <a:pt x="413" y="0"/>
                        <a:pt x="400" y="0"/>
                        <a:pt x="385" y="0"/>
                      </a:cubicBezTo>
                      <a:cubicBezTo>
                        <a:pt x="381" y="0"/>
                        <a:pt x="377" y="0"/>
                        <a:pt x="373" y="2"/>
                      </a:cubicBezTo>
                      <a:cubicBezTo>
                        <a:pt x="369" y="3"/>
                        <a:pt x="366" y="6"/>
                        <a:pt x="364" y="10"/>
                      </a:cubicBezTo>
                      <a:cubicBezTo>
                        <a:pt x="363" y="12"/>
                        <a:pt x="361" y="14"/>
                        <a:pt x="361" y="16"/>
                      </a:cubicBezTo>
                      <a:cubicBezTo>
                        <a:pt x="360" y="18"/>
                        <a:pt x="361" y="21"/>
                        <a:pt x="361" y="23"/>
                      </a:cubicBezTo>
                      <a:cubicBezTo>
                        <a:pt x="361" y="26"/>
                        <a:pt x="361" y="28"/>
                        <a:pt x="361" y="30"/>
                      </a:cubicBezTo>
                      <a:cubicBezTo>
                        <a:pt x="361" y="33"/>
                        <a:pt x="361" y="35"/>
                        <a:pt x="361" y="38"/>
                      </a:cubicBezTo>
                      <a:cubicBezTo>
                        <a:pt x="360" y="43"/>
                        <a:pt x="357" y="48"/>
                        <a:pt x="352" y="51"/>
                      </a:cubicBezTo>
                      <a:cubicBezTo>
                        <a:pt x="350" y="52"/>
                        <a:pt x="347" y="53"/>
                        <a:pt x="344" y="53"/>
                      </a:cubicBezTo>
                      <a:cubicBezTo>
                        <a:pt x="341" y="54"/>
                        <a:pt x="339" y="53"/>
                        <a:pt x="336" y="53"/>
                      </a:cubicBezTo>
                      <a:cubicBezTo>
                        <a:pt x="325" y="53"/>
                        <a:pt x="313" y="53"/>
                        <a:pt x="301" y="53"/>
                      </a:cubicBezTo>
                      <a:cubicBezTo>
                        <a:pt x="276" y="53"/>
                        <a:pt x="249" y="53"/>
                        <a:pt x="221" y="53"/>
                      </a:cubicBezTo>
                      <a:cubicBezTo>
                        <a:pt x="213" y="53"/>
                        <a:pt x="206" y="53"/>
                        <a:pt x="199" y="53"/>
                      </a:cubicBezTo>
                      <a:cubicBezTo>
                        <a:pt x="197" y="53"/>
                        <a:pt x="195" y="53"/>
                        <a:pt x="193" y="53"/>
                      </a:cubicBezTo>
                      <a:cubicBezTo>
                        <a:pt x="191" y="53"/>
                        <a:pt x="189" y="53"/>
                        <a:pt x="187" y="53"/>
                      </a:cubicBezTo>
                      <a:cubicBezTo>
                        <a:pt x="184" y="52"/>
                        <a:pt x="180" y="50"/>
                        <a:pt x="178" y="47"/>
                      </a:cubicBezTo>
                      <a:cubicBezTo>
                        <a:pt x="175" y="44"/>
                        <a:pt x="173" y="40"/>
                        <a:pt x="173" y="36"/>
                      </a:cubicBezTo>
                      <a:cubicBezTo>
                        <a:pt x="173" y="34"/>
                        <a:pt x="173" y="32"/>
                        <a:pt x="173" y="30"/>
                      </a:cubicBezTo>
                      <a:cubicBezTo>
                        <a:pt x="173" y="28"/>
                        <a:pt x="173" y="26"/>
                        <a:pt x="173" y="24"/>
                      </a:cubicBezTo>
                      <a:cubicBezTo>
                        <a:pt x="173" y="20"/>
                        <a:pt x="173" y="16"/>
                        <a:pt x="172" y="13"/>
                      </a:cubicBezTo>
                      <a:cubicBezTo>
                        <a:pt x="170" y="9"/>
                        <a:pt x="168" y="6"/>
                        <a:pt x="164" y="3"/>
                      </a:cubicBezTo>
                      <a:cubicBezTo>
                        <a:pt x="161" y="1"/>
                        <a:pt x="157" y="0"/>
                        <a:pt x="153" y="0"/>
                      </a:cubicBezTo>
                      <a:lnTo>
                        <a:pt x="141" y="0"/>
                      </a:lnTo>
                      <a:cubicBezTo>
                        <a:pt x="132" y="0"/>
                        <a:pt x="124" y="0"/>
                        <a:pt x="115" y="0"/>
                      </a:cubicBezTo>
                      <a:cubicBezTo>
                        <a:pt x="98" y="0"/>
                        <a:pt x="80" y="0"/>
                        <a:pt x="62" y="0"/>
                      </a:cubicBezTo>
                      <a:cubicBezTo>
                        <a:pt x="53" y="0"/>
                        <a:pt x="44" y="2"/>
                        <a:pt x="36" y="5"/>
                      </a:cubicBezTo>
                      <a:cubicBezTo>
                        <a:pt x="28" y="9"/>
                        <a:pt x="20" y="15"/>
                        <a:pt x="14" y="22"/>
                      </a:cubicBezTo>
                      <a:cubicBezTo>
                        <a:pt x="8" y="29"/>
                        <a:pt x="4" y="38"/>
                        <a:pt x="2" y="47"/>
                      </a:cubicBezTo>
                      <a:cubicBezTo>
                        <a:pt x="1" y="49"/>
                        <a:pt x="1" y="52"/>
                        <a:pt x="0" y="54"/>
                      </a:cubicBezTo>
                      <a:cubicBezTo>
                        <a:pt x="0" y="56"/>
                        <a:pt x="0" y="58"/>
                        <a:pt x="0" y="60"/>
                      </a:cubicBezTo>
                      <a:lnTo>
                        <a:pt x="0" y="454"/>
                      </a:lnTo>
                      <a:cubicBezTo>
                        <a:pt x="0" y="460"/>
                        <a:pt x="0" y="465"/>
                        <a:pt x="0" y="470"/>
                      </a:cubicBezTo>
                      <a:cubicBezTo>
                        <a:pt x="0" y="486"/>
                        <a:pt x="0" y="502"/>
                        <a:pt x="0" y="519"/>
                      </a:cubicBezTo>
                      <a:lnTo>
                        <a:pt x="0" y="1031"/>
                      </a:lnTo>
                      <a:cubicBezTo>
                        <a:pt x="0" y="1037"/>
                        <a:pt x="0" y="1044"/>
                        <a:pt x="2" y="1050"/>
                      </a:cubicBezTo>
                      <a:cubicBezTo>
                        <a:pt x="6" y="1063"/>
                        <a:pt x="15" y="1075"/>
                        <a:pt x="26" y="1082"/>
                      </a:cubicBezTo>
                      <a:cubicBezTo>
                        <a:pt x="37" y="1090"/>
                        <a:pt x="51" y="1094"/>
                        <a:pt x="64" y="1093"/>
                      </a:cubicBezTo>
                      <a:cubicBezTo>
                        <a:pt x="78" y="1093"/>
                        <a:pt x="92" y="1093"/>
                        <a:pt x="105" y="1093"/>
                      </a:cubicBezTo>
                      <a:cubicBezTo>
                        <a:pt x="132" y="1093"/>
                        <a:pt x="159" y="1093"/>
                        <a:pt x="186" y="1093"/>
                      </a:cubicBezTo>
                      <a:cubicBezTo>
                        <a:pt x="240" y="1093"/>
                        <a:pt x="293" y="1093"/>
                        <a:pt x="345" y="1093"/>
                      </a:cubicBezTo>
                      <a:cubicBezTo>
                        <a:pt x="371" y="1093"/>
                        <a:pt x="397" y="1093"/>
                        <a:pt x="422" y="1093"/>
                      </a:cubicBezTo>
                      <a:cubicBezTo>
                        <a:pt x="435" y="1093"/>
                        <a:pt x="447" y="1093"/>
                        <a:pt x="460" y="1093"/>
                      </a:cubicBezTo>
                      <a:cubicBezTo>
                        <a:pt x="472" y="1092"/>
                        <a:pt x="485" y="1087"/>
                        <a:pt x="494" y="1080"/>
                      </a:cubicBezTo>
                      <a:cubicBezTo>
                        <a:pt x="499" y="1076"/>
                        <a:pt x="502" y="1071"/>
                        <a:pt x="506" y="1066"/>
                      </a:cubicBezTo>
                      <a:cubicBezTo>
                        <a:pt x="509" y="1061"/>
                        <a:pt x="512" y="1055"/>
                        <a:pt x="514" y="1049"/>
                      </a:cubicBezTo>
                      <a:cubicBezTo>
                        <a:pt x="516" y="1044"/>
                        <a:pt x="516" y="1038"/>
                        <a:pt x="516" y="1031"/>
                      </a:cubicBezTo>
                      <a:cubicBezTo>
                        <a:pt x="516" y="1025"/>
                        <a:pt x="516" y="1019"/>
                        <a:pt x="516" y="1013"/>
                      </a:cubicBezTo>
                      <a:cubicBezTo>
                        <a:pt x="516" y="989"/>
                        <a:pt x="516" y="964"/>
                        <a:pt x="516" y="941"/>
                      </a:cubicBezTo>
                      <a:cubicBezTo>
                        <a:pt x="516" y="750"/>
                        <a:pt x="516" y="578"/>
                        <a:pt x="516" y="433"/>
                      </a:cubicBezTo>
                      <a:cubicBezTo>
                        <a:pt x="517" y="289"/>
                        <a:pt x="517" y="172"/>
                        <a:pt x="517" y="91"/>
                      </a:cubicBezTo>
                      <a:cubicBezTo>
                        <a:pt x="517" y="81"/>
                        <a:pt x="517" y="71"/>
                        <a:pt x="517" y="62"/>
                      </a:cubicBezTo>
                      <a:cubicBezTo>
                        <a:pt x="517" y="53"/>
                        <a:pt x="515" y="45"/>
                        <a:pt x="512" y="38"/>
                      </a:cubicBezTo>
                      <a:cubicBezTo>
                        <a:pt x="509" y="31"/>
                        <a:pt x="505" y="25"/>
                        <a:pt x="501" y="20"/>
                      </a:cubicBezTo>
                      <a:cubicBezTo>
                        <a:pt x="497" y="15"/>
                        <a:pt x="492" y="11"/>
                        <a:pt x="487" y="9"/>
                      </a:cubicBezTo>
                      <a:cubicBezTo>
                        <a:pt x="478" y="3"/>
                        <a:pt x="470" y="1"/>
                        <a:pt x="465" y="1"/>
                      </a:cubicBezTo>
                      <a:cubicBezTo>
                        <a:pt x="462" y="0"/>
                        <a:pt x="460" y="0"/>
                        <a:pt x="459" y="0"/>
                      </a:cubicBezTo>
                      <a:cubicBezTo>
                        <a:pt x="457" y="0"/>
                        <a:pt x="457" y="0"/>
                        <a:pt x="457" y="0"/>
                      </a:cubicBezTo>
                      <a:cubicBezTo>
                        <a:pt x="457" y="0"/>
                        <a:pt x="454" y="0"/>
                        <a:pt x="448" y="0"/>
                      </a:cubicBezTo>
                      <a:cubicBezTo>
                        <a:pt x="443" y="0"/>
                        <a:pt x="435" y="0"/>
                        <a:pt x="424"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5" name="Google Shape;1785;p41"/>
                <p:cNvSpPr/>
                <p:nvPr/>
              </p:nvSpPr>
              <p:spPr>
                <a:xfrm>
                  <a:off x="1753188" y="663783"/>
                  <a:ext cx="1069655" cy="2258859"/>
                </a:xfrm>
                <a:custGeom>
                  <a:rect b="b" l="l" r="r" t="t"/>
                  <a:pathLst>
                    <a:path extrusionOk="0" h="1096" w="519">
                      <a:moveTo>
                        <a:pt x="458" y="1"/>
                      </a:moveTo>
                      <a:cubicBezTo>
                        <a:pt x="458" y="1"/>
                        <a:pt x="459" y="1"/>
                        <a:pt x="460" y="1"/>
                      </a:cubicBezTo>
                      <a:cubicBezTo>
                        <a:pt x="461" y="1"/>
                        <a:pt x="463" y="1"/>
                        <a:pt x="466" y="1"/>
                      </a:cubicBezTo>
                      <a:cubicBezTo>
                        <a:pt x="472" y="2"/>
                        <a:pt x="480" y="4"/>
                        <a:pt x="489" y="9"/>
                      </a:cubicBezTo>
                      <a:cubicBezTo>
                        <a:pt x="494" y="12"/>
                        <a:pt x="498" y="16"/>
                        <a:pt x="503" y="20"/>
                      </a:cubicBezTo>
                      <a:cubicBezTo>
                        <a:pt x="507" y="25"/>
                        <a:pt x="511" y="31"/>
                        <a:pt x="514" y="38"/>
                      </a:cubicBezTo>
                      <a:cubicBezTo>
                        <a:pt x="517" y="46"/>
                        <a:pt x="519" y="54"/>
                        <a:pt x="519" y="63"/>
                      </a:cubicBezTo>
                      <a:cubicBezTo>
                        <a:pt x="519" y="72"/>
                        <a:pt x="519" y="82"/>
                        <a:pt x="519" y="92"/>
                      </a:cubicBezTo>
                      <a:cubicBezTo>
                        <a:pt x="519" y="173"/>
                        <a:pt x="519" y="289"/>
                        <a:pt x="519" y="434"/>
                      </a:cubicBezTo>
                      <a:cubicBezTo>
                        <a:pt x="519" y="578"/>
                        <a:pt x="519" y="750"/>
                        <a:pt x="519" y="941"/>
                      </a:cubicBezTo>
                      <a:cubicBezTo>
                        <a:pt x="519" y="965"/>
                        <a:pt x="519" y="989"/>
                        <a:pt x="519" y="1014"/>
                      </a:cubicBezTo>
                      <a:cubicBezTo>
                        <a:pt x="519" y="1020"/>
                        <a:pt x="519" y="1026"/>
                        <a:pt x="519" y="1032"/>
                      </a:cubicBezTo>
                      <a:cubicBezTo>
                        <a:pt x="519" y="1038"/>
                        <a:pt x="519" y="1045"/>
                        <a:pt x="517" y="1051"/>
                      </a:cubicBezTo>
                      <a:cubicBezTo>
                        <a:pt x="515" y="1057"/>
                        <a:pt x="513" y="1063"/>
                        <a:pt x="509" y="1068"/>
                      </a:cubicBezTo>
                      <a:cubicBezTo>
                        <a:pt x="506" y="1073"/>
                        <a:pt x="501" y="1078"/>
                        <a:pt x="496" y="1082"/>
                      </a:cubicBezTo>
                      <a:cubicBezTo>
                        <a:pt x="487" y="1090"/>
                        <a:pt x="474" y="1095"/>
                        <a:pt x="461" y="1095"/>
                      </a:cubicBezTo>
                      <a:cubicBezTo>
                        <a:pt x="449" y="1096"/>
                        <a:pt x="436" y="1095"/>
                        <a:pt x="423" y="1096"/>
                      </a:cubicBezTo>
                      <a:cubicBezTo>
                        <a:pt x="398" y="1096"/>
                        <a:pt x="372" y="1096"/>
                        <a:pt x="346" y="1096"/>
                      </a:cubicBezTo>
                      <a:cubicBezTo>
                        <a:pt x="294" y="1096"/>
                        <a:pt x="241" y="1096"/>
                        <a:pt x="188" y="1096"/>
                      </a:cubicBezTo>
                      <a:cubicBezTo>
                        <a:pt x="161" y="1096"/>
                        <a:pt x="134" y="1096"/>
                        <a:pt x="107" y="1096"/>
                      </a:cubicBezTo>
                      <a:cubicBezTo>
                        <a:pt x="93" y="1096"/>
                        <a:pt x="79" y="1096"/>
                        <a:pt x="66" y="1096"/>
                      </a:cubicBezTo>
                      <a:cubicBezTo>
                        <a:pt x="52" y="1096"/>
                        <a:pt x="38" y="1093"/>
                        <a:pt x="26" y="1085"/>
                      </a:cubicBezTo>
                      <a:cubicBezTo>
                        <a:pt x="15" y="1077"/>
                        <a:pt x="6" y="1065"/>
                        <a:pt x="2" y="1051"/>
                      </a:cubicBezTo>
                      <a:cubicBezTo>
                        <a:pt x="0" y="1045"/>
                        <a:pt x="0" y="1038"/>
                        <a:pt x="0" y="1031"/>
                      </a:cubicBezTo>
                      <a:cubicBezTo>
                        <a:pt x="0" y="1024"/>
                        <a:pt x="0" y="1017"/>
                        <a:pt x="0" y="1010"/>
                      </a:cubicBezTo>
                      <a:cubicBezTo>
                        <a:pt x="0" y="983"/>
                        <a:pt x="0" y="956"/>
                        <a:pt x="0" y="929"/>
                      </a:cubicBezTo>
                      <a:cubicBezTo>
                        <a:pt x="0" y="876"/>
                        <a:pt x="0" y="823"/>
                        <a:pt x="0" y="771"/>
                      </a:cubicBezTo>
                      <a:cubicBezTo>
                        <a:pt x="0" y="667"/>
                        <a:pt x="0" y="567"/>
                        <a:pt x="0" y="471"/>
                      </a:cubicBezTo>
                      <a:cubicBezTo>
                        <a:pt x="0" y="376"/>
                        <a:pt x="0" y="285"/>
                        <a:pt x="0" y="200"/>
                      </a:cubicBezTo>
                      <a:cubicBezTo>
                        <a:pt x="0" y="157"/>
                        <a:pt x="0" y="116"/>
                        <a:pt x="0" y="77"/>
                      </a:cubicBezTo>
                      <a:cubicBezTo>
                        <a:pt x="0" y="72"/>
                        <a:pt x="0" y="67"/>
                        <a:pt x="0" y="62"/>
                      </a:cubicBezTo>
                      <a:cubicBezTo>
                        <a:pt x="0" y="60"/>
                        <a:pt x="0" y="57"/>
                        <a:pt x="0" y="55"/>
                      </a:cubicBezTo>
                      <a:cubicBezTo>
                        <a:pt x="1" y="52"/>
                        <a:pt x="1" y="50"/>
                        <a:pt x="1" y="48"/>
                      </a:cubicBezTo>
                      <a:cubicBezTo>
                        <a:pt x="4" y="38"/>
                        <a:pt x="8" y="29"/>
                        <a:pt x="14" y="22"/>
                      </a:cubicBezTo>
                      <a:cubicBezTo>
                        <a:pt x="20" y="15"/>
                        <a:pt x="28" y="9"/>
                        <a:pt x="37" y="5"/>
                      </a:cubicBezTo>
                      <a:cubicBezTo>
                        <a:pt x="45" y="1"/>
                        <a:pt x="55" y="0"/>
                        <a:pt x="64" y="0"/>
                      </a:cubicBezTo>
                      <a:cubicBezTo>
                        <a:pt x="82" y="0"/>
                        <a:pt x="99" y="0"/>
                        <a:pt x="117" y="0"/>
                      </a:cubicBezTo>
                      <a:cubicBezTo>
                        <a:pt x="125" y="0"/>
                        <a:pt x="134" y="0"/>
                        <a:pt x="142" y="0"/>
                      </a:cubicBezTo>
                      <a:cubicBezTo>
                        <a:pt x="146" y="0"/>
                        <a:pt x="150" y="0"/>
                        <a:pt x="154" y="0"/>
                      </a:cubicBezTo>
                      <a:cubicBezTo>
                        <a:pt x="159" y="0"/>
                        <a:pt x="163" y="1"/>
                        <a:pt x="166" y="3"/>
                      </a:cubicBezTo>
                      <a:cubicBezTo>
                        <a:pt x="170" y="6"/>
                        <a:pt x="172" y="9"/>
                        <a:pt x="174" y="13"/>
                      </a:cubicBezTo>
                      <a:cubicBezTo>
                        <a:pt x="175" y="17"/>
                        <a:pt x="175" y="21"/>
                        <a:pt x="175" y="25"/>
                      </a:cubicBezTo>
                      <a:cubicBezTo>
                        <a:pt x="175" y="27"/>
                        <a:pt x="175" y="29"/>
                        <a:pt x="175" y="31"/>
                      </a:cubicBezTo>
                      <a:cubicBezTo>
                        <a:pt x="175" y="33"/>
                        <a:pt x="175" y="35"/>
                        <a:pt x="175" y="37"/>
                      </a:cubicBezTo>
                      <a:cubicBezTo>
                        <a:pt x="176" y="41"/>
                        <a:pt x="177" y="44"/>
                        <a:pt x="180" y="47"/>
                      </a:cubicBezTo>
                      <a:cubicBezTo>
                        <a:pt x="182" y="50"/>
                        <a:pt x="185" y="52"/>
                        <a:pt x="189" y="53"/>
                      </a:cubicBezTo>
                      <a:cubicBezTo>
                        <a:pt x="191" y="53"/>
                        <a:pt x="193" y="53"/>
                        <a:pt x="194" y="53"/>
                      </a:cubicBezTo>
                      <a:cubicBezTo>
                        <a:pt x="196" y="53"/>
                        <a:pt x="198" y="53"/>
                        <a:pt x="200" y="53"/>
                      </a:cubicBezTo>
                      <a:cubicBezTo>
                        <a:pt x="207" y="53"/>
                        <a:pt x="215" y="53"/>
                        <a:pt x="222" y="53"/>
                      </a:cubicBezTo>
                      <a:cubicBezTo>
                        <a:pt x="251" y="53"/>
                        <a:pt x="277" y="53"/>
                        <a:pt x="302" y="53"/>
                      </a:cubicBezTo>
                      <a:cubicBezTo>
                        <a:pt x="314" y="53"/>
                        <a:pt x="326" y="53"/>
                        <a:pt x="337" y="53"/>
                      </a:cubicBezTo>
                      <a:cubicBezTo>
                        <a:pt x="340" y="53"/>
                        <a:pt x="343" y="53"/>
                        <a:pt x="345" y="53"/>
                      </a:cubicBezTo>
                      <a:cubicBezTo>
                        <a:pt x="348" y="53"/>
                        <a:pt x="351" y="52"/>
                        <a:pt x="353" y="51"/>
                      </a:cubicBezTo>
                      <a:cubicBezTo>
                        <a:pt x="357" y="48"/>
                        <a:pt x="360" y="43"/>
                        <a:pt x="361" y="38"/>
                      </a:cubicBezTo>
                      <a:cubicBezTo>
                        <a:pt x="362" y="36"/>
                        <a:pt x="362" y="33"/>
                        <a:pt x="362" y="31"/>
                      </a:cubicBezTo>
                      <a:cubicBezTo>
                        <a:pt x="362" y="29"/>
                        <a:pt x="362" y="27"/>
                        <a:pt x="362" y="24"/>
                      </a:cubicBezTo>
                      <a:cubicBezTo>
                        <a:pt x="362" y="22"/>
                        <a:pt x="362" y="19"/>
                        <a:pt x="362" y="17"/>
                      </a:cubicBezTo>
                      <a:cubicBezTo>
                        <a:pt x="363" y="14"/>
                        <a:pt x="363" y="12"/>
                        <a:pt x="364" y="10"/>
                      </a:cubicBezTo>
                      <a:cubicBezTo>
                        <a:pt x="367" y="6"/>
                        <a:pt x="370" y="3"/>
                        <a:pt x="374" y="2"/>
                      </a:cubicBezTo>
                      <a:cubicBezTo>
                        <a:pt x="378" y="0"/>
                        <a:pt x="382" y="0"/>
                        <a:pt x="386" y="0"/>
                      </a:cubicBezTo>
                      <a:cubicBezTo>
                        <a:pt x="402" y="0"/>
                        <a:pt x="415" y="0"/>
                        <a:pt x="425" y="1"/>
                      </a:cubicBezTo>
                      <a:cubicBezTo>
                        <a:pt x="436" y="1"/>
                        <a:pt x="444" y="1"/>
                        <a:pt x="450" y="1"/>
                      </a:cubicBezTo>
                      <a:cubicBezTo>
                        <a:pt x="455" y="1"/>
                        <a:pt x="458" y="1"/>
                        <a:pt x="458" y="1"/>
                      </a:cubicBezTo>
                      <a:cubicBezTo>
                        <a:pt x="458" y="1"/>
                        <a:pt x="455" y="1"/>
                        <a:pt x="450" y="1"/>
                      </a:cubicBezTo>
                      <a:cubicBezTo>
                        <a:pt x="444" y="1"/>
                        <a:pt x="436" y="1"/>
                        <a:pt x="425" y="1"/>
                      </a:cubicBezTo>
                      <a:cubicBezTo>
                        <a:pt x="415" y="1"/>
                        <a:pt x="402" y="1"/>
                        <a:pt x="386" y="1"/>
                      </a:cubicBezTo>
                      <a:cubicBezTo>
                        <a:pt x="382" y="1"/>
                        <a:pt x="378" y="0"/>
                        <a:pt x="374" y="2"/>
                      </a:cubicBezTo>
                      <a:cubicBezTo>
                        <a:pt x="370" y="4"/>
                        <a:pt x="367" y="7"/>
                        <a:pt x="365" y="11"/>
                      </a:cubicBezTo>
                      <a:cubicBezTo>
                        <a:pt x="364" y="12"/>
                        <a:pt x="363" y="15"/>
                        <a:pt x="363" y="17"/>
                      </a:cubicBezTo>
                      <a:cubicBezTo>
                        <a:pt x="362" y="19"/>
                        <a:pt x="362" y="21"/>
                        <a:pt x="362" y="24"/>
                      </a:cubicBezTo>
                      <a:cubicBezTo>
                        <a:pt x="362" y="26"/>
                        <a:pt x="362" y="29"/>
                        <a:pt x="362" y="31"/>
                      </a:cubicBezTo>
                      <a:cubicBezTo>
                        <a:pt x="362" y="34"/>
                        <a:pt x="363" y="36"/>
                        <a:pt x="362" y="39"/>
                      </a:cubicBezTo>
                      <a:cubicBezTo>
                        <a:pt x="361" y="44"/>
                        <a:pt x="358" y="48"/>
                        <a:pt x="353" y="51"/>
                      </a:cubicBezTo>
                      <a:cubicBezTo>
                        <a:pt x="351" y="53"/>
                        <a:pt x="348" y="54"/>
                        <a:pt x="345" y="54"/>
                      </a:cubicBezTo>
                      <a:cubicBezTo>
                        <a:pt x="343" y="54"/>
                        <a:pt x="340" y="54"/>
                        <a:pt x="337" y="54"/>
                      </a:cubicBezTo>
                      <a:cubicBezTo>
                        <a:pt x="326" y="54"/>
                        <a:pt x="314" y="54"/>
                        <a:pt x="302" y="54"/>
                      </a:cubicBezTo>
                      <a:cubicBezTo>
                        <a:pt x="277" y="54"/>
                        <a:pt x="251" y="54"/>
                        <a:pt x="222" y="54"/>
                      </a:cubicBezTo>
                      <a:lnTo>
                        <a:pt x="200" y="54"/>
                      </a:lnTo>
                      <a:cubicBezTo>
                        <a:pt x="198" y="54"/>
                        <a:pt x="195" y="54"/>
                        <a:pt x="194" y="54"/>
                      </a:cubicBezTo>
                      <a:cubicBezTo>
                        <a:pt x="192" y="54"/>
                        <a:pt x="191" y="54"/>
                        <a:pt x="189" y="54"/>
                      </a:cubicBezTo>
                      <a:cubicBezTo>
                        <a:pt x="185" y="53"/>
                        <a:pt x="182" y="50"/>
                        <a:pt x="179" y="47"/>
                      </a:cubicBezTo>
                      <a:cubicBezTo>
                        <a:pt x="176" y="44"/>
                        <a:pt x="175" y="41"/>
                        <a:pt x="174" y="37"/>
                      </a:cubicBezTo>
                      <a:cubicBezTo>
                        <a:pt x="174" y="35"/>
                        <a:pt x="174" y="33"/>
                        <a:pt x="174" y="31"/>
                      </a:cubicBezTo>
                      <a:cubicBezTo>
                        <a:pt x="174" y="29"/>
                        <a:pt x="174" y="27"/>
                        <a:pt x="174" y="25"/>
                      </a:cubicBezTo>
                      <a:cubicBezTo>
                        <a:pt x="174" y="21"/>
                        <a:pt x="174" y="17"/>
                        <a:pt x="173" y="13"/>
                      </a:cubicBezTo>
                      <a:cubicBezTo>
                        <a:pt x="172" y="10"/>
                        <a:pt x="169" y="6"/>
                        <a:pt x="166" y="4"/>
                      </a:cubicBezTo>
                      <a:cubicBezTo>
                        <a:pt x="162" y="2"/>
                        <a:pt x="159" y="1"/>
                        <a:pt x="154" y="1"/>
                      </a:cubicBezTo>
                      <a:lnTo>
                        <a:pt x="117" y="1"/>
                      </a:lnTo>
                      <a:cubicBezTo>
                        <a:pt x="99" y="1"/>
                        <a:pt x="82" y="1"/>
                        <a:pt x="64" y="1"/>
                      </a:cubicBezTo>
                      <a:cubicBezTo>
                        <a:pt x="55" y="1"/>
                        <a:pt x="46" y="2"/>
                        <a:pt x="37" y="6"/>
                      </a:cubicBezTo>
                      <a:cubicBezTo>
                        <a:pt x="29" y="10"/>
                        <a:pt x="21" y="15"/>
                        <a:pt x="15" y="23"/>
                      </a:cubicBezTo>
                      <a:cubicBezTo>
                        <a:pt x="9" y="30"/>
                        <a:pt x="5" y="38"/>
                        <a:pt x="3" y="48"/>
                      </a:cubicBezTo>
                      <a:cubicBezTo>
                        <a:pt x="2" y="50"/>
                        <a:pt x="2" y="52"/>
                        <a:pt x="2" y="55"/>
                      </a:cubicBezTo>
                      <a:cubicBezTo>
                        <a:pt x="1" y="57"/>
                        <a:pt x="1" y="60"/>
                        <a:pt x="1" y="62"/>
                      </a:cubicBezTo>
                      <a:cubicBezTo>
                        <a:pt x="1" y="67"/>
                        <a:pt x="1" y="72"/>
                        <a:pt x="1" y="77"/>
                      </a:cubicBezTo>
                      <a:cubicBezTo>
                        <a:pt x="1" y="116"/>
                        <a:pt x="1" y="157"/>
                        <a:pt x="1" y="200"/>
                      </a:cubicBezTo>
                      <a:cubicBezTo>
                        <a:pt x="1" y="285"/>
                        <a:pt x="1" y="376"/>
                        <a:pt x="1" y="471"/>
                      </a:cubicBezTo>
                      <a:cubicBezTo>
                        <a:pt x="1" y="567"/>
                        <a:pt x="1" y="667"/>
                        <a:pt x="1" y="771"/>
                      </a:cubicBezTo>
                      <a:cubicBezTo>
                        <a:pt x="1" y="823"/>
                        <a:pt x="1" y="875"/>
                        <a:pt x="1" y="929"/>
                      </a:cubicBezTo>
                      <a:cubicBezTo>
                        <a:pt x="1" y="956"/>
                        <a:pt x="1" y="983"/>
                        <a:pt x="1" y="1010"/>
                      </a:cubicBezTo>
                      <a:cubicBezTo>
                        <a:pt x="1" y="1017"/>
                        <a:pt x="1" y="1024"/>
                        <a:pt x="1" y="1031"/>
                      </a:cubicBezTo>
                      <a:cubicBezTo>
                        <a:pt x="1" y="1037"/>
                        <a:pt x="2" y="1044"/>
                        <a:pt x="4" y="1051"/>
                      </a:cubicBezTo>
                      <a:cubicBezTo>
                        <a:pt x="8" y="1064"/>
                        <a:pt x="16" y="1075"/>
                        <a:pt x="27" y="1083"/>
                      </a:cubicBezTo>
                      <a:cubicBezTo>
                        <a:pt x="38" y="1091"/>
                        <a:pt x="52" y="1094"/>
                        <a:pt x="66" y="1094"/>
                      </a:cubicBezTo>
                      <a:cubicBezTo>
                        <a:pt x="79" y="1094"/>
                        <a:pt x="93" y="1094"/>
                        <a:pt x="107" y="1094"/>
                      </a:cubicBezTo>
                      <a:cubicBezTo>
                        <a:pt x="134" y="1094"/>
                        <a:pt x="161" y="1094"/>
                        <a:pt x="188" y="1094"/>
                      </a:cubicBezTo>
                      <a:cubicBezTo>
                        <a:pt x="241" y="1094"/>
                        <a:pt x="294" y="1094"/>
                        <a:pt x="346" y="1094"/>
                      </a:cubicBezTo>
                      <a:cubicBezTo>
                        <a:pt x="372" y="1094"/>
                        <a:pt x="398" y="1094"/>
                        <a:pt x="423" y="1094"/>
                      </a:cubicBezTo>
                      <a:cubicBezTo>
                        <a:pt x="436" y="1094"/>
                        <a:pt x="449" y="1094"/>
                        <a:pt x="461" y="1094"/>
                      </a:cubicBezTo>
                      <a:cubicBezTo>
                        <a:pt x="474" y="1093"/>
                        <a:pt x="486" y="1088"/>
                        <a:pt x="495" y="1080"/>
                      </a:cubicBezTo>
                      <a:cubicBezTo>
                        <a:pt x="500" y="1076"/>
                        <a:pt x="504" y="1072"/>
                        <a:pt x="508" y="1067"/>
                      </a:cubicBezTo>
                      <a:cubicBezTo>
                        <a:pt x="511" y="1062"/>
                        <a:pt x="514" y="1056"/>
                        <a:pt x="515" y="1050"/>
                      </a:cubicBezTo>
                      <a:cubicBezTo>
                        <a:pt x="517" y="1044"/>
                        <a:pt x="517" y="1038"/>
                        <a:pt x="518" y="1032"/>
                      </a:cubicBezTo>
                      <a:cubicBezTo>
                        <a:pt x="518" y="1026"/>
                        <a:pt x="518" y="1020"/>
                        <a:pt x="518" y="1014"/>
                      </a:cubicBezTo>
                      <a:cubicBezTo>
                        <a:pt x="518" y="989"/>
                        <a:pt x="518" y="965"/>
                        <a:pt x="518" y="941"/>
                      </a:cubicBezTo>
                      <a:cubicBezTo>
                        <a:pt x="518" y="750"/>
                        <a:pt x="518" y="578"/>
                        <a:pt x="518" y="434"/>
                      </a:cubicBezTo>
                      <a:cubicBezTo>
                        <a:pt x="518" y="289"/>
                        <a:pt x="518" y="172"/>
                        <a:pt x="518" y="92"/>
                      </a:cubicBezTo>
                      <a:cubicBezTo>
                        <a:pt x="518" y="81"/>
                        <a:pt x="518" y="72"/>
                        <a:pt x="518" y="63"/>
                      </a:cubicBezTo>
                      <a:cubicBezTo>
                        <a:pt x="518" y="54"/>
                        <a:pt x="517" y="47"/>
                        <a:pt x="514" y="39"/>
                      </a:cubicBezTo>
                      <a:cubicBezTo>
                        <a:pt x="511" y="32"/>
                        <a:pt x="506" y="26"/>
                        <a:pt x="502" y="21"/>
                      </a:cubicBezTo>
                      <a:cubicBezTo>
                        <a:pt x="497" y="17"/>
                        <a:pt x="493" y="12"/>
                        <a:pt x="489" y="9"/>
                      </a:cubicBezTo>
                      <a:cubicBezTo>
                        <a:pt x="479" y="4"/>
                        <a:pt x="471" y="2"/>
                        <a:pt x="466" y="1"/>
                      </a:cubicBezTo>
                      <a:cubicBezTo>
                        <a:pt x="463" y="1"/>
                        <a:pt x="461" y="1"/>
                        <a:pt x="460" y="1"/>
                      </a:cubicBezTo>
                      <a:cubicBezTo>
                        <a:pt x="459" y="1"/>
                        <a:pt x="458" y="1"/>
                        <a:pt x="458"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6" name="Google Shape;1786;p41"/>
                <p:cNvSpPr/>
                <p:nvPr/>
              </p:nvSpPr>
              <p:spPr>
                <a:xfrm>
                  <a:off x="2629112" y="867823"/>
                  <a:ext cx="92745" cy="2061"/>
                </a:xfrm>
                <a:custGeom>
                  <a:rect b="b" l="l" r="r" t="t"/>
                  <a:pathLst>
                    <a:path extrusionOk="0" h="1" w="45">
                      <a:moveTo>
                        <a:pt x="45" y="0"/>
                      </a:moveTo>
                      <a:cubicBezTo>
                        <a:pt x="45" y="0"/>
                        <a:pt x="35" y="1"/>
                        <a:pt x="22" y="1"/>
                      </a:cubicBezTo>
                      <a:cubicBezTo>
                        <a:pt x="10" y="1"/>
                        <a:pt x="0" y="1"/>
                        <a:pt x="0" y="0"/>
                      </a:cubicBezTo>
                      <a:cubicBezTo>
                        <a:pt x="0" y="0"/>
                        <a:pt x="10" y="0"/>
                        <a:pt x="22"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7" name="Google Shape;1787;p41"/>
                <p:cNvSpPr/>
                <p:nvPr/>
              </p:nvSpPr>
              <p:spPr>
                <a:xfrm>
                  <a:off x="2629112" y="890494"/>
                  <a:ext cx="92745" cy="2061"/>
                </a:xfrm>
                <a:custGeom>
                  <a:rect b="b" l="l" r="r" t="t"/>
                  <a:pathLst>
                    <a:path extrusionOk="0" h="1" w="45">
                      <a:moveTo>
                        <a:pt x="45" y="1"/>
                      </a:moveTo>
                      <a:cubicBezTo>
                        <a:pt x="45" y="1"/>
                        <a:pt x="35" y="1"/>
                        <a:pt x="22" y="1"/>
                      </a:cubicBezTo>
                      <a:cubicBezTo>
                        <a:pt x="10" y="1"/>
                        <a:pt x="0" y="1"/>
                        <a:pt x="0" y="1"/>
                      </a:cubicBezTo>
                      <a:cubicBezTo>
                        <a:pt x="0" y="1"/>
                        <a:pt x="10" y="0"/>
                        <a:pt x="22" y="0"/>
                      </a:cubicBezTo>
                      <a:cubicBezTo>
                        <a:pt x="35" y="0"/>
                        <a:pt x="45" y="0"/>
                        <a:pt x="4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8" name="Google Shape;1788;p41"/>
                <p:cNvSpPr/>
                <p:nvPr/>
              </p:nvSpPr>
              <p:spPr>
                <a:xfrm>
                  <a:off x="2629112" y="915226"/>
                  <a:ext cx="92745" cy="2061"/>
                </a:xfrm>
                <a:custGeom>
                  <a:rect b="b" l="l" r="r" t="t"/>
                  <a:pathLst>
                    <a:path extrusionOk="0" h="1" w="45">
                      <a:moveTo>
                        <a:pt x="45" y="0"/>
                      </a:moveTo>
                      <a:cubicBezTo>
                        <a:pt x="45" y="0"/>
                        <a:pt x="35" y="1"/>
                        <a:pt x="23" y="1"/>
                      </a:cubicBezTo>
                      <a:cubicBezTo>
                        <a:pt x="10" y="1"/>
                        <a:pt x="0" y="1"/>
                        <a:pt x="0" y="0"/>
                      </a:cubicBezTo>
                      <a:cubicBezTo>
                        <a:pt x="0" y="0"/>
                        <a:pt x="10" y="0"/>
                        <a:pt x="23"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89" name="Google Shape;1789;p41"/>
                <p:cNvSpPr/>
                <p:nvPr/>
              </p:nvSpPr>
              <p:spPr>
                <a:xfrm>
                  <a:off x="2093253" y="1199644"/>
                  <a:ext cx="416320" cy="416323"/>
                </a:xfrm>
                <a:custGeom>
                  <a:rect b="b" l="l" r="r" t="t"/>
                  <a:pathLst>
                    <a:path extrusionOk="0" h="202" w="202">
                      <a:moveTo>
                        <a:pt x="117" y="1"/>
                      </a:moveTo>
                      <a:cubicBezTo>
                        <a:pt x="134" y="3"/>
                        <a:pt x="151" y="11"/>
                        <a:pt x="165" y="22"/>
                      </a:cubicBezTo>
                      <a:cubicBezTo>
                        <a:pt x="179" y="33"/>
                        <a:pt x="189" y="47"/>
                        <a:pt x="196" y="64"/>
                      </a:cubicBezTo>
                      <a:cubicBezTo>
                        <a:pt x="202" y="81"/>
                        <a:pt x="203" y="99"/>
                        <a:pt x="201" y="116"/>
                      </a:cubicBezTo>
                      <a:cubicBezTo>
                        <a:pt x="198" y="134"/>
                        <a:pt x="191" y="150"/>
                        <a:pt x="180" y="164"/>
                      </a:cubicBezTo>
                      <a:cubicBezTo>
                        <a:pt x="169" y="178"/>
                        <a:pt x="155" y="189"/>
                        <a:pt x="138" y="195"/>
                      </a:cubicBezTo>
                      <a:cubicBezTo>
                        <a:pt x="121" y="201"/>
                        <a:pt x="103" y="203"/>
                        <a:pt x="86" y="201"/>
                      </a:cubicBezTo>
                      <a:cubicBezTo>
                        <a:pt x="68" y="198"/>
                        <a:pt x="52" y="192"/>
                        <a:pt x="38" y="180"/>
                      </a:cubicBezTo>
                      <a:cubicBezTo>
                        <a:pt x="24" y="169"/>
                        <a:pt x="13" y="154"/>
                        <a:pt x="7" y="137"/>
                      </a:cubicBezTo>
                      <a:cubicBezTo>
                        <a:pt x="1" y="121"/>
                        <a:pt x="-1" y="103"/>
                        <a:pt x="1" y="85"/>
                      </a:cubicBezTo>
                      <a:cubicBezTo>
                        <a:pt x="4" y="68"/>
                        <a:pt x="10" y="51"/>
                        <a:pt x="22" y="37"/>
                      </a:cubicBezTo>
                      <a:cubicBezTo>
                        <a:pt x="33" y="23"/>
                        <a:pt x="48" y="13"/>
                        <a:pt x="65" y="6"/>
                      </a:cubicBezTo>
                      <a:cubicBezTo>
                        <a:pt x="81" y="0"/>
                        <a:pt x="99" y="-2"/>
                        <a:pt x="117" y="1"/>
                      </a:cubicBezTo>
                      <a:close/>
                    </a:path>
                  </a:pathLst>
                </a:custGeom>
                <a:solidFill>
                  <a:schemeClr val="lt2"/>
                </a:solidFill>
                <a:ln>
                  <a:noFill/>
                </a:ln>
              </p:spPr>
              <p:txBody>
                <a:bodyPr anchorCtr="1" anchor="ctr" bIns="27700" lIns="90000" spcFirstLastPara="1" rIns="90000" wrap="square" tIns="2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0" name="Google Shape;1790;p41"/>
                <p:cNvSpPr/>
                <p:nvPr/>
              </p:nvSpPr>
              <p:spPr>
                <a:xfrm>
                  <a:off x="2231340" y="1403684"/>
                  <a:ext cx="142208" cy="88623"/>
                </a:xfrm>
                <a:custGeom>
                  <a:rect b="b" l="l" r="r" t="t"/>
                  <a:pathLst>
                    <a:path extrusionOk="0" h="43" w="69">
                      <a:moveTo>
                        <a:pt x="69" y="43"/>
                      </a:moveTo>
                      <a:lnTo>
                        <a:pt x="0" y="43"/>
                      </a:lnTo>
                      <a:lnTo>
                        <a:pt x="0" y="34"/>
                      </a:lnTo>
                      <a:cubicBezTo>
                        <a:pt x="0" y="15"/>
                        <a:pt x="15" y="0"/>
                        <a:pt x="34" y="0"/>
                      </a:cubicBezTo>
                      <a:lnTo>
                        <a:pt x="34" y="0"/>
                      </a:lnTo>
                      <a:cubicBezTo>
                        <a:pt x="54" y="0"/>
                        <a:pt x="69" y="15"/>
                        <a:pt x="69" y="34"/>
                      </a:cubicBezTo>
                      <a:lnTo>
                        <a:pt x="69" y="43"/>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1" name="Google Shape;1791;p41"/>
                <p:cNvSpPr/>
                <p:nvPr/>
              </p:nvSpPr>
              <p:spPr>
                <a:xfrm>
                  <a:off x="2260193" y="1323305"/>
                  <a:ext cx="84501" cy="84501"/>
                </a:xfrm>
                <a:custGeom>
                  <a:rect b="b" l="l" r="r" t="t"/>
                  <a:pathLst>
                    <a:path extrusionOk="0" h="41" w="41">
                      <a:moveTo>
                        <a:pt x="41" y="21"/>
                      </a:moveTo>
                      <a:cubicBezTo>
                        <a:pt x="41" y="24"/>
                        <a:pt x="40" y="28"/>
                        <a:pt x="38" y="31"/>
                      </a:cubicBezTo>
                      <a:cubicBezTo>
                        <a:pt x="36" y="34"/>
                        <a:pt x="34" y="37"/>
                        <a:pt x="31" y="38"/>
                      </a:cubicBezTo>
                      <a:cubicBezTo>
                        <a:pt x="27" y="40"/>
                        <a:pt x="23" y="41"/>
                        <a:pt x="20" y="41"/>
                      </a:cubicBezTo>
                      <a:cubicBezTo>
                        <a:pt x="16" y="41"/>
                        <a:pt x="13" y="40"/>
                        <a:pt x="10" y="38"/>
                      </a:cubicBezTo>
                      <a:cubicBezTo>
                        <a:pt x="7" y="37"/>
                        <a:pt x="4" y="34"/>
                        <a:pt x="3" y="31"/>
                      </a:cubicBezTo>
                      <a:cubicBezTo>
                        <a:pt x="1" y="28"/>
                        <a:pt x="0" y="24"/>
                        <a:pt x="0" y="21"/>
                      </a:cubicBezTo>
                      <a:cubicBezTo>
                        <a:pt x="0" y="17"/>
                        <a:pt x="1" y="14"/>
                        <a:pt x="3" y="10"/>
                      </a:cubicBezTo>
                      <a:cubicBezTo>
                        <a:pt x="4" y="7"/>
                        <a:pt x="7" y="5"/>
                        <a:pt x="10" y="3"/>
                      </a:cubicBezTo>
                      <a:cubicBezTo>
                        <a:pt x="13" y="1"/>
                        <a:pt x="17" y="0"/>
                        <a:pt x="20" y="0"/>
                      </a:cubicBezTo>
                      <a:cubicBezTo>
                        <a:pt x="24" y="0"/>
                        <a:pt x="27" y="1"/>
                        <a:pt x="31" y="3"/>
                      </a:cubicBezTo>
                      <a:cubicBezTo>
                        <a:pt x="34" y="5"/>
                        <a:pt x="36" y="7"/>
                        <a:pt x="38" y="10"/>
                      </a:cubicBezTo>
                      <a:cubicBezTo>
                        <a:pt x="40" y="14"/>
                        <a:pt x="41" y="17"/>
                        <a:pt x="41" y="2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2" name="Google Shape;1792;p41"/>
                <p:cNvSpPr/>
                <p:nvPr/>
              </p:nvSpPr>
              <p:spPr>
                <a:xfrm>
                  <a:off x="1930434" y="1855043"/>
                  <a:ext cx="702798" cy="144270"/>
                </a:xfrm>
                <a:custGeom>
                  <a:rect b="b" l="l" r="r" t="t"/>
                  <a:pathLst>
                    <a:path extrusionOk="0" h="70" w="341">
                      <a:moveTo>
                        <a:pt x="0" y="0"/>
                      </a:moveTo>
                      <a:lnTo>
                        <a:pt x="341" y="0"/>
                      </a:lnTo>
                      <a:lnTo>
                        <a:pt x="341" y="70"/>
                      </a:lnTo>
                      <a:lnTo>
                        <a:pt x="0" y="70"/>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3" name="Google Shape;1793;p41"/>
                <p:cNvSpPr/>
                <p:nvPr/>
              </p:nvSpPr>
              <p:spPr>
                <a:xfrm>
                  <a:off x="1930434" y="2065266"/>
                  <a:ext cx="702798" cy="142209"/>
                </a:xfrm>
                <a:custGeom>
                  <a:rect b="b" l="l" r="r" t="t"/>
                  <a:pathLst>
                    <a:path extrusionOk="0" h="69" w="341">
                      <a:moveTo>
                        <a:pt x="0" y="0"/>
                      </a:moveTo>
                      <a:lnTo>
                        <a:pt x="341" y="0"/>
                      </a:lnTo>
                      <a:lnTo>
                        <a:pt x="341" y="69"/>
                      </a:lnTo>
                      <a:lnTo>
                        <a:pt x="0" y="69"/>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4" name="Google Shape;1794;p41"/>
                <p:cNvSpPr/>
                <p:nvPr/>
              </p:nvSpPr>
              <p:spPr>
                <a:xfrm>
                  <a:off x="2039667" y="2349684"/>
                  <a:ext cx="496699" cy="144270"/>
                </a:xfrm>
                <a:custGeom>
                  <a:rect b="b" l="l" r="r" t="t"/>
                  <a:pathLst>
                    <a:path extrusionOk="0" h="70" w="241">
                      <a:moveTo>
                        <a:pt x="206" y="70"/>
                      </a:moveTo>
                      <a:lnTo>
                        <a:pt x="35" y="70"/>
                      </a:lnTo>
                      <a:cubicBezTo>
                        <a:pt x="16" y="70"/>
                        <a:pt x="0" y="54"/>
                        <a:pt x="0" y="35"/>
                      </a:cubicBezTo>
                      <a:lnTo>
                        <a:pt x="0" y="35"/>
                      </a:lnTo>
                      <a:cubicBezTo>
                        <a:pt x="0" y="16"/>
                        <a:pt x="16" y="0"/>
                        <a:pt x="35" y="0"/>
                      </a:cubicBezTo>
                      <a:lnTo>
                        <a:pt x="206" y="0"/>
                      </a:lnTo>
                      <a:cubicBezTo>
                        <a:pt x="225" y="0"/>
                        <a:pt x="241" y="16"/>
                        <a:pt x="241" y="35"/>
                      </a:cubicBezTo>
                      <a:lnTo>
                        <a:pt x="241" y="35"/>
                      </a:lnTo>
                      <a:cubicBezTo>
                        <a:pt x="241" y="54"/>
                        <a:pt x="225" y="70"/>
                        <a:pt x="206" y="70"/>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5" name="Google Shape;1795;p41"/>
                <p:cNvSpPr/>
                <p:nvPr/>
              </p:nvSpPr>
              <p:spPr>
                <a:xfrm>
                  <a:off x="2066460" y="1762298"/>
                  <a:ext cx="443113" cy="14427"/>
                </a:xfrm>
                <a:custGeom>
                  <a:rect b="b" l="l" r="r" t="t"/>
                  <a:pathLst>
                    <a:path extrusionOk="0" h="7" w="215">
                      <a:moveTo>
                        <a:pt x="215" y="3"/>
                      </a:moveTo>
                      <a:cubicBezTo>
                        <a:pt x="215" y="5"/>
                        <a:pt x="166" y="7"/>
                        <a:pt x="107" y="7"/>
                      </a:cubicBezTo>
                      <a:cubicBezTo>
                        <a:pt x="47" y="7"/>
                        <a:pt x="0" y="5"/>
                        <a:pt x="0" y="3"/>
                      </a:cubicBezTo>
                      <a:cubicBezTo>
                        <a:pt x="0" y="2"/>
                        <a:pt x="47" y="0"/>
                        <a:pt x="107" y="0"/>
                      </a:cubicBezTo>
                      <a:cubicBezTo>
                        <a:pt x="166" y="0"/>
                        <a:pt x="215" y="2"/>
                        <a:pt x="215"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96" name="Google Shape;1796;p41"/>
                <p:cNvSpPr/>
                <p:nvPr/>
              </p:nvSpPr>
              <p:spPr>
                <a:xfrm>
                  <a:off x="1990203" y="1933362"/>
                  <a:ext cx="43281" cy="26793"/>
                </a:xfrm>
                <a:custGeom>
                  <a:rect b="b" l="l" r="r" t="t"/>
                  <a:pathLst>
                    <a:path extrusionOk="0" h="13" w="21">
                      <a:moveTo>
                        <a:pt x="18" y="13"/>
                      </a:moveTo>
                      <a:lnTo>
                        <a:pt x="3" y="13"/>
                      </a:lnTo>
                      <a:cubicBezTo>
                        <a:pt x="2" y="13"/>
                        <a:pt x="0" y="11"/>
                        <a:pt x="0" y="10"/>
                      </a:cubicBezTo>
                      <a:lnTo>
                        <a:pt x="0" y="10"/>
                      </a:lnTo>
                      <a:cubicBezTo>
                        <a:pt x="0" y="4"/>
                        <a:pt x="5" y="0"/>
                        <a:pt x="10" y="0"/>
                      </a:cubicBezTo>
                      <a:lnTo>
                        <a:pt x="11" y="0"/>
                      </a:lnTo>
                      <a:cubicBezTo>
                        <a:pt x="16" y="0"/>
                        <a:pt x="21" y="4"/>
                        <a:pt x="21" y="10"/>
                      </a:cubicBezTo>
                      <a:lnTo>
                        <a:pt x="21" y="10"/>
                      </a:lnTo>
                      <a:cubicBezTo>
                        <a:pt x="21" y="11"/>
                        <a:pt x="19" y="13"/>
                        <a:pt x="18" y="13"/>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7" name="Google Shape;1797;p41"/>
                <p:cNvSpPr/>
                <p:nvPr/>
              </p:nvSpPr>
              <p:spPr>
                <a:xfrm>
                  <a:off x="1998447" y="1910691"/>
                  <a:ext cx="26793" cy="24732"/>
                </a:xfrm>
                <a:custGeom>
                  <a:rect b="b" l="l" r="r" t="t"/>
                  <a:pathLst>
                    <a:path extrusionOk="0" h="12" w="13">
                      <a:moveTo>
                        <a:pt x="13" y="6"/>
                      </a:moveTo>
                      <a:cubicBezTo>
                        <a:pt x="13" y="9"/>
                        <a:pt x="9" y="12"/>
                        <a:pt x="6" y="12"/>
                      </a:cubicBezTo>
                      <a:cubicBezTo>
                        <a:pt x="2" y="12"/>
                        <a:pt x="0" y="10"/>
                        <a:pt x="0" y="6"/>
                      </a:cubicBezTo>
                      <a:cubicBezTo>
                        <a:pt x="0" y="3"/>
                        <a:pt x="2" y="0"/>
                        <a:pt x="6" y="0"/>
                      </a:cubicBezTo>
                      <a:cubicBezTo>
                        <a:pt x="9" y="0"/>
                        <a:pt x="13" y="2"/>
                        <a:pt x="13" y="6"/>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8" name="Google Shape;1798;p41"/>
                <p:cNvSpPr/>
                <p:nvPr/>
              </p:nvSpPr>
              <p:spPr>
                <a:xfrm>
                  <a:off x="1994325" y="2139462"/>
                  <a:ext cx="35037" cy="24732"/>
                </a:xfrm>
                <a:custGeom>
                  <a:rect b="b" l="l" r="r" t="t"/>
                  <a:pathLst>
                    <a:path extrusionOk="0" h="12" w="17">
                      <a:moveTo>
                        <a:pt x="0" y="0"/>
                      </a:moveTo>
                      <a:lnTo>
                        <a:pt x="17" y="0"/>
                      </a:lnTo>
                      <a:lnTo>
                        <a:pt x="17" y="12"/>
                      </a:lnTo>
                      <a:lnTo>
                        <a:pt x="0" y="12"/>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9" name="Google Shape;1799;p41"/>
                <p:cNvSpPr/>
                <p:nvPr/>
              </p:nvSpPr>
              <p:spPr>
                <a:xfrm>
                  <a:off x="1988142" y="2112669"/>
                  <a:ext cx="45342" cy="30915"/>
                </a:xfrm>
                <a:custGeom>
                  <a:rect b="b" l="l" r="r" t="t"/>
                  <a:pathLst>
                    <a:path extrusionOk="0" h="15" w="22">
                      <a:moveTo>
                        <a:pt x="22" y="15"/>
                      </a:moveTo>
                      <a:lnTo>
                        <a:pt x="16" y="15"/>
                      </a:lnTo>
                      <a:lnTo>
                        <a:pt x="16" y="11"/>
                      </a:lnTo>
                      <a:cubicBezTo>
                        <a:pt x="16" y="9"/>
                        <a:pt x="13" y="6"/>
                        <a:pt x="11" y="6"/>
                      </a:cubicBezTo>
                      <a:cubicBezTo>
                        <a:pt x="8" y="6"/>
                        <a:pt x="6" y="9"/>
                        <a:pt x="6" y="11"/>
                      </a:cubicBezTo>
                      <a:lnTo>
                        <a:pt x="6" y="15"/>
                      </a:lnTo>
                      <a:lnTo>
                        <a:pt x="0" y="15"/>
                      </a:lnTo>
                      <a:lnTo>
                        <a:pt x="0" y="11"/>
                      </a:lnTo>
                      <a:cubicBezTo>
                        <a:pt x="0" y="5"/>
                        <a:pt x="4" y="0"/>
                        <a:pt x="11" y="0"/>
                      </a:cubicBezTo>
                      <a:cubicBezTo>
                        <a:pt x="17" y="0"/>
                        <a:pt x="22" y="5"/>
                        <a:pt x="22" y="11"/>
                      </a:cubicBezTo>
                      <a:lnTo>
                        <a:pt x="22" y="15"/>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0" name="Google Shape;1800;p41"/>
                <p:cNvSpPr/>
                <p:nvPr/>
              </p:nvSpPr>
              <p:spPr>
                <a:xfrm>
                  <a:off x="3354583" y="1244986"/>
                  <a:ext cx="247319" cy="245259"/>
                </a:xfrm>
                <a:custGeom>
                  <a:rect b="b" l="l" r="r" t="t"/>
                  <a:pathLst>
                    <a:path extrusionOk="0" h="119" w="120">
                      <a:moveTo>
                        <a:pt x="74" y="1"/>
                      </a:moveTo>
                      <a:cubicBezTo>
                        <a:pt x="84" y="4"/>
                        <a:pt x="93" y="9"/>
                        <a:pt x="101" y="16"/>
                      </a:cubicBezTo>
                      <a:cubicBezTo>
                        <a:pt x="108" y="23"/>
                        <a:pt x="115" y="32"/>
                        <a:pt x="118" y="42"/>
                      </a:cubicBezTo>
                      <a:cubicBezTo>
                        <a:pt x="121" y="52"/>
                        <a:pt x="120" y="63"/>
                        <a:pt x="118" y="73"/>
                      </a:cubicBezTo>
                      <a:cubicBezTo>
                        <a:pt x="115" y="83"/>
                        <a:pt x="111" y="93"/>
                        <a:pt x="104" y="100"/>
                      </a:cubicBezTo>
                      <a:cubicBezTo>
                        <a:pt x="97" y="108"/>
                        <a:pt x="88" y="113"/>
                        <a:pt x="78" y="116"/>
                      </a:cubicBezTo>
                      <a:cubicBezTo>
                        <a:pt x="68" y="119"/>
                        <a:pt x="57" y="120"/>
                        <a:pt x="47" y="117"/>
                      </a:cubicBezTo>
                      <a:cubicBezTo>
                        <a:pt x="37" y="115"/>
                        <a:pt x="27" y="110"/>
                        <a:pt x="20" y="103"/>
                      </a:cubicBezTo>
                      <a:cubicBezTo>
                        <a:pt x="12" y="96"/>
                        <a:pt x="6" y="87"/>
                        <a:pt x="3" y="77"/>
                      </a:cubicBezTo>
                      <a:cubicBezTo>
                        <a:pt x="0" y="67"/>
                        <a:pt x="0" y="56"/>
                        <a:pt x="2" y="46"/>
                      </a:cubicBezTo>
                      <a:cubicBezTo>
                        <a:pt x="5" y="35"/>
                        <a:pt x="10" y="26"/>
                        <a:pt x="17" y="18"/>
                      </a:cubicBezTo>
                      <a:cubicBezTo>
                        <a:pt x="24" y="11"/>
                        <a:pt x="33" y="5"/>
                        <a:pt x="43" y="2"/>
                      </a:cubicBezTo>
                      <a:cubicBezTo>
                        <a:pt x="53" y="-1"/>
                        <a:pt x="64" y="-1"/>
                        <a:pt x="74" y="1"/>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1" name="Google Shape;1801;p41"/>
                <p:cNvSpPr/>
                <p:nvPr/>
              </p:nvSpPr>
              <p:spPr>
                <a:xfrm>
                  <a:off x="3424656" y="1327427"/>
                  <a:ext cx="107172" cy="80379"/>
                </a:xfrm>
                <a:custGeom>
                  <a:rect b="b" l="l" r="r" t="t"/>
                  <a:pathLst>
                    <a:path extrusionOk="0" h="39" w="52">
                      <a:moveTo>
                        <a:pt x="23" y="39"/>
                      </a:moveTo>
                      <a:cubicBezTo>
                        <a:pt x="22" y="39"/>
                        <a:pt x="22" y="38"/>
                        <a:pt x="21" y="38"/>
                      </a:cubicBezTo>
                      <a:lnTo>
                        <a:pt x="1" y="21"/>
                      </a:lnTo>
                      <a:cubicBezTo>
                        <a:pt x="0" y="21"/>
                        <a:pt x="0" y="20"/>
                        <a:pt x="1" y="18"/>
                      </a:cubicBezTo>
                      <a:cubicBezTo>
                        <a:pt x="2" y="17"/>
                        <a:pt x="3" y="16"/>
                        <a:pt x="5" y="17"/>
                      </a:cubicBezTo>
                      <a:lnTo>
                        <a:pt x="23" y="32"/>
                      </a:lnTo>
                      <a:lnTo>
                        <a:pt x="48" y="1"/>
                      </a:lnTo>
                      <a:cubicBezTo>
                        <a:pt x="49" y="0"/>
                        <a:pt x="51" y="0"/>
                        <a:pt x="52" y="0"/>
                      </a:cubicBezTo>
                      <a:cubicBezTo>
                        <a:pt x="53" y="1"/>
                        <a:pt x="53" y="3"/>
                        <a:pt x="52" y="4"/>
                      </a:cubicBezTo>
                      <a:lnTo>
                        <a:pt x="25" y="38"/>
                      </a:lnTo>
                      <a:cubicBezTo>
                        <a:pt x="25" y="38"/>
                        <a:pt x="24" y="39"/>
                        <a:pt x="23" y="39"/>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802" name="Google Shape;1802;p41"/>
              <p:cNvSpPr/>
              <p:nvPr/>
            </p:nvSpPr>
            <p:spPr>
              <a:xfrm>
                <a:off x="2065998" y="838170"/>
                <a:ext cx="84650" cy="93282"/>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03" name="Google Shape;1803;p41"/>
            <p:cNvGrpSpPr/>
            <p:nvPr/>
          </p:nvGrpSpPr>
          <p:grpSpPr>
            <a:xfrm>
              <a:off x="1210622" y="-170354"/>
              <a:ext cx="367390" cy="638263"/>
              <a:chOff x="5914097" y="1631784"/>
              <a:chExt cx="367390" cy="638263"/>
            </a:xfrm>
          </p:grpSpPr>
          <p:sp>
            <p:nvSpPr>
              <p:cNvPr id="1804" name="Google Shape;1804;p41"/>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05" name="Google Shape;1805;p41"/>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pic>
        <p:nvPicPr>
          <p:cNvPr id="943" name="Google Shape;943;p24"/>
          <p:cNvPicPr preferRelativeResize="0"/>
          <p:nvPr/>
        </p:nvPicPr>
        <p:blipFill>
          <a:blip r:embed="rId3">
            <a:alphaModFix/>
          </a:blip>
          <a:stretch>
            <a:fillRect/>
          </a:stretch>
        </p:blipFill>
        <p:spPr>
          <a:xfrm>
            <a:off x="1636563" y="51975"/>
            <a:ext cx="5559125" cy="1159450"/>
          </a:xfrm>
          <a:prstGeom prst="rect">
            <a:avLst/>
          </a:prstGeom>
          <a:noFill/>
          <a:ln>
            <a:noFill/>
          </a:ln>
        </p:spPr>
      </p:pic>
      <p:sp>
        <p:nvSpPr>
          <p:cNvPr id="944" name="Google Shape;944;p24"/>
          <p:cNvSpPr txBox="1"/>
          <p:nvPr/>
        </p:nvSpPr>
        <p:spPr>
          <a:xfrm>
            <a:off x="2165925" y="1467725"/>
            <a:ext cx="5487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Course Title : Mobile Application Lab</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Course Code : 426-CSE</a:t>
            </a:r>
            <a:endParaRPr sz="1900">
              <a:solidFill>
                <a:schemeClr val="dk1"/>
              </a:solidFill>
              <a:latin typeface="Times New Roman"/>
              <a:ea typeface="Times New Roman"/>
              <a:cs typeface="Times New Roman"/>
              <a:sym typeface="Times New Roman"/>
            </a:endParaRPr>
          </a:p>
        </p:txBody>
      </p:sp>
      <p:sp>
        <p:nvSpPr>
          <p:cNvPr id="945" name="Google Shape;945;p24"/>
          <p:cNvSpPr txBox="1"/>
          <p:nvPr/>
        </p:nvSpPr>
        <p:spPr>
          <a:xfrm>
            <a:off x="792300" y="3597850"/>
            <a:ext cx="3532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K.M Shadman Wadith</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Lecturer</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Dept. Computer Science and Engineering</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946" name="Google Shape;946;p24"/>
          <p:cNvSpPr txBox="1"/>
          <p:nvPr/>
        </p:nvSpPr>
        <p:spPr>
          <a:xfrm>
            <a:off x="792300" y="3046913"/>
            <a:ext cx="203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Presented To</a:t>
            </a:r>
            <a:endParaRPr sz="2000">
              <a:solidFill>
                <a:schemeClr val="dk1"/>
              </a:solidFill>
              <a:latin typeface="Times New Roman"/>
              <a:ea typeface="Times New Roman"/>
              <a:cs typeface="Times New Roman"/>
              <a:sym typeface="Times New Roman"/>
            </a:endParaRPr>
          </a:p>
        </p:txBody>
      </p:sp>
      <p:sp>
        <p:nvSpPr>
          <p:cNvPr id="947" name="Google Shape;947;p24"/>
          <p:cNvSpPr txBox="1"/>
          <p:nvPr/>
        </p:nvSpPr>
        <p:spPr>
          <a:xfrm>
            <a:off x="5308875" y="3046913"/>
            <a:ext cx="203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Presented By</a:t>
            </a:r>
            <a:endParaRPr sz="2000">
              <a:solidFill>
                <a:schemeClr val="dk1"/>
              </a:solidFill>
              <a:latin typeface="Times New Roman"/>
              <a:ea typeface="Times New Roman"/>
              <a:cs typeface="Times New Roman"/>
              <a:sym typeface="Times New Roman"/>
            </a:endParaRPr>
          </a:p>
        </p:txBody>
      </p:sp>
      <p:sp>
        <p:nvSpPr>
          <p:cNvPr id="948" name="Google Shape;948;p24"/>
          <p:cNvSpPr txBox="1"/>
          <p:nvPr/>
        </p:nvSpPr>
        <p:spPr>
          <a:xfrm>
            <a:off x="5308875" y="3597850"/>
            <a:ext cx="3532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Monjurul Hasan ( 193002180 )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M A S K Shakil (201002029)</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Dept. </a:t>
            </a:r>
            <a:r>
              <a:rPr lang="en">
                <a:solidFill>
                  <a:schemeClr val="dk1"/>
                </a:solidFill>
                <a:latin typeface="Times New Roman"/>
                <a:ea typeface="Times New Roman"/>
                <a:cs typeface="Times New Roman"/>
                <a:sym typeface="Times New Roman"/>
              </a:rPr>
              <a:t>Computer</a:t>
            </a:r>
            <a:r>
              <a:rPr lang="en">
                <a:solidFill>
                  <a:schemeClr val="dk1"/>
                </a:solidFill>
                <a:latin typeface="Times New Roman"/>
                <a:ea typeface="Times New Roman"/>
                <a:cs typeface="Times New Roman"/>
                <a:sym typeface="Times New Roman"/>
              </a:rPr>
              <a:t> Science and Engineering</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grpSp>
        <p:nvGrpSpPr>
          <p:cNvPr id="1810" name="Google Shape;1810;p42"/>
          <p:cNvGrpSpPr/>
          <p:nvPr/>
        </p:nvGrpSpPr>
        <p:grpSpPr>
          <a:xfrm>
            <a:off x="4990776" y="173915"/>
            <a:ext cx="3565103" cy="4781911"/>
            <a:chOff x="4990776" y="173915"/>
            <a:chExt cx="3565103" cy="4781911"/>
          </a:xfrm>
        </p:grpSpPr>
        <p:grpSp>
          <p:nvGrpSpPr>
            <p:cNvPr id="1811" name="Google Shape;1811;p42"/>
            <p:cNvGrpSpPr/>
            <p:nvPr/>
          </p:nvGrpSpPr>
          <p:grpSpPr>
            <a:xfrm rot="-5400000">
              <a:off x="7792297" y="3706921"/>
              <a:ext cx="367390" cy="638263"/>
              <a:chOff x="5914097" y="1631784"/>
              <a:chExt cx="367390" cy="638263"/>
            </a:xfrm>
          </p:grpSpPr>
          <p:sp>
            <p:nvSpPr>
              <p:cNvPr id="1812" name="Google Shape;1812;p42"/>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13" name="Google Shape;1813;p42"/>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814" name="Google Shape;1814;p42"/>
            <p:cNvSpPr/>
            <p:nvPr/>
          </p:nvSpPr>
          <p:spPr>
            <a:xfrm>
              <a:off x="7232649" y="173915"/>
              <a:ext cx="1095950" cy="1095950"/>
            </a:xfrm>
            <a:custGeom>
              <a:rect b="b" l="l" r="r" t="t"/>
              <a:pathLst>
                <a:path extrusionOk="0" h="478" w="478">
                  <a:moveTo>
                    <a:pt x="90" y="109"/>
                  </a:moveTo>
                  <a:cubicBezTo>
                    <a:pt x="102" y="95"/>
                    <a:pt x="115" y="84"/>
                    <a:pt x="130" y="74"/>
                  </a:cubicBezTo>
                  <a:lnTo>
                    <a:pt x="125" y="26"/>
                  </a:lnTo>
                  <a:lnTo>
                    <a:pt x="201" y="0"/>
                  </a:lnTo>
                  <a:lnTo>
                    <a:pt x="226" y="41"/>
                  </a:lnTo>
                  <a:cubicBezTo>
                    <a:pt x="243" y="40"/>
                    <a:pt x="261" y="41"/>
                    <a:pt x="278" y="45"/>
                  </a:cubicBezTo>
                  <a:lnTo>
                    <a:pt x="309" y="7"/>
                  </a:lnTo>
                  <a:lnTo>
                    <a:pt x="381" y="43"/>
                  </a:lnTo>
                  <a:lnTo>
                    <a:pt x="369" y="90"/>
                  </a:lnTo>
                  <a:cubicBezTo>
                    <a:pt x="383" y="101"/>
                    <a:pt x="394" y="115"/>
                    <a:pt x="404" y="129"/>
                  </a:cubicBezTo>
                  <a:lnTo>
                    <a:pt x="452" y="124"/>
                  </a:lnTo>
                  <a:lnTo>
                    <a:pt x="478" y="200"/>
                  </a:lnTo>
                  <a:lnTo>
                    <a:pt x="437" y="226"/>
                  </a:lnTo>
                  <a:cubicBezTo>
                    <a:pt x="438" y="243"/>
                    <a:pt x="437" y="260"/>
                    <a:pt x="433" y="278"/>
                  </a:cubicBezTo>
                  <a:lnTo>
                    <a:pt x="471" y="308"/>
                  </a:lnTo>
                  <a:lnTo>
                    <a:pt x="435" y="380"/>
                  </a:lnTo>
                  <a:lnTo>
                    <a:pt x="388" y="369"/>
                  </a:lnTo>
                  <a:cubicBezTo>
                    <a:pt x="377" y="382"/>
                    <a:pt x="363" y="394"/>
                    <a:pt x="349" y="404"/>
                  </a:cubicBezTo>
                  <a:lnTo>
                    <a:pt x="354" y="452"/>
                  </a:lnTo>
                  <a:lnTo>
                    <a:pt x="278" y="478"/>
                  </a:lnTo>
                  <a:lnTo>
                    <a:pt x="252" y="436"/>
                  </a:lnTo>
                  <a:cubicBezTo>
                    <a:pt x="235" y="438"/>
                    <a:pt x="218" y="436"/>
                    <a:pt x="200" y="433"/>
                  </a:cubicBezTo>
                  <a:lnTo>
                    <a:pt x="170" y="471"/>
                  </a:lnTo>
                  <a:lnTo>
                    <a:pt x="98" y="435"/>
                  </a:lnTo>
                  <a:lnTo>
                    <a:pt x="109" y="388"/>
                  </a:lnTo>
                  <a:cubicBezTo>
                    <a:pt x="96" y="376"/>
                    <a:pt x="84" y="363"/>
                    <a:pt x="74" y="349"/>
                  </a:cubicBezTo>
                  <a:lnTo>
                    <a:pt x="26" y="354"/>
                  </a:lnTo>
                  <a:lnTo>
                    <a:pt x="0" y="278"/>
                  </a:lnTo>
                  <a:lnTo>
                    <a:pt x="42" y="252"/>
                  </a:lnTo>
                  <a:cubicBezTo>
                    <a:pt x="41" y="235"/>
                    <a:pt x="42" y="217"/>
                    <a:pt x="45" y="200"/>
                  </a:cubicBezTo>
                  <a:lnTo>
                    <a:pt x="7" y="169"/>
                  </a:lnTo>
                  <a:lnTo>
                    <a:pt x="43" y="97"/>
                  </a:lnTo>
                  <a:lnTo>
                    <a:pt x="90" y="109"/>
                  </a:lnTo>
                  <a:moveTo>
                    <a:pt x="164" y="197"/>
                  </a:moveTo>
                  <a:cubicBezTo>
                    <a:pt x="143" y="240"/>
                    <a:pt x="160" y="292"/>
                    <a:pt x="203" y="313"/>
                  </a:cubicBezTo>
                  <a:cubicBezTo>
                    <a:pt x="246" y="334"/>
                    <a:pt x="297" y="317"/>
                    <a:pt x="318" y="274"/>
                  </a:cubicBezTo>
                  <a:cubicBezTo>
                    <a:pt x="339" y="232"/>
                    <a:pt x="322" y="179"/>
                    <a:pt x="279" y="158"/>
                  </a:cubicBezTo>
                  <a:cubicBezTo>
                    <a:pt x="236" y="137"/>
                    <a:pt x="185" y="155"/>
                    <a:pt x="164" y="19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t> </a:t>
              </a:r>
              <a:endParaRPr b="0" sz="1800" strike="noStrike">
                <a:solidFill>
                  <a:srgbClr val="000000"/>
                </a:solidFill>
                <a:latin typeface="Arial"/>
                <a:ea typeface="Arial"/>
                <a:cs typeface="Arial"/>
                <a:sym typeface="Arial"/>
              </a:endParaRPr>
            </a:p>
          </p:txBody>
        </p:sp>
        <p:grpSp>
          <p:nvGrpSpPr>
            <p:cNvPr id="1815" name="Google Shape;1815;p42"/>
            <p:cNvGrpSpPr/>
            <p:nvPr/>
          </p:nvGrpSpPr>
          <p:grpSpPr>
            <a:xfrm flipH="1" rot="10800000">
              <a:off x="5259180" y="972000"/>
              <a:ext cx="1629907" cy="509054"/>
              <a:chOff x="5401930" y="789587"/>
              <a:chExt cx="1629907" cy="509054"/>
            </a:xfrm>
          </p:grpSpPr>
          <p:sp>
            <p:nvSpPr>
              <p:cNvPr id="1816" name="Google Shape;1816;p42"/>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17" name="Google Shape;1817;p42"/>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818" name="Google Shape;1818;p42"/>
            <p:cNvSpPr/>
            <p:nvPr/>
          </p:nvSpPr>
          <p:spPr>
            <a:xfrm>
              <a:off x="5458047" y="1631785"/>
              <a:ext cx="516838" cy="516838"/>
            </a:xfrm>
            <a:custGeom>
              <a:rect b="b" l="l" r="r" t="t"/>
              <a:pathLst>
                <a:path extrusionOk="0" h="332" w="332">
                  <a:moveTo>
                    <a:pt x="62" y="75"/>
                  </a:moveTo>
                  <a:cubicBezTo>
                    <a:pt x="70" y="66"/>
                    <a:pt x="80" y="58"/>
                    <a:pt x="90" y="51"/>
                  </a:cubicBezTo>
                  <a:lnTo>
                    <a:pt x="86" y="18"/>
                  </a:lnTo>
                  <a:lnTo>
                    <a:pt x="139" y="0"/>
                  </a:lnTo>
                  <a:lnTo>
                    <a:pt x="157" y="28"/>
                  </a:lnTo>
                  <a:cubicBezTo>
                    <a:pt x="169" y="28"/>
                    <a:pt x="181" y="28"/>
                    <a:pt x="193" y="31"/>
                  </a:cubicBezTo>
                  <a:lnTo>
                    <a:pt x="214" y="5"/>
                  </a:lnTo>
                  <a:lnTo>
                    <a:pt x="265" y="29"/>
                  </a:lnTo>
                  <a:lnTo>
                    <a:pt x="257" y="62"/>
                  </a:lnTo>
                  <a:cubicBezTo>
                    <a:pt x="266" y="70"/>
                    <a:pt x="274" y="80"/>
                    <a:pt x="281" y="90"/>
                  </a:cubicBezTo>
                  <a:lnTo>
                    <a:pt x="314" y="86"/>
                  </a:lnTo>
                  <a:lnTo>
                    <a:pt x="332" y="139"/>
                  </a:lnTo>
                  <a:lnTo>
                    <a:pt x="304" y="157"/>
                  </a:lnTo>
                  <a:cubicBezTo>
                    <a:pt x="304" y="169"/>
                    <a:pt x="304" y="181"/>
                    <a:pt x="301" y="193"/>
                  </a:cubicBezTo>
                  <a:lnTo>
                    <a:pt x="327" y="214"/>
                  </a:lnTo>
                  <a:lnTo>
                    <a:pt x="303" y="264"/>
                  </a:lnTo>
                  <a:lnTo>
                    <a:pt x="270" y="257"/>
                  </a:lnTo>
                  <a:cubicBezTo>
                    <a:pt x="262" y="266"/>
                    <a:pt x="252" y="274"/>
                    <a:pt x="242" y="281"/>
                  </a:cubicBezTo>
                  <a:lnTo>
                    <a:pt x="246" y="314"/>
                  </a:lnTo>
                  <a:lnTo>
                    <a:pt x="193" y="332"/>
                  </a:lnTo>
                  <a:lnTo>
                    <a:pt x="175" y="303"/>
                  </a:lnTo>
                  <a:cubicBezTo>
                    <a:pt x="163" y="304"/>
                    <a:pt x="151" y="303"/>
                    <a:pt x="139" y="301"/>
                  </a:cubicBezTo>
                  <a:lnTo>
                    <a:pt x="118" y="327"/>
                  </a:lnTo>
                  <a:lnTo>
                    <a:pt x="68" y="303"/>
                  </a:lnTo>
                  <a:lnTo>
                    <a:pt x="75" y="270"/>
                  </a:lnTo>
                  <a:cubicBezTo>
                    <a:pt x="66" y="262"/>
                    <a:pt x="58" y="252"/>
                    <a:pt x="51" y="242"/>
                  </a:cubicBezTo>
                  <a:lnTo>
                    <a:pt x="18" y="246"/>
                  </a:lnTo>
                  <a:lnTo>
                    <a:pt x="0" y="193"/>
                  </a:lnTo>
                  <a:lnTo>
                    <a:pt x="29" y="175"/>
                  </a:lnTo>
                  <a:cubicBezTo>
                    <a:pt x="28" y="163"/>
                    <a:pt x="29" y="151"/>
                    <a:pt x="31" y="139"/>
                  </a:cubicBezTo>
                  <a:lnTo>
                    <a:pt x="5" y="117"/>
                  </a:lnTo>
                  <a:lnTo>
                    <a:pt x="29" y="67"/>
                  </a:lnTo>
                  <a:lnTo>
                    <a:pt x="62" y="75"/>
                  </a:lnTo>
                  <a:moveTo>
                    <a:pt x="113" y="137"/>
                  </a:moveTo>
                  <a:cubicBezTo>
                    <a:pt x="99" y="167"/>
                    <a:pt x="112" y="203"/>
                    <a:pt x="141" y="217"/>
                  </a:cubicBezTo>
                  <a:cubicBezTo>
                    <a:pt x="171" y="232"/>
                    <a:pt x="206" y="220"/>
                    <a:pt x="221" y="190"/>
                  </a:cubicBezTo>
                  <a:cubicBezTo>
                    <a:pt x="236" y="160"/>
                    <a:pt x="224" y="125"/>
                    <a:pt x="194" y="110"/>
                  </a:cubicBezTo>
                  <a:cubicBezTo>
                    <a:pt x="164" y="96"/>
                    <a:pt x="128" y="107"/>
                    <a:pt x="113" y="13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819" name="Google Shape;1819;p42"/>
            <p:cNvGrpSpPr/>
            <p:nvPr/>
          </p:nvGrpSpPr>
          <p:grpSpPr>
            <a:xfrm>
              <a:off x="5743507" y="539743"/>
              <a:ext cx="2038446" cy="4064645"/>
              <a:chOff x="6019955" y="1071357"/>
              <a:chExt cx="1927244" cy="3627204"/>
            </a:xfrm>
          </p:grpSpPr>
          <p:sp>
            <p:nvSpPr>
              <p:cNvPr id="1820" name="Google Shape;1820;p42"/>
              <p:cNvSpPr/>
              <p:nvPr/>
            </p:nvSpPr>
            <p:spPr>
              <a:xfrm>
                <a:off x="6021512" y="1072914"/>
                <a:ext cx="1924131" cy="3622534"/>
              </a:xfrm>
              <a:custGeom>
                <a:rect b="b" l="l" r="r" t="t"/>
                <a:pathLst>
                  <a:path extrusionOk="0" h="2327" w="1236">
                    <a:moveTo>
                      <a:pt x="1093" y="4"/>
                    </a:moveTo>
                    <a:lnTo>
                      <a:pt x="911" y="3"/>
                    </a:lnTo>
                    <a:cubicBezTo>
                      <a:pt x="886" y="3"/>
                      <a:pt x="866" y="21"/>
                      <a:pt x="866" y="44"/>
                    </a:cubicBezTo>
                    <a:lnTo>
                      <a:pt x="866" y="74"/>
                    </a:lnTo>
                    <a:cubicBezTo>
                      <a:pt x="866" y="97"/>
                      <a:pt x="846" y="115"/>
                      <a:pt x="822" y="115"/>
                    </a:cubicBezTo>
                    <a:lnTo>
                      <a:pt x="466" y="114"/>
                    </a:lnTo>
                    <a:cubicBezTo>
                      <a:pt x="442" y="114"/>
                      <a:pt x="422" y="95"/>
                      <a:pt x="422" y="72"/>
                    </a:cubicBezTo>
                    <a:lnTo>
                      <a:pt x="422" y="42"/>
                    </a:lnTo>
                    <a:cubicBezTo>
                      <a:pt x="422" y="19"/>
                      <a:pt x="403" y="1"/>
                      <a:pt x="378" y="1"/>
                    </a:cubicBezTo>
                    <a:lnTo>
                      <a:pt x="314" y="0"/>
                    </a:lnTo>
                    <a:lnTo>
                      <a:pt x="154" y="0"/>
                    </a:lnTo>
                    <a:cubicBezTo>
                      <a:pt x="75" y="-1"/>
                      <a:pt x="10" y="57"/>
                      <a:pt x="10" y="128"/>
                    </a:cubicBezTo>
                    <a:lnTo>
                      <a:pt x="0" y="2194"/>
                    </a:lnTo>
                    <a:cubicBezTo>
                      <a:pt x="0" y="2265"/>
                      <a:pt x="64" y="2323"/>
                      <a:pt x="143" y="2323"/>
                    </a:cubicBezTo>
                    <a:lnTo>
                      <a:pt x="1082" y="2327"/>
                    </a:lnTo>
                    <a:cubicBezTo>
                      <a:pt x="1162" y="2328"/>
                      <a:pt x="1226" y="2270"/>
                      <a:pt x="1226" y="2199"/>
                    </a:cubicBezTo>
                    <a:lnTo>
                      <a:pt x="1236" y="133"/>
                    </a:lnTo>
                    <a:cubicBezTo>
                      <a:pt x="1237" y="62"/>
                      <a:pt x="1173" y="4"/>
                      <a:pt x="1093" y="4"/>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1" name="Google Shape;1821;p42"/>
              <p:cNvSpPr/>
              <p:nvPr/>
            </p:nvSpPr>
            <p:spPr>
              <a:xfrm>
                <a:off x="6019955" y="1071357"/>
                <a:ext cx="1927244" cy="3627204"/>
              </a:xfrm>
              <a:custGeom>
                <a:rect b="b" l="l" r="r" t="t"/>
                <a:pathLst>
                  <a:path extrusionOk="0" h="2330" w="1238">
                    <a:moveTo>
                      <a:pt x="1094" y="5"/>
                    </a:moveTo>
                    <a:cubicBezTo>
                      <a:pt x="1094" y="5"/>
                      <a:pt x="1096" y="5"/>
                      <a:pt x="1099" y="5"/>
                    </a:cubicBezTo>
                    <a:cubicBezTo>
                      <a:pt x="1102" y="5"/>
                      <a:pt x="1107" y="5"/>
                      <a:pt x="1114" y="6"/>
                    </a:cubicBezTo>
                    <a:cubicBezTo>
                      <a:pt x="1126" y="7"/>
                      <a:pt x="1146" y="11"/>
                      <a:pt x="1167" y="23"/>
                    </a:cubicBezTo>
                    <a:cubicBezTo>
                      <a:pt x="1178" y="28"/>
                      <a:pt x="1189" y="36"/>
                      <a:pt x="1200" y="46"/>
                    </a:cubicBezTo>
                    <a:cubicBezTo>
                      <a:pt x="1210" y="57"/>
                      <a:pt x="1220" y="70"/>
                      <a:pt x="1227" y="85"/>
                    </a:cubicBezTo>
                    <a:cubicBezTo>
                      <a:pt x="1234" y="100"/>
                      <a:pt x="1238" y="118"/>
                      <a:pt x="1238" y="137"/>
                    </a:cubicBezTo>
                    <a:cubicBezTo>
                      <a:pt x="1238" y="156"/>
                      <a:pt x="1238" y="177"/>
                      <a:pt x="1238" y="198"/>
                    </a:cubicBezTo>
                    <a:cubicBezTo>
                      <a:pt x="1237" y="370"/>
                      <a:pt x="1236" y="618"/>
                      <a:pt x="1235" y="925"/>
                    </a:cubicBezTo>
                    <a:cubicBezTo>
                      <a:pt x="1233" y="1233"/>
                      <a:pt x="1232" y="1598"/>
                      <a:pt x="1230" y="2004"/>
                    </a:cubicBezTo>
                    <a:cubicBezTo>
                      <a:pt x="1230" y="2055"/>
                      <a:pt x="1229" y="2106"/>
                      <a:pt x="1229" y="2158"/>
                    </a:cubicBezTo>
                    <a:cubicBezTo>
                      <a:pt x="1229" y="2171"/>
                      <a:pt x="1229" y="2184"/>
                      <a:pt x="1229" y="2197"/>
                    </a:cubicBezTo>
                    <a:cubicBezTo>
                      <a:pt x="1229" y="2211"/>
                      <a:pt x="1227" y="2224"/>
                      <a:pt x="1223" y="2237"/>
                    </a:cubicBezTo>
                    <a:cubicBezTo>
                      <a:pt x="1219" y="2249"/>
                      <a:pt x="1212" y="2262"/>
                      <a:pt x="1204" y="2273"/>
                    </a:cubicBezTo>
                    <a:cubicBezTo>
                      <a:pt x="1195" y="2284"/>
                      <a:pt x="1185" y="2294"/>
                      <a:pt x="1173" y="2302"/>
                    </a:cubicBezTo>
                    <a:cubicBezTo>
                      <a:pt x="1162" y="2310"/>
                      <a:pt x="1148" y="2317"/>
                      <a:pt x="1134" y="2321"/>
                    </a:cubicBezTo>
                    <a:cubicBezTo>
                      <a:pt x="1127" y="2324"/>
                      <a:pt x="1120" y="2325"/>
                      <a:pt x="1113" y="2327"/>
                    </a:cubicBezTo>
                    <a:cubicBezTo>
                      <a:pt x="1105" y="2328"/>
                      <a:pt x="1098" y="2329"/>
                      <a:pt x="1090" y="2329"/>
                    </a:cubicBezTo>
                    <a:cubicBezTo>
                      <a:pt x="1060" y="2330"/>
                      <a:pt x="1030" y="2329"/>
                      <a:pt x="1000" y="2329"/>
                    </a:cubicBezTo>
                    <a:cubicBezTo>
                      <a:pt x="940" y="2329"/>
                      <a:pt x="879" y="2329"/>
                      <a:pt x="818" y="2329"/>
                    </a:cubicBezTo>
                    <a:cubicBezTo>
                      <a:pt x="695" y="2328"/>
                      <a:pt x="570" y="2328"/>
                      <a:pt x="443" y="2327"/>
                    </a:cubicBezTo>
                    <a:cubicBezTo>
                      <a:pt x="380" y="2327"/>
                      <a:pt x="316" y="2327"/>
                      <a:pt x="252" y="2326"/>
                    </a:cubicBezTo>
                    <a:cubicBezTo>
                      <a:pt x="220" y="2326"/>
                      <a:pt x="187" y="2326"/>
                      <a:pt x="155" y="2326"/>
                    </a:cubicBezTo>
                    <a:cubicBezTo>
                      <a:pt x="123" y="2327"/>
                      <a:pt x="89" y="2320"/>
                      <a:pt x="62" y="2303"/>
                    </a:cubicBezTo>
                    <a:cubicBezTo>
                      <a:pt x="35" y="2286"/>
                      <a:pt x="15" y="2260"/>
                      <a:pt x="5" y="2232"/>
                    </a:cubicBezTo>
                    <a:cubicBezTo>
                      <a:pt x="0" y="2218"/>
                      <a:pt x="0" y="2204"/>
                      <a:pt x="0" y="2189"/>
                    </a:cubicBezTo>
                    <a:cubicBezTo>
                      <a:pt x="1" y="2175"/>
                      <a:pt x="0" y="2160"/>
                      <a:pt x="0" y="2145"/>
                    </a:cubicBezTo>
                    <a:cubicBezTo>
                      <a:pt x="0" y="2087"/>
                      <a:pt x="0" y="2030"/>
                      <a:pt x="1" y="1973"/>
                    </a:cubicBezTo>
                    <a:cubicBezTo>
                      <a:pt x="1" y="1859"/>
                      <a:pt x="2" y="1746"/>
                      <a:pt x="2" y="1636"/>
                    </a:cubicBezTo>
                    <a:cubicBezTo>
                      <a:pt x="3" y="1415"/>
                      <a:pt x="4" y="1202"/>
                      <a:pt x="5" y="999"/>
                    </a:cubicBezTo>
                    <a:cubicBezTo>
                      <a:pt x="6" y="795"/>
                      <a:pt x="7" y="603"/>
                      <a:pt x="8" y="422"/>
                    </a:cubicBezTo>
                    <a:cubicBezTo>
                      <a:pt x="9" y="332"/>
                      <a:pt x="9" y="245"/>
                      <a:pt x="10" y="161"/>
                    </a:cubicBezTo>
                    <a:cubicBezTo>
                      <a:pt x="10" y="150"/>
                      <a:pt x="10" y="140"/>
                      <a:pt x="10" y="129"/>
                    </a:cubicBezTo>
                    <a:cubicBezTo>
                      <a:pt x="10" y="124"/>
                      <a:pt x="10" y="119"/>
                      <a:pt x="11" y="114"/>
                    </a:cubicBezTo>
                    <a:cubicBezTo>
                      <a:pt x="12" y="109"/>
                      <a:pt x="12" y="104"/>
                      <a:pt x="14" y="99"/>
                    </a:cubicBezTo>
                    <a:cubicBezTo>
                      <a:pt x="20" y="78"/>
                      <a:pt x="30" y="60"/>
                      <a:pt x="45" y="44"/>
                    </a:cubicBezTo>
                    <a:cubicBezTo>
                      <a:pt x="60" y="29"/>
                      <a:pt x="79" y="17"/>
                      <a:pt x="99" y="9"/>
                    </a:cubicBezTo>
                    <a:cubicBezTo>
                      <a:pt x="104" y="8"/>
                      <a:pt x="109" y="6"/>
                      <a:pt x="114" y="5"/>
                    </a:cubicBezTo>
                    <a:cubicBezTo>
                      <a:pt x="120" y="4"/>
                      <a:pt x="125" y="2"/>
                      <a:pt x="130" y="1"/>
                    </a:cubicBezTo>
                    <a:cubicBezTo>
                      <a:pt x="136" y="1"/>
                      <a:pt x="141" y="0"/>
                      <a:pt x="147" y="0"/>
                    </a:cubicBezTo>
                    <a:cubicBezTo>
                      <a:pt x="152" y="0"/>
                      <a:pt x="157" y="-1"/>
                      <a:pt x="163" y="0"/>
                    </a:cubicBezTo>
                    <a:cubicBezTo>
                      <a:pt x="205" y="0"/>
                      <a:pt x="247" y="0"/>
                      <a:pt x="287" y="0"/>
                    </a:cubicBezTo>
                    <a:cubicBezTo>
                      <a:pt x="308" y="0"/>
                      <a:pt x="328" y="0"/>
                      <a:pt x="348" y="0"/>
                    </a:cubicBezTo>
                    <a:cubicBezTo>
                      <a:pt x="357" y="0"/>
                      <a:pt x="367" y="0"/>
                      <a:pt x="377" y="0"/>
                    </a:cubicBezTo>
                    <a:cubicBezTo>
                      <a:pt x="387" y="0"/>
                      <a:pt x="397" y="3"/>
                      <a:pt x="405" y="8"/>
                    </a:cubicBezTo>
                    <a:cubicBezTo>
                      <a:pt x="413" y="13"/>
                      <a:pt x="419" y="21"/>
                      <a:pt x="422" y="29"/>
                    </a:cubicBezTo>
                    <a:cubicBezTo>
                      <a:pt x="425" y="38"/>
                      <a:pt x="424" y="46"/>
                      <a:pt x="424" y="55"/>
                    </a:cubicBezTo>
                    <a:cubicBezTo>
                      <a:pt x="424" y="59"/>
                      <a:pt x="424" y="63"/>
                      <a:pt x="424" y="67"/>
                    </a:cubicBezTo>
                    <a:cubicBezTo>
                      <a:pt x="424" y="72"/>
                      <a:pt x="424" y="76"/>
                      <a:pt x="425" y="80"/>
                    </a:cubicBezTo>
                    <a:cubicBezTo>
                      <a:pt x="426" y="88"/>
                      <a:pt x="430" y="95"/>
                      <a:pt x="436" y="101"/>
                    </a:cubicBezTo>
                    <a:cubicBezTo>
                      <a:pt x="442" y="107"/>
                      <a:pt x="450" y="111"/>
                      <a:pt x="458" y="113"/>
                    </a:cubicBezTo>
                    <a:cubicBezTo>
                      <a:pt x="462" y="114"/>
                      <a:pt x="467" y="114"/>
                      <a:pt x="471" y="114"/>
                    </a:cubicBezTo>
                    <a:cubicBezTo>
                      <a:pt x="476" y="114"/>
                      <a:pt x="480" y="114"/>
                      <a:pt x="484" y="114"/>
                    </a:cubicBezTo>
                    <a:cubicBezTo>
                      <a:pt x="502" y="114"/>
                      <a:pt x="519" y="114"/>
                      <a:pt x="536" y="114"/>
                    </a:cubicBezTo>
                    <a:cubicBezTo>
                      <a:pt x="604" y="114"/>
                      <a:pt x="667" y="115"/>
                      <a:pt x="725" y="115"/>
                    </a:cubicBezTo>
                    <a:cubicBezTo>
                      <a:pt x="754" y="115"/>
                      <a:pt x="782" y="115"/>
                      <a:pt x="808" y="115"/>
                    </a:cubicBezTo>
                    <a:cubicBezTo>
                      <a:pt x="815" y="115"/>
                      <a:pt x="821" y="116"/>
                      <a:pt x="828" y="115"/>
                    </a:cubicBezTo>
                    <a:cubicBezTo>
                      <a:pt x="834" y="115"/>
                      <a:pt x="840" y="113"/>
                      <a:pt x="845" y="110"/>
                    </a:cubicBezTo>
                    <a:cubicBezTo>
                      <a:pt x="856" y="104"/>
                      <a:pt x="863" y="94"/>
                      <a:pt x="865" y="84"/>
                    </a:cubicBezTo>
                    <a:cubicBezTo>
                      <a:pt x="867" y="78"/>
                      <a:pt x="866" y="73"/>
                      <a:pt x="866" y="68"/>
                    </a:cubicBezTo>
                    <a:cubicBezTo>
                      <a:pt x="866" y="63"/>
                      <a:pt x="867" y="58"/>
                      <a:pt x="867" y="52"/>
                    </a:cubicBezTo>
                    <a:cubicBezTo>
                      <a:pt x="867" y="47"/>
                      <a:pt x="866" y="42"/>
                      <a:pt x="867" y="37"/>
                    </a:cubicBezTo>
                    <a:cubicBezTo>
                      <a:pt x="869" y="33"/>
                      <a:pt x="870" y="28"/>
                      <a:pt x="873" y="24"/>
                    </a:cubicBezTo>
                    <a:cubicBezTo>
                      <a:pt x="878" y="15"/>
                      <a:pt x="887" y="9"/>
                      <a:pt x="896" y="6"/>
                    </a:cubicBezTo>
                    <a:cubicBezTo>
                      <a:pt x="906" y="2"/>
                      <a:pt x="916" y="4"/>
                      <a:pt x="925" y="3"/>
                    </a:cubicBezTo>
                    <a:cubicBezTo>
                      <a:pt x="961" y="4"/>
                      <a:pt x="992" y="4"/>
                      <a:pt x="1018" y="4"/>
                    </a:cubicBezTo>
                    <a:cubicBezTo>
                      <a:pt x="1043" y="4"/>
                      <a:pt x="1062" y="4"/>
                      <a:pt x="1075" y="4"/>
                    </a:cubicBezTo>
                    <a:cubicBezTo>
                      <a:pt x="1088" y="4"/>
                      <a:pt x="1094" y="5"/>
                      <a:pt x="1094" y="5"/>
                    </a:cubicBezTo>
                    <a:cubicBezTo>
                      <a:pt x="1094" y="5"/>
                      <a:pt x="1088" y="5"/>
                      <a:pt x="1075" y="5"/>
                    </a:cubicBezTo>
                    <a:cubicBezTo>
                      <a:pt x="1062" y="5"/>
                      <a:pt x="1043" y="5"/>
                      <a:pt x="1018" y="5"/>
                    </a:cubicBezTo>
                    <a:cubicBezTo>
                      <a:pt x="992" y="5"/>
                      <a:pt x="961" y="4"/>
                      <a:pt x="925" y="4"/>
                    </a:cubicBezTo>
                    <a:cubicBezTo>
                      <a:pt x="916" y="5"/>
                      <a:pt x="906" y="3"/>
                      <a:pt x="897" y="7"/>
                    </a:cubicBezTo>
                    <a:cubicBezTo>
                      <a:pt x="887" y="10"/>
                      <a:pt x="879" y="16"/>
                      <a:pt x="874" y="24"/>
                    </a:cubicBezTo>
                    <a:cubicBezTo>
                      <a:pt x="872" y="28"/>
                      <a:pt x="870" y="33"/>
                      <a:pt x="869" y="38"/>
                    </a:cubicBezTo>
                    <a:cubicBezTo>
                      <a:pt x="868" y="42"/>
                      <a:pt x="868" y="47"/>
                      <a:pt x="868" y="52"/>
                    </a:cubicBezTo>
                    <a:cubicBezTo>
                      <a:pt x="868" y="58"/>
                      <a:pt x="868" y="63"/>
                      <a:pt x="868" y="68"/>
                    </a:cubicBezTo>
                    <a:cubicBezTo>
                      <a:pt x="868" y="73"/>
                      <a:pt x="868" y="78"/>
                      <a:pt x="867" y="84"/>
                    </a:cubicBezTo>
                    <a:cubicBezTo>
                      <a:pt x="864" y="94"/>
                      <a:pt x="857" y="105"/>
                      <a:pt x="846" y="111"/>
                    </a:cubicBezTo>
                    <a:cubicBezTo>
                      <a:pt x="841" y="114"/>
                      <a:pt x="834" y="116"/>
                      <a:pt x="828" y="117"/>
                    </a:cubicBezTo>
                    <a:cubicBezTo>
                      <a:pt x="821" y="117"/>
                      <a:pt x="815" y="117"/>
                      <a:pt x="808" y="117"/>
                    </a:cubicBezTo>
                    <a:cubicBezTo>
                      <a:pt x="782" y="117"/>
                      <a:pt x="754" y="117"/>
                      <a:pt x="725" y="117"/>
                    </a:cubicBezTo>
                    <a:cubicBezTo>
                      <a:pt x="667" y="116"/>
                      <a:pt x="604" y="116"/>
                      <a:pt x="536" y="116"/>
                    </a:cubicBezTo>
                    <a:cubicBezTo>
                      <a:pt x="519" y="116"/>
                      <a:pt x="502" y="116"/>
                      <a:pt x="484" y="116"/>
                    </a:cubicBezTo>
                    <a:cubicBezTo>
                      <a:pt x="480" y="116"/>
                      <a:pt x="476" y="116"/>
                      <a:pt x="471" y="116"/>
                    </a:cubicBezTo>
                    <a:cubicBezTo>
                      <a:pt x="467" y="116"/>
                      <a:pt x="462" y="116"/>
                      <a:pt x="458" y="115"/>
                    </a:cubicBezTo>
                    <a:cubicBezTo>
                      <a:pt x="449" y="113"/>
                      <a:pt x="440" y="108"/>
                      <a:pt x="434" y="102"/>
                    </a:cubicBezTo>
                    <a:cubicBezTo>
                      <a:pt x="428" y="96"/>
                      <a:pt x="424" y="88"/>
                      <a:pt x="422" y="80"/>
                    </a:cubicBezTo>
                    <a:cubicBezTo>
                      <a:pt x="422" y="76"/>
                      <a:pt x="422" y="71"/>
                      <a:pt x="422" y="67"/>
                    </a:cubicBezTo>
                    <a:cubicBezTo>
                      <a:pt x="422" y="63"/>
                      <a:pt x="422" y="59"/>
                      <a:pt x="422" y="55"/>
                    </a:cubicBezTo>
                    <a:cubicBezTo>
                      <a:pt x="422" y="46"/>
                      <a:pt x="423" y="38"/>
                      <a:pt x="420" y="30"/>
                    </a:cubicBezTo>
                    <a:cubicBezTo>
                      <a:pt x="417" y="22"/>
                      <a:pt x="411" y="15"/>
                      <a:pt x="403" y="10"/>
                    </a:cubicBezTo>
                    <a:cubicBezTo>
                      <a:pt x="396" y="5"/>
                      <a:pt x="387" y="2"/>
                      <a:pt x="377" y="3"/>
                    </a:cubicBezTo>
                    <a:cubicBezTo>
                      <a:pt x="367" y="3"/>
                      <a:pt x="357" y="2"/>
                      <a:pt x="347" y="2"/>
                    </a:cubicBezTo>
                    <a:cubicBezTo>
                      <a:pt x="328" y="2"/>
                      <a:pt x="308" y="2"/>
                      <a:pt x="287" y="2"/>
                    </a:cubicBezTo>
                    <a:cubicBezTo>
                      <a:pt x="247" y="2"/>
                      <a:pt x="205" y="2"/>
                      <a:pt x="163" y="2"/>
                    </a:cubicBezTo>
                    <a:cubicBezTo>
                      <a:pt x="157" y="2"/>
                      <a:pt x="152" y="2"/>
                      <a:pt x="147" y="2"/>
                    </a:cubicBezTo>
                    <a:cubicBezTo>
                      <a:pt x="141" y="2"/>
                      <a:pt x="136" y="3"/>
                      <a:pt x="131" y="4"/>
                    </a:cubicBezTo>
                    <a:cubicBezTo>
                      <a:pt x="125" y="4"/>
                      <a:pt x="120" y="6"/>
                      <a:pt x="115" y="7"/>
                    </a:cubicBezTo>
                    <a:cubicBezTo>
                      <a:pt x="110" y="8"/>
                      <a:pt x="105" y="10"/>
                      <a:pt x="100" y="12"/>
                    </a:cubicBezTo>
                    <a:cubicBezTo>
                      <a:pt x="80" y="19"/>
                      <a:pt x="62" y="31"/>
                      <a:pt x="47" y="46"/>
                    </a:cubicBezTo>
                    <a:cubicBezTo>
                      <a:pt x="32" y="61"/>
                      <a:pt x="22" y="79"/>
                      <a:pt x="17" y="99"/>
                    </a:cubicBezTo>
                    <a:cubicBezTo>
                      <a:pt x="11" y="119"/>
                      <a:pt x="13" y="140"/>
                      <a:pt x="12" y="161"/>
                    </a:cubicBezTo>
                    <a:cubicBezTo>
                      <a:pt x="12" y="244"/>
                      <a:pt x="11" y="332"/>
                      <a:pt x="11" y="422"/>
                    </a:cubicBezTo>
                    <a:cubicBezTo>
                      <a:pt x="10" y="602"/>
                      <a:pt x="9" y="795"/>
                      <a:pt x="9" y="999"/>
                    </a:cubicBezTo>
                    <a:cubicBezTo>
                      <a:pt x="8" y="1202"/>
                      <a:pt x="7" y="1415"/>
                      <a:pt x="6" y="1636"/>
                    </a:cubicBezTo>
                    <a:cubicBezTo>
                      <a:pt x="5" y="1746"/>
                      <a:pt x="5" y="1859"/>
                      <a:pt x="4" y="1973"/>
                    </a:cubicBezTo>
                    <a:cubicBezTo>
                      <a:pt x="4" y="2030"/>
                      <a:pt x="4" y="2087"/>
                      <a:pt x="3" y="2145"/>
                    </a:cubicBezTo>
                    <a:cubicBezTo>
                      <a:pt x="3" y="2160"/>
                      <a:pt x="3" y="2174"/>
                      <a:pt x="3" y="2189"/>
                    </a:cubicBezTo>
                    <a:cubicBezTo>
                      <a:pt x="3" y="2203"/>
                      <a:pt x="4" y="2217"/>
                      <a:pt x="9" y="2231"/>
                    </a:cubicBezTo>
                    <a:cubicBezTo>
                      <a:pt x="18" y="2259"/>
                      <a:pt x="38" y="2284"/>
                      <a:pt x="64" y="2300"/>
                    </a:cubicBezTo>
                    <a:cubicBezTo>
                      <a:pt x="91" y="2317"/>
                      <a:pt x="123" y="2324"/>
                      <a:pt x="155" y="2323"/>
                    </a:cubicBezTo>
                    <a:cubicBezTo>
                      <a:pt x="187" y="2323"/>
                      <a:pt x="220" y="2323"/>
                      <a:pt x="252" y="2323"/>
                    </a:cubicBezTo>
                    <a:cubicBezTo>
                      <a:pt x="316" y="2324"/>
                      <a:pt x="380" y="2324"/>
                      <a:pt x="443" y="2324"/>
                    </a:cubicBezTo>
                    <a:cubicBezTo>
                      <a:pt x="570" y="2325"/>
                      <a:pt x="695" y="2325"/>
                      <a:pt x="818" y="2326"/>
                    </a:cubicBezTo>
                    <a:cubicBezTo>
                      <a:pt x="879" y="2326"/>
                      <a:pt x="940" y="2326"/>
                      <a:pt x="1000" y="2326"/>
                    </a:cubicBezTo>
                    <a:cubicBezTo>
                      <a:pt x="1030" y="2326"/>
                      <a:pt x="1060" y="2327"/>
                      <a:pt x="1090" y="2326"/>
                    </a:cubicBezTo>
                    <a:cubicBezTo>
                      <a:pt x="1097" y="2326"/>
                      <a:pt x="1105" y="2325"/>
                      <a:pt x="1112" y="2324"/>
                    </a:cubicBezTo>
                    <a:cubicBezTo>
                      <a:pt x="1119" y="2323"/>
                      <a:pt x="1126" y="2321"/>
                      <a:pt x="1133" y="2319"/>
                    </a:cubicBezTo>
                    <a:cubicBezTo>
                      <a:pt x="1147" y="2314"/>
                      <a:pt x="1160" y="2308"/>
                      <a:pt x="1171" y="2299"/>
                    </a:cubicBezTo>
                    <a:cubicBezTo>
                      <a:pt x="1183" y="2291"/>
                      <a:pt x="1193" y="2282"/>
                      <a:pt x="1201" y="2271"/>
                    </a:cubicBezTo>
                    <a:cubicBezTo>
                      <a:pt x="1209" y="2260"/>
                      <a:pt x="1215" y="2248"/>
                      <a:pt x="1220" y="2236"/>
                    </a:cubicBezTo>
                    <a:cubicBezTo>
                      <a:pt x="1228" y="2211"/>
                      <a:pt x="1225" y="2184"/>
                      <a:pt x="1226" y="2158"/>
                    </a:cubicBezTo>
                    <a:cubicBezTo>
                      <a:pt x="1226" y="2106"/>
                      <a:pt x="1226" y="2055"/>
                      <a:pt x="1227" y="2004"/>
                    </a:cubicBezTo>
                    <a:cubicBezTo>
                      <a:pt x="1229" y="1598"/>
                      <a:pt x="1231" y="1233"/>
                      <a:pt x="1232" y="925"/>
                    </a:cubicBezTo>
                    <a:cubicBezTo>
                      <a:pt x="1234" y="618"/>
                      <a:pt x="1235" y="370"/>
                      <a:pt x="1236" y="198"/>
                    </a:cubicBezTo>
                    <a:cubicBezTo>
                      <a:pt x="1236" y="177"/>
                      <a:pt x="1236" y="156"/>
                      <a:pt x="1236" y="137"/>
                    </a:cubicBezTo>
                    <a:cubicBezTo>
                      <a:pt x="1237" y="118"/>
                      <a:pt x="1233" y="101"/>
                      <a:pt x="1226" y="85"/>
                    </a:cubicBezTo>
                    <a:cubicBezTo>
                      <a:pt x="1219" y="70"/>
                      <a:pt x="1210" y="57"/>
                      <a:pt x="1199" y="47"/>
                    </a:cubicBezTo>
                    <a:cubicBezTo>
                      <a:pt x="1189" y="37"/>
                      <a:pt x="1178" y="29"/>
                      <a:pt x="1167" y="23"/>
                    </a:cubicBezTo>
                    <a:cubicBezTo>
                      <a:pt x="1146" y="11"/>
                      <a:pt x="1126" y="7"/>
                      <a:pt x="1114" y="6"/>
                    </a:cubicBezTo>
                    <a:cubicBezTo>
                      <a:pt x="1107" y="5"/>
                      <a:pt x="1102" y="5"/>
                      <a:pt x="1099" y="5"/>
                    </a:cubicBezTo>
                    <a:cubicBezTo>
                      <a:pt x="1096" y="5"/>
                      <a:pt x="1094" y="4"/>
                      <a:pt x="1094" y="4"/>
                    </a:cubicBezTo>
                    <a:lnTo>
                      <a:pt x="1094" y="5"/>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822" name="Google Shape;1822;p42"/>
            <p:cNvGrpSpPr/>
            <p:nvPr/>
          </p:nvGrpSpPr>
          <p:grpSpPr>
            <a:xfrm>
              <a:off x="5106775" y="4252177"/>
              <a:ext cx="726166" cy="703650"/>
              <a:chOff x="5259175" y="4018652"/>
              <a:chExt cx="726166" cy="703650"/>
            </a:xfrm>
          </p:grpSpPr>
          <p:sp>
            <p:nvSpPr>
              <p:cNvPr id="1823" name="Google Shape;1823;p42"/>
              <p:cNvSpPr/>
              <p:nvPr/>
            </p:nvSpPr>
            <p:spPr>
              <a:xfrm>
                <a:off x="5259175" y="4018652"/>
                <a:ext cx="726166" cy="703650"/>
              </a:xfrm>
              <a:custGeom>
                <a:rect b="b" l="l" r="r" t="t"/>
                <a:pathLst>
                  <a:path extrusionOk="0" h="406" w="419">
                    <a:moveTo>
                      <a:pt x="0" y="0"/>
                    </a:moveTo>
                    <a:lnTo>
                      <a:pt x="419" y="0"/>
                    </a:lnTo>
                    <a:lnTo>
                      <a:pt x="419" y="406"/>
                    </a:lnTo>
                    <a:lnTo>
                      <a:pt x="0" y="406"/>
                    </a:ln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4" name="Google Shape;1824;p42"/>
              <p:cNvSpPr/>
              <p:nvPr/>
            </p:nvSpPr>
            <p:spPr>
              <a:xfrm>
                <a:off x="5333698" y="4280354"/>
                <a:ext cx="615248" cy="362224"/>
              </a:xfrm>
              <a:custGeom>
                <a:rect b="b" l="l" r="r" t="t"/>
                <a:pathLst>
                  <a:path extrusionOk="0" h="209" w="355">
                    <a:moveTo>
                      <a:pt x="0" y="209"/>
                    </a:moveTo>
                    <a:lnTo>
                      <a:pt x="116" y="0"/>
                    </a:lnTo>
                    <a:lnTo>
                      <a:pt x="211" y="133"/>
                    </a:lnTo>
                    <a:lnTo>
                      <a:pt x="269" y="63"/>
                    </a:lnTo>
                    <a:lnTo>
                      <a:pt x="355" y="209"/>
                    </a:lnTo>
                    <a:lnTo>
                      <a:pt x="0" y="209"/>
                    </a:lnTo>
                    <a:close/>
                  </a:path>
                </a:pathLst>
              </a:custGeom>
              <a:solidFill>
                <a:schemeClr val="accent1"/>
              </a:solidFill>
              <a:ln>
                <a:noFill/>
              </a:ln>
            </p:spPr>
            <p:txBody>
              <a:bodyPr anchorCtr="1" anchor="ctr" bIns="30225" lIns="90000" spcFirstLastPara="1" rIns="90000" wrap="square" tIns="30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5" name="Google Shape;1825;p42"/>
              <p:cNvSpPr/>
              <p:nvPr/>
            </p:nvSpPr>
            <p:spPr>
              <a:xfrm>
                <a:off x="5664718" y="4157302"/>
                <a:ext cx="105719" cy="103988"/>
              </a:xfrm>
              <a:custGeom>
                <a:rect b="b" l="l" r="r" t="t"/>
                <a:pathLst>
                  <a:path extrusionOk="0" h="60" w="61">
                    <a:moveTo>
                      <a:pt x="61" y="30"/>
                    </a:moveTo>
                    <a:cubicBezTo>
                      <a:pt x="61" y="47"/>
                      <a:pt x="48" y="60"/>
                      <a:pt x="31" y="60"/>
                    </a:cubicBezTo>
                    <a:cubicBezTo>
                      <a:pt x="15" y="60"/>
                      <a:pt x="0" y="47"/>
                      <a:pt x="0" y="30"/>
                    </a:cubicBezTo>
                    <a:cubicBezTo>
                      <a:pt x="0" y="14"/>
                      <a:pt x="15" y="0"/>
                      <a:pt x="31" y="0"/>
                    </a:cubicBezTo>
                    <a:cubicBezTo>
                      <a:pt x="48" y="0"/>
                      <a:pt x="61" y="14"/>
                      <a:pt x="61" y="30"/>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6" name="Google Shape;1826;p42"/>
              <p:cNvSpPr/>
              <p:nvPr/>
            </p:nvSpPr>
            <p:spPr>
              <a:xfrm>
                <a:off x="5312901" y="4072379"/>
                <a:ext cx="620447" cy="594463"/>
              </a:xfrm>
              <a:custGeom>
                <a:rect b="b" l="l" r="r" t="t"/>
                <a:pathLst>
                  <a:path extrusionOk="0" h="343" w="358">
                    <a:moveTo>
                      <a:pt x="356" y="341"/>
                    </a:moveTo>
                    <a:lnTo>
                      <a:pt x="356" y="339"/>
                    </a:lnTo>
                    <a:cubicBezTo>
                      <a:pt x="356" y="338"/>
                      <a:pt x="356" y="337"/>
                      <a:pt x="356" y="335"/>
                    </a:cubicBezTo>
                    <a:cubicBezTo>
                      <a:pt x="356" y="330"/>
                      <a:pt x="356" y="324"/>
                      <a:pt x="356" y="316"/>
                    </a:cubicBezTo>
                    <a:cubicBezTo>
                      <a:pt x="355" y="300"/>
                      <a:pt x="355" y="277"/>
                      <a:pt x="355" y="247"/>
                    </a:cubicBezTo>
                    <a:cubicBezTo>
                      <a:pt x="355" y="188"/>
                      <a:pt x="355" y="104"/>
                      <a:pt x="354" y="2"/>
                    </a:cubicBezTo>
                    <a:lnTo>
                      <a:pt x="356" y="4"/>
                    </a:lnTo>
                    <a:cubicBezTo>
                      <a:pt x="253" y="4"/>
                      <a:pt x="131" y="4"/>
                      <a:pt x="1" y="4"/>
                    </a:cubicBezTo>
                    <a:cubicBezTo>
                      <a:pt x="1" y="5"/>
                      <a:pt x="5" y="0"/>
                      <a:pt x="3" y="2"/>
                    </a:cubicBezTo>
                    <a:lnTo>
                      <a:pt x="3" y="2"/>
                    </a:lnTo>
                    <a:lnTo>
                      <a:pt x="3" y="48"/>
                    </a:lnTo>
                    <a:cubicBezTo>
                      <a:pt x="3" y="63"/>
                      <a:pt x="3" y="79"/>
                      <a:pt x="3" y="93"/>
                    </a:cubicBezTo>
                    <a:cubicBezTo>
                      <a:pt x="3" y="123"/>
                      <a:pt x="3" y="152"/>
                      <a:pt x="3" y="181"/>
                    </a:cubicBezTo>
                    <a:cubicBezTo>
                      <a:pt x="3" y="238"/>
                      <a:pt x="3" y="292"/>
                      <a:pt x="3" y="341"/>
                    </a:cubicBezTo>
                    <a:lnTo>
                      <a:pt x="1" y="339"/>
                    </a:lnTo>
                    <a:cubicBezTo>
                      <a:pt x="107" y="340"/>
                      <a:pt x="196" y="340"/>
                      <a:pt x="258" y="340"/>
                    </a:cubicBezTo>
                    <a:cubicBezTo>
                      <a:pt x="289" y="340"/>
                      <a:pt x="313" y="340"/>
                      <a:pt x="330" y="341"/>
                    </a:cubicBezTo>
                    <a:cubicBezTo>
                      <a:pt x="338" y="341"/>
                      <a:pt x="345" y="341"/>
                      <a:pt x="349" y="341"/>
                    </a:cubicBezTo>
                    <a:cubicBezTo>
                      <a:pt x="351" y="341"/>
                      <a:pt x="353" y="341"/>
                      <a:pt x="354" y="341"/>
                    </a:cubicBezTo>
                    <a:cubicBezTo>
                      <a:pt x="355" y="341"/>
                      <a:pt x="356" y="341"/>
                      <a:pt x="356" y="341"/>
                    </a:cubicBezTo>
                    <a:lnTo>
                      <a:pt x="354" y="341"/>
                    </a:lnTo>
                    <a:cubicBezTo>
                      <a:pt x="353" y="341"/>
                      <a:pt x="352" y="341"/>
                      <a:pt x="350" y="341"/>
                    </a:cubicBezTo>
                    <a:cubicBezTo>
                      <a:pt x="345" y="341"/>
                      <a:pt x="339" y="341"/>
                      <a:pt x="331" y="341"/>
                    </a:cubicBezTo>
                    <a:cubicBezTo>
                      <a:pt x="314" y="342"/>
                      <a:pt x="290" y="342"/>
                      <a:pt x="259" y="342"/>
                    </a:cubicBezTo>
                    <a:cubicBezTo>
                      <a:pt x="197" y="342"/>
                      <a:pt x="108" y="342"/>
                      <a:pt x="1" y="343"/>
                    </a:cubicBezTo>
                    <a:lnTo>
                      <a:pt x="0" y="343"/>
                    </a:lnTo>
                    <a:lnTo>
                      <a:pt x="0" y="341"/>
                    </a:lnTo>
                    <a:cubicBezTo>
                      <a:pt x="0" y="292"/>
                      <a:pt x="0" y="238"/>
                      <a:pt x="0" y="181"/>
                    </a:cubicBezTo>
                    <a:cubicBezTo>
                      <a:pt x="0" y="152"/>
                      <a:pt x="0" y="123"/>
                      <a:pt x="0" y="93"/>
                    </a:cubicBezTo>
                    <a:cubicBezTo>
                      <a:pt x="0" y="78"/>
                      <a:pt x="0" y="63"/>
                      <a:pt x="0" y="48"/>
                    </a:cubicBezTo>
                    <a:lnTo>
                      <a:pt x="0" y="2"/>
                    </a:lnTo>
                    <a:lnTo>
                      <a:pt x="0" y="2"/>
                    </a:lnTo>
                    <a:cubicBezTo>
                      <a:pt x="-2" y="4"/>
                      <a:pt x="2" y="0"/>
                      <a:pt x="2" y="0"/>
                    </a:cubicBezTo>
                    <a:cubicBezTo>
                      <a:pt x="132" y="0"/>
                      <a:pt x="253" y="0"/>
                      <a:pt x="356" y="0"/>
                    </a:cubicBezTo>
                    <a:lnTo>
                      <a:pt x="358" y="0"/>
                    </a:lnTo>
                    <a:lnTo>
                      <a:pt x="358" y="2"/>
                    </a:lnTo>
                    <a:cubicBezTo>
                      <a:pt x="358" y="104"/>
                      <a:pt x="357" y="189"/>
                      <a:pt x="357" y="249"/>
                    </a:cubicBezTo>
                    <a:cubicBezTo>
                      <a:pt x="357" y="278"/>
                      <a:pt x="357" y="301"/>
                      <a:pt x="357" y="317"/>
                    </a:cubicBezTo>
                    <a:cubicBezTo>
                      <a:pt x="356" y="325"/>
                      <a:pt x="356" y="331"/>
                      <a:pt x="356" y="335"/>
                    </a:cubicBezTo>
                    <a:cubicBezTo>
                      <a:pt x="356" y="337"/>
                      <a:pt x="356" y="338"/>
                      <a:pt x="356" y="340"/>
                    </a:cubicBezTo>
                    <a:cubicBezTo>
                      <a:pt x="356" y="341"/>
                      <a:pt x="356" y="341"/>
                      <a:pt x="356" y="34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827" name="Google Shape;1827;p42"/>
            <p:cNvSpPr/>
            <p:nvPr/>
          </p:nvSpPr>
          <p:spPr>
            <a:xfrm>
              <a:off x="8155796" y="3367253"/>
              <a:ext cx="400082" cy="400082"/>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2" y="28"/>
                  </a:lnTo>
                  <a:cubicBezTo>
                    <a:pt x="170" y="31"/>
                    <a:pt x="179" y="35"/>
                    <a:pt x="187" y="40"/>
                  </a:cubicBezTo>
                  <a:lnTo>
                    <a:pt x="209" y="28"/>
                  </a:lnTo>
                  <a:lnTo>
                    <a:pt x="238" y="60"/>
                  </a:lnTo>
                  <a:lnTo>
                    <a:pt x="223" y="81"/>
                  </a:lnTo>
                  <a:cubicBezTo>
                    <a:pt x="227" y="89"/>
                    <a:pt x="230" y="98"/>
                    <a:pt x="232" y="107"/>
                  </a:cubicBezTo>
                  <a:lnTo>
                    <a:pt x="257" y="114"/>
                  </a:lnTo>
                  <a:lnTo>
                    <a:pt x="255" y="157"/>
                  </a:lnTo>
                  <a:lnTo>
                    <a:pt x="229" y="161"/>
                  </a:lnTo>
                  <a:cubicBezTo>
                    <a:pt x="226" y="170"/>
                    <a:pt x="222" y="179"/>
                    <a:pt x="217" y="186"/>
                  </a:cubicBezTo>
                  <a:lnTo>
                    <a:pt x="229" y="209"/>
                  </a:lnTo>
                  <a:lnTo>
                    <a:pt x="198"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20" y="197"/>
                  </a:lnTo>
                  <a:lnTo>
                    <a:pt x="35" y="176"/>
                  </a:lnTo>
                  <a:cubicBezTo>
                    <a:pt x="30" y="168"/>
                    <a:pt x="27" y="159"/>
                    <a:pt x="25" y="150"/>
                  </a:cubicBezTo>
                  <a:lnTo>
                    <a:pt x="0" y="143"/>
                  </a:lnTo>
                  <a:lnTo>
                    <a:pt x="3" y="100"/>
                  </a:lnTo>
                  <a:lnTo>
                    <a:pt x="28" y="96"/>
                  </a:lnTo>
                  <a:moveTo>
                    <a:pt x="83" y="124"/>
                  </a:moveTo>
                  <a:cubicBezTo>
                    <a:pt x="81" y="149"/>
                    <a:pt x="101" y="171"/>
                    <a:pt x="126" y="172"/>
                  </a:cubicBezTo>
                  <a:cubicBezTo>
                    <a:pt x="152" y="174"/>
                    <a:pt x="174" y="154"/>
                    <a:pt x="175" y="129"/>
                  </a:cubicBezTo>
                  <a:cubicBezTo>
                    <a:pt x="177" y="104"/>
                    <a:pt x="157" y="82"/>
                    <a:pt x="131" y="81"/>
                  </a:cubicBezTo>
                  <a:cubicBezTo>
                    <a:pt x="106" y="79"/>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8" name="Google Shape;1828;p42"/>
            <p:cNvSpPr/>
            <p:nvPr/>
          </p:nvSpPr>
          <p:spPr>
            <a:xfrm>
              <a:off x="8328599" y="1725188"/>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29" name="Google Shape;1829;p42"/>
            <p:cNvSpPr/>
            <p:nvPr/>
          </p:nvSpPr>
          <p:spPr>
            <a:xfrm>
              <a:off x="7936301" y="1508801"/>
              <a:ext cx="418763" cy="249078"/>
            </a:xfrm>
            <a:custGeom>
              <a:rect b="b" l="l" r="r" t="t"/>
              <a:pathLst>
                <a:path extrusionOk="0" h="160" w="269">
                  <a:moveTo>
                    <a:pt x="269" y="160"/>
                  </a:moveTo>
                  <a:lnTo>
                    <a:pt x="211" y="160"/>
                  </a:lnTo>
                  <a:cubicBezTo>
                    <a:pt x="158" y="160"/>
                    <a:pt x="115" y="117"/>
                    <a:pt x="115" y="64"/>
                  </a:cubicBezTo>
                  <a:cubicBezTo>
                    <a:pt x="115" y="29"/>
                    <a:pt x="113" y="7"/>
                    <a:pt x="82" y="7"/>
                  </a:cubicBezTo>
                  <a:lnTo>
                    <a:pt x="0" y="7"/>
                  </a:lnTo>
                  <a:lnTo>
                    <a:pt x="0" y="0"/>
                  </a:lnTo>
                  <a:lnTo>
                    <a:pt x="82" y="0"/>
                  </a:lnTo>
                  <a:cubicBezTo>
                    <a:pt x="122" y="0"/>
                    <a:pt x="122" y="34"/>
                    <a:pt x="122" y="63"/>
                  </a:cubicBezTo>
                  <a:cubicBezTo>
                    <a:pt x="122" y="113"/>
                    <a:pt x="162" y="153"/>
                    <a:pt x="211" y="153"/>
                  </a:cubicBezTo>
                  <a:lnTo>
                    <a:pt x="269" y="153"/>
                  </a:lnTo>
                  <a:lnTo>
                    <a:pt x="269" y="160"/>
                  </a:lnTo>
                  <a:close/>
                </a:path>
              </a:pathLst>
            </a:custGeom>
            <a:solidFill>
              <a:schemeClr val="lt2"/>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nvGrpSpPr>
            <p:cNvPr id="1830" name="Google Shape;1830;p42"/>
            <p:cNvGrpSpPr/>
            <p:nvPr/>
          </p:nvGrpSpPr>
          <p:grpSpPr>
            <a:xfrm>
              <a:off x="4990776" y="257734"/>
              <a:ext cx="563540" cy="563540"/>
              <a:chOff x="4838376" y="257734"/>
              <a:chExt cx="563540" cy="563540"/>
            </a:xfrm>
          </p:grpSpPr>
          <p:sp>
            <p:nvSpPr>
              <p:cNvPr id="1831" name="Google Shape;1831;p42"/>
              <p:cNvSpPr/>
              <p:nvPr/>
            </p:nvSpPr>
            <p:spPr>
              <a:xfrm>
                <a:off x="4838376" y="257734"/>
                <a:ext cx="563540" cy="563540"/>
              </a:xfrm>
              <a:custGeom>
                <a:rect b="b" l="l" r="r" t="t"/>
                <a:pathLst>
                  <a:path extrusionOk="0" h="362" w="362">
                    <a:moveTo>
                      <a:pt x="181" y="362"/>
                    </a:moveTo>
                    <a:lnTo>
                      <a:pt x="285" y="362"/>
                    </a:lnTo>
                    <a:cubicBezTo>
                      <a:pt x="328" y="362"/>
                      <a:pt x="362" y="328"/>
                      <a:pt x="362" y="286"/>
                    </a:cubicBezTo>
                    <a:lnTo>
                      <a:pt x="362" y="77"/>
                    </a:lnTo>
                    <a:cubicBezTo>
                      <a:pt x="362" y="35"/>
                      <a:pt x="328" y="0"/>
                      <a:pt x="285" y="0"/>
                    </a:cubicBezTo>
                    <a:lnTo>
                      <a:pt x="77" y="0"/>
                    </a:lnTo>
                    <a:cubicBezTo>
                      <a:pt x="34" y="0"/>
                      <a:pt x="0" y="35"/>
                      <a:pt x="0" y="77"/>
                    </a:cubicBezTo>
                    <a:lnTo>
                      <a:pt x="0" y="286"/>
                    </a:lnTo>
                    <a:cubicBezTo>
                      <a:pt x="0" y="328"/>
                      <a:pt x="34" y="362"/>
                      <a:pt x="77" y="362"/>
                    </a:cubicBezTo>
                    <a:lnTo>
                      <a:pt x="181" y="36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2" name="Google Shape;1832;p42"/>
              <p:cNvSpPr/>
              <p:nvPr/>
            </p:nvSpPr>
            <p:spPr>
              <a:xfrm>
                <a:off x="5029855" y="441429"/>
                <a:ext cx="199263" cy="216387"/>
              </a:xfrm>
              <a:custGeom>
                <a:rect b="b" l="l" r="r" t="t"/>
                <a:pathLst>
                  <a:path extrusionOk="0" h="139" w="128">
                    <a:moveTo>
                      <a:pt x="4" y="138"/>
                    </a:moveTo>
                    <a:lnTo>
                      <a:pt x="42" y="138"/>
                    </a:lnTo>
                    <a:cubicBezTo>
                      <a:pt x="44" y="138"/>
                      <a:pt x="46" y="136"/>
                      <a:pt x="46" y="134"/>
                    </a:cubicBezTo>
                    <a:lnTo>
                      <a:pt x="46" y="94"/>
                    </a:lnTo>
                    <a:cubicBezTo>
                      <a:pt x="46" y="92"/>
                      <a:pt x="48" y="90"/>
                      <a:pt x="50" y="90"/>
                    </a:cubicBezTo>
                    <a:lnTo>
                      <a:pt x="77" y="90"/>
                    </a:lnTo>
                    <a:cubicBezTo>
                      <a:pt x="80" y="90"/>
                      <a:pt x="81" y="92"/>
                      <a:pt x="81" y="94"/>
                    </a:cubicBezTo>
                    <a:lnTo>
                      <a:pt x="81" y="135"/>
                    </a:lnTo>
                    <a:cubicBezTo>
                      <a:pt x="81" y="137"/>
                      <a:pt x="83" y="139"/>
                      <a:pt x="86" y="139"/>
                    </a:cubicBezTo>
                    <a:lnTo>
                      <a:pt x="123" y="139"/>
                    </a:lnTo>
                    <a:cubicBezTo>
                      <a:pt x="126" y="139"/>
                      <a:pt x="128" y="137"/>
                      <a:pt x="128" y="135"/>
                    </a:cubicBezTo>
                    <a:lnTo>
                      <a:pt x="128" y="61"/>
                    </a:lnTo>
                    <a:cubicBezTo>
                      <a:pt x="128" y="60"/>
                      <a:pt x="127" y="59"/>
                      <a:pt x="126" y="59"/>
                    </a:cubicBezTo>
                    <a:lnTo>
                      <a:pt x="66" y="1"/>
                    </a:lnTo>
                    <a:cubicBezTo>
                      <a:pt x="65" y="-1"/>
                      <a:pt x="62" y="-1"/>
                      <a:pt x="61" y="1"/>
                    </a:cubicBezTo>
                    <a:lnTo>
                      <a:pt x="1" y="57"/>
                    </a:lnTo>
                    <a:cubicBezTo>
                      <a:pt x="0" y="58"/>
                      <a:pt x="0" y="59"/>
                      <a:pt x="0" y="60"/>
                    </a:cubicBezTo>
                    <a:lnTo>
                      <a:pt x="0" y="134"/>
                    </a:lnTo>
                    <a:cubicBezTo>
                      <a:pt x="0" y="136"/>
                      <a:pt x="2" y="138"/>
                      <a:pt x="4" y="138"/>
                    </a:cubicBezTo>
                    <a:close/>
                  </a:path>
                </a:pathLst>
              </a:custGeom>
              <a:solidFill>
                <a:schemeClr val="lt1"/>
              </a:solidFill>
              <a:ln>
                <a:noFill/>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pic>
        <p:nvPicPr>
          <p:cNvPr id="1833" name="Google Shape;1833;p42"/>
          <p:cNvPicPr preferRelativeResize="0"/>
          <p:nvPr>
            <p:ph idx="2" type="pic"/>
          </p:nvPr>
        </p:nvPicPr>
        <p:blipFill rotWithShape="1">
          <a:blip r:embed="rId3">
            <a:alphaModFix/>
          </a:blip>
          <a:srcRect b="19182" l="88" r="36891" t="1483"/>
          <a:stretch/>
        </p:blipFill>
        <p:spPr>
          <a:xfrm>
            <a:off x="5882956" y="910538"/>
            <a:ext cx="1759550" cy="3323075"/>
          </a:xfrm>
          <a:prstGeom prst="rect">
            <a:avLst/>
          </a:prstGeom>
        </p:spPr>
      </p:pic>
      <p:sp>
        <p:nvSpPr>
          <p:cNvPr id="1834" name="Google Shape;1834;p42"/>
          <p:cNvSpPr txBox="1"/>
          <p:nvPr/>
        </p:nvSpPr>
        <p:spPr>
          <a:xfrm>
            <a:off x="103950" y="1385850"/>
            <a:ext cx="51306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Times New Roman"/>
                <a:ea typeface="Times New Roman"/>
                <a:cs typeface="Times New Roman"/>
                <a:sym typeface="Times New Roman"/>
              </a:rPr>
              <a:t>Calorie Care is ready to change the way Bangladeshis approach their diet and nutritional goals. It provides an extensive tool for keeping a healthy diet, with tailored meal plans, a huge food database, and an easy-to-use interface. Calorie Care remains devoted to supporting healthier living and empowering consumers to take control of their health as it evolves with advances such as AI integration and fitness tracking.</a:t>
            </a:r>
            <a:endParaRPr sz="1500">
              <a:latin typeface="Times New Roman"/>
              <a:ea typeface="Times New Roman"/>
              <a:cs typeface="Times New Roman"/>
              <a:sym typeface="Times New Roman"/>
            </a:endParaRPr>
          </a:p>
          <a:p>
            <a:pPr indent="0" lvl="0" marL="0" rtl="0" algn="just">
              <a:spcBef>
                <a:spcPts val="0"/>
              </a:spcBef>
              <a:spcAft>
                <a:spcPts val="0"/>
              </a:spcAft>
              <a:buNone/>
            </a:pPr>
            <a:r>
              <a:t/>
            </a:r>
            <a:endParaRPr sz="1500">
              <a:latin typeface="Times New Roman"/>
              <a:ea typeface="Times New Roman"/>
              <a:cs typeface="Times New Roman"/>
              <a:sym typeface="Times New Roman"/>
            </a:endParaRPr>
          </a:p>
        </p:txBody>
      </p:sp>
      <p:sp>
        <p:nvSpPr>
          <p:cNvPr id="1835" name="Google Shape;1835;p42"/>
          <p:cNvSpPr txBox="1"/>
          <p:nvPr>
            <p:ph type="title"/>
          </p:nvPr>
        </p:nvSpPr>
        <p:spPr>
          <a:xfrm>
            <a:off x="1425575" y="337850"/>
            <a:ext cx="3565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43"/>
          <p:cNvSpPr txBox="1"/>
          <p:nvPr>
            <p:ph type="title"/>
          </p:nvPr>
        </p:nvSpPr>
        <p:spPr>
          <a:xfrm>
            <a:off x="3989375" y="2571975"/>
            <a:ext cx="4383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Demonstration</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841" name="Google Shape;1841;p43"/>
          <p:cNvSpPr txBox="1"/>
          <p:nvPr>
            <p:ph idx="2" type="title"/>
          </p:nvPr>
        </p:nvSpPr>
        <p:spPr>
          <a:xfrm>
            <a:off x="5642675" y="1454775"/>
            <a:ext cx="1077000" cy="9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grpSp>
        <p:nvGrpSpPr>
          <p:cNvPr id="1842" name="Google Shape;1842;p43"/>
          <p:cNvGrpSpPr/>
          <p:nvPr/>
        </p:nvGrpSpPr>
        <p:grpSpPr>
          <a:xfrm>
            <a:off x="418555" y="2815949"/>
            <a:ext cx="3225743" cy="2405363"/>
            <a:chOff x="418555" y="2815949"/>
            <a:chExt cx="3225743" cy="2405363"/>
          </a:xfrm>
        </p:grpSpPr>
        <p:grpSp>
          <p:nvGrpSpPr>
            <p:cNvPr id="1843" name="Google Shape;1843;p43"/>
            <p:cNvGrpSpPr/>
            <p:nvPr/>
          </p:nvGrpSpPr>
          <p:grpSpPr>
            <a:xfrm>
              <a:off x="418555" y="2815949"/>
              <a:ext cx="2661006" cy="2405363"/>
              <a:chOff x="418555" y="2815949"/>
              <a:chExt cx="2661006" cy="2405363"/>
            </a:xfrm>
          </p:grpSpPr>
          <p:sp>
            <p:nvSpPr>
              <p:cNvPr id="1844" name="Google Shape;1844;p43"/>
              <p:cNvSpPr/>
              <p:nvPr/>
            </p:nvSpPr>
            <p:spPr>
              <a:xfrm>
                <a:off x="1417886" y="4361425"/>
                <a:ext cx="1661675" cy="859888"/>
              </a:xfrm>
              <a:custGeom>
                <a:rect b="b" l="l" r="r" t="t"/>
                <a:pathLst>
                  <a:path extrusionOk="0" h="518" w="1001">
                    <a:moveTo>
                      <a:pt x="281" y="434"/>
                    </a:moveTo>
                    <a:cubicBezTo>
                      <a:pt x="302" y="359"/>
                      <a:pt x="377" y="94"/>
                      <a:pt x="398" y="19"/>
                    </a:cubicBezTo>
                    <a:cubicBezTo>
                      <a:pt x="401" y="8"/>
                      <a:pt x="412" y="0"/>
                      <a:pt x="424" y="0"/>
                    </a:cubicBezTo>
                    <a:lnTo>
                      <a:pt x="975" y="0"/>
                    </a:lnTo>
                    <a:cubicBezTo>
                      <a:pt x="993" y="0"/>
                      <a:pt x="1005" y="17"/>
                      <a:pt x="1001" y="34"/>
                    </a:cubicBezTo>
                    <a:lnTo>
                      <a:pt x="868" y="499"/>
                    </a:lnTo>
                    <a:cubicBezTo>
                      <a:pt x="865" y="510"/>
                      <a:pt x="854" y="518"/>
                      <a:pt x="842" y="518"/>
                    </a:cubicBezTo>
                    <a:lnTo>
                      <a:pt x="27" y="518"/>
                    </a:lnTo>
                    <a:cubicBezTo>
                      <a:pt x="-5" y="518"/>
                      <a:pt x="-11" y="472"/>
                      <a:pt x="21" y="465"/>
                    </a:cubicBezTo>
                    <a:cubicBezTo>
                      <a:pt x="21" y="465"/>
                      <a:pt x="22" y="465"/>
                      <a:pt x="23" y="465"/>
                    </a:cubicBezTo>
                    <a:cubicBezTo>
                      <a:pt x="72" y="455"/>
                      <a:pt x="204" y="454"/>
                      <a:pt x="255" y="454"/>
                    </a:cubicBezTo>
                    <a:cubicBezTo>
                      <a:pt x="267" y="454"/>
                      <a:pt x="278" y="446"/>
                      <a:pt x="281" y="4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45" name="Google Shape;1845;p43"/>
              <p:cNvSpPr/>
              <p:nvPr/>
            </p:nvSpPr>
            <p:spPr>
              <a:xfrm>
                <a:off x="1924191" y="4419525"/>
                <a:ext cx="1082330" cy="697206"/>
              </a:xfrm>
              <a:custGeom>
                <a:rect b="b" l="l" r="r" t="t"/>
                <a:pathLst>
                  <a:path extrusionOk="0" h="420" w="652">
                    <a:moveTo>
                      <a:pt x="652" y="0"/>
                    </a:moveTo>
                    <a:lnTo>
                      <a:pt x="530" y="417"/>
                    </a:lnTo>
                    <a:lnTo>
                      <a:pt x="0" y="420"/>
                    </a:lnTo>
                    <a:lnTo>
                      <a:pt x="118" y="0"/>
                    </a:lnTo>
                    <a:lnTo>
                      <a:pt x="65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6" name="Google Shape;1846;p43"/>
              <p:cNvSpPr/>
              <p:nvPr/>
            </p:nvSpPr>
            <p:spPr>
              <a:xfrm>
                <a:off x="2631359" y="4665208"/>
                <a:ext cx="217462" cy="4980"/>
              </a:xfrm>
              <a:custGeom>
                <a:rect b="b" l="l" r="r" t="t"/>
                <a:pathLst>
                  <a:path extrusionOk="0" h="3" w="131">
                    <a:moveTo>
                      <a:pt x="0" y="1"/>
                    </a:moveTo>
                    <a:cubicBezTo>
                      <a:pt x="0" y="2"/>
                      <a:pt x="28" y="3"/>
                      <a:pt x="65" y="3"/>
                    </a:cubicBezTo>
                    <a:cubicBezTo>
                      <a:pt x="101" y="3"/>
                      <a:pt x="131" y="2"/>
                      <a:pt x="131" y="1"/>
                    </a:cubicBezTo>
                    <a:cubicBezTo>
                      <a:pt x="131" y="0"/>
                      <a:pt x="101" y="0"/>
                      <a:pt x="65" y="0"/>
                    </a:cubicBezTo>
                    <a:cubicBezTo>
                      <a:pt x="28"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7" name="Google Shape;1847;p43"/>
              <p:cNvSpPr/>
              <p:nvPr/>
            </p:nvSpPr>
            <p:spPr>
              <a:xfrm>
                <a:off x="2677839" y="4764809"/>
                <a:ext cx="142761" cy="4980"/>
              </a:xfrm>
              <a:custGeom>
                <a:rect b="b" l="l" r="r" t="t"/>
                <a:pathLst>
                  <a:path extrusionOk="0" h="3" w="86">
                    <a:moveTo>
                      <a:pt x="0" y="2"/>
                    </a:moveTo>
                    <a:cubicBezTo>
                      <a:pt x="0" y="2"/>
                      <a:pt x="19" y="3"/>
                      <a:pt x="43" y="3"/>
                    </a:cubicBezTo>
                    <a:cubicBezTo>
                      <a:pt x="67" y="3"/>
                      <a:pt x="86" y="2"/>
                      <a:pt x="86" y="2"/>
                    </a:cubicBezTo>
                    <a:cubicBezTo>
                      <a:pt x="86" y="1"/>
                      <a:pt x="67" y="0"/>
                      <a:pt x="43" y="0"/>
                    </a:cubicBezTo>
                    <a:cubicBezTo>
                      <a:pt x="19"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8" name="Google Shape;1848;p43"/>
              <p:cNvSpPr/>
              <p:nvPr/>
            </p:nvSpPr>
            <p:spPr>
              <a:xfrm>
                <a:off x="2382356" y="4764809"/>
                <a:ext cx="258962" cy="4980"/>
              </a:xfrm>
              <a:custGeom>
                <a:rect b="b" l="l" r="r" t="t"/>
                <a:pathLst>
                  <a:path extrusionOk="0" h="3" w="156">
                    <a:moveTo>
                      <a:pt x="0" y="2"/>
                    </a:moveTo>
                    <a:cubicBezTo>
                      <a:pt x="0" y="2"/>
                      <a:pt x="35" y="3"/>
                      <a:pt x="78" y="3"/>
                    </a:cubicBezTo>
                    <a:cubicBezTo>
                      <a:pt x="121" y="3"/>
                      <a:pt x="156" y="2"/>
                      <a:pt x="156" y="2"/>
                    </a:cubicBezTo>
                    <a:cubicBezTo>
                      <a:pt x="156" y="1"/>
                      <a:pt x="121" y="0"/>
                      <a:pt x="78" y="0"/>
                    </a:cubicBezTo>
                    <a:cubicBezTo>
                      <a:pt x="35"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9" name="Google Shape;1849;p43"/>
              <p:cNvSpPr/>
              <p:nvPr/>
            </p:nvSpPr>
            <p:spPr>
              <a:xfrm>
                <a:off x="2847161" y="4549007"/>
                <a:ext cx="38180" cy="49800"/>
              </a:xfrm>
              <a:custGeom>
                <a:rect b="b" l="l" r="r" t="t"/>
                <a:pathLst>
                  <a:path extrusionOk="0" h="30" w="23">
                    <a:moveTo>
                      <a:pt x="0" y="30"/>
                    </a:moveTo>
                    <a:cubicBezTo>
                      <a:pt x="0" y="31"/>
                      <a:pt x="10" y="26"/>
                      <a:pt x="22" y="19"/>
                    </a:cubicBezTo>
                    <a:lnTo>
                      <a:pt x="23" y="18"/>
                    </a:lnTo>
                    <a:lnTo>
                      <a:pt x="22" y="17"/>
                    </a:lnTo>
                    <a:lnTo>
                      <a:pt x="21" y="16"/>
                    </a:lnTo>
                    <a:cubicBezTo>
                      <a:pt x="11" y="7"/>
                      <a:pt x="2" y="0"/>
                      <a:pt x="1" y="0"/>
                    </a:cubicBezTo>
                    <a:cubicBezTo>
                      <a:pt x="1" y="1"/>
                      <a:pt x="9" y="9"/>
                      <a:pt x="20" y="18"/>
                    </a:cubicBezTo>
                    <a:lnTo>
                      <a:pt x="20" y="19"/>
                    </a:lnTo>
                    <a:lnTo>
                      <a:pt x="20" y="17"/>
                    </a:lnTo>
                    <a:cubicBezTo>
                      <a:pt x="9" y="23"/>
                      <a:pt x="-1" y="30"/>
                      <a:pt x="0" y="3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0" name="Google Shape;1850;p43"/>
              <p:cNvSpPr/>
              <p:nvPr/>
            </p:nvSpPr>
            <p:spPr>
              <a:xfrm>
                <a:off x="2754200" y="4549007"/>
                <a:ext cx="39840" cy="53120"/>
              </a:xfrm>
              <a:custGeom>
                <a:rect b="b" l="l" r="r" t="t"/>
                <a:pathLst>
                  <a:path extrusionOk="0" h="32" w="24">
                    <a:moveTo>
                      <a:pt x="24" y="0"/>
                    </a:moveTo>
                    <a:cubicBezTo>
                      <a:pt x="24" y="0"/>
                      <a:pt x="14" y="5"/>
                      <a:pt x="2" y="12"/>
                    </a:cubicBezTo>
                    <a:lnTo>
                      <a:pt x="0" y="13"/>
                    </a:lnTo>
                    <a:lnTo>
                      <a:pt x="1" y="14"/>
                    </a:lnTo>
                    <a:lnTo>
                      <a:pt x="2" y="14"/>
                    </a:lnTo>
                    <a:cubicBezTo>
                      <a:pt x="11" y="25"/>
                      <a:pt x="19" y="33"/>
                      <a:pt x="20" y="32"/>
                    </a:cubicBezTo>
                    <a:cubicBezTo>
                      <a:pt x="20" y="32"/>
                      <a:pt x="13" y="23"/>
                      <a:pt x="4" y="13"/>
                    </a:cubicBezTo>
                    <a:lnTo>
                      <a:pt x="3" y="12"/>
                    </a:lnTo>
                    <a:lnTo>
                      <a:pt x="3" y="14"/>
                    </a:lnTo>
                    <a:cubicBezTo>
                      <a:pt x="15" y="7"/>
                      <a:pt x="24" y="1"/>
                      <a:pt x="24"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1" name="Google Shape;1851;p43"/>
              <p:cNvSpPr/>
              <p:nvPr/>
            </p:nvSpPr>
            <p:spPr>
              <a:xfrm>
                <a:off x="2802341" y="4535727"/>
                <a:ext cx="31540" cy="87981"/>
              </a:xfrm>
              <a:custGeom>
                <a:rect b="b" l="l" r="r" t="t"/>
                <a:pathLst>
                  <a:path extrusionOk="0" h="53" w="19">
                    <a:moveTo>
                      <a:pt x="0" y="0"/>
                    </a:moveTo>
                    <a:cubicBezTo>
                      <a:pt x="0" y="0"/>
                      <a:pt x="2" y="12"/>
                      <a:pt x="8" y="27"/>
                    </a:cubicBezTo>
                    <a:cubicBezTo>
                      <a:pt x="13" y="42"/>
                      <a:pt x="18" y="54"/>
                      <a:pt x="19" y="53"/>
                    </a:cubicBezTo>
                    <a:cubicBezTo>
                      <a:pt x="19" y="52"/>
                      <a:pt x="16" y="41"/>
                      <a:pt x="11" y="26"/>
                    </a:cubicBezTo>
                    <a:cubicBezTo>
                      <a:pt x="6" y="11"/>
                      <a:pt x="1"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2" name="Google Shape;1852;p43"/>
              <p:cNvSpPr/>
              <p:nvPr/>
            </p:nvSpPr>
            <p:spPr>
              <a:xfrm>
                <a:off x="2120073" y="4655248"/>
                <a:ext cx="448204" cy="4980"/>
              </a:xfrm>
              <a:custGeom>
                <a:rect b="b" l="l" r="r" t="t"/>
                <a:pathLst>
                  <a:path extrusionOk="0" h="3" w="270">
                    <a:moveTo>
                      <a:pt x="0" y="2"/>
                    </a:moveTo>
                    <a:cubicBezTo>
                      <a:pt x="0" y="2"/>
                      <a:pt x="61" y="3"/>
                      <a:pt x="135" y="3"/>
                    </a:cubicBezTo>
                    <a:cubicBezTo>
                      <a:pt x="210" y="3"/>
                      <a:pt x="270" y="2"/>
                      <a:pt x="270" y="2"/>
                    </a:cubicBezTo>
                    <a:cubicBezTo>
                      <a:pt x="270" y="1"/>
                      <a:pt x="210" y="0"/>
                      <a:pt x="135" y="0"/>
                    </a:cubicBezTo>
                    <a:cubicBezTo>
                      <a:pt x="61"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3" name="Google Shape;1853;p43"/>
              <p:cNvSpPr/>
              <p:nvPr/>
            </p:nvSpPr>
            <p:spPr>
              <a:xfrm>
                <a:off x="2143314" y="4710028"/>
                <a:ext cx="698866" cy="4980"/>
              </a:xfrm>
              <a:custGeom>
                <a:rect b="b" l="l" r="r" t="t"/>
                <a:pathLst>
                  <a:path extrusionOk="0" h="3" w="421">
                    <a:moveTo>
                      <a:pt x="0" y="2"/>
                    </a:moveTo>
                    <a:cubicBezTo>
                      <a:pt x="0" y="3"/>
                      <a:pt x="94" y="3"/>
                      <a:pt x="210" y="3"/>
                    </a:cubicBezTo>
                    <a:cubicBezTo>
                      <a:pt x="326" y="3"/>
                      <a:pt x="421" y="3"/>
                      <a:pt x="421" y="2"/>
                    </a:cubicBezTo>
                    <a:cubicBezTo>
                      <a:pt x="421" y="1"/>
                      <a:pt x="326" y="0"/>
                      <a:pt x="210" y="0"/>
                    </a:cubicBezTo>
                    <a:cubicBezTo>
                      <a:pt x="94"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4" name="Google Shape;1854;p43"/>
              <p:cNvSpPr/>
              <p:nvPr/>
            </p:nvSpPr>
            <p:spPr>
              <a:xfrm>
                <a:off x="2559978" y="4851130"/>
                <a:ext cx="219122" cy="4980"/>
              </a:xfrm>
              <a:custGeom>
                <a:rect b="b" l="l" r="r" t="t"/>
                <a:pathLst>
                  <a:path extrusionOk="0" h="3" w="132">
                    <a:moveTo>
                      <a:pt x="0" y="1"/>
                    </a:moveTo>
                    <a:cubicBezTo>
                      <a:pt x="0" y="2"/>
                      <a:pt x="29" y="3"/>
                      <a:pt x="66" y="3"/>
                    </a:cubicBezTo>
                    <a:cubicBezTo>
                      <a:pt x="102" y="3"/>
                      <a:pt x="132" y="2"/>
                      <a:pt x="132" y="1"/>
                    </a:cubicBezTo>
                    <a:cubicBezTo>
                      <a:pt x="132" y="1"/>
                      <a:pt x="102" y="0"/>
                      <a:pt x="66" y="0"/>
                    </a:cubicBezTo>
                    <a:cubicBezTo>
                      <a:pt x="29" y="0"/>
                      <a:pt x="0" y="1"/>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5" name="Google Shape;1855;p43"/>
              <p:cNvSpPr/>
              <p:nvPr/>
            </p:nvSpPr>
            <p:spPr>
              <a:xfrm>
                <a:off x="2608118" y="4952391"/>
                <a:ext cx="142761" cy="3320"/>
              </a:xfrm>
              <a:custGeom>
                <a:rect b="b" l="l" r="r" t="t"/>
                <a:pathLst>
                  <a:path extrusionOk="0" h="2" w="86">
                    <a:moveTo>
                      <a:pt x="0" y="1"/>
                    </a:moveTo>
                    <a:cubicBezTo>
                      <a:pt x="0" y="2"/>
                      <a:pt x="19" y="2"/>
                      <a:pt x="43" y="2"/>
                    </a:cubicBezTo>
                    <a:cubicBezTo>
                      <a:pt x="67" y="2"/>
                      <a:pt x="86" y="2"/>
                      <a:pt x="86" y="1"/>
                    </a:cubicBezTo>
                    <a:cubicBezTo>
                      <a:pt x="86" y="0"/>
                      <a:pt x="67" y="0"/>
                      <a:pt x="43" y="0"/>
                    </a:cubicBezTo>
                    <a:cubicBezTo>
                      <a:pt x="19"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6" name="Google Shape;1856;p43"/>
              <p:cNvSpPr/>
              <p:nvPr/>
            </p:nvSpPr>
            <p:spPr>
              <a:xfrm>
                <a:off x="2312635" y="4952391"/>
                <a:ext cx="258962" cy="3320"/>
              </a:xfrm>
              <a:custGeom>
                <a:rect b="b" l="l" r="r" t="t"/>
                <a:pathLst>
                  <a:path extrusionOk="0" h="2" w="156">
                    <a:moveTo>
                      <a:pt x="0" y="1"/>
                    </a:moveTo>
                    <a:cubicBezTo>
                      <a:pt x="0" y="2"/>
                      <a:pt x="35" y="2"/>
                      <a:pt x="78" y="2"/>
                    </a:cubicBezTo>
                    <a:cubicBezTo>
                      <a:pt x="121" y="2"/>
                      <a:pt x="156" y="2"/>
                      <a:pt x="156" y="1"/>
                    </a:cubicBezTo>
                    <a:cubicBezTo>
                      <a:pt x="156" y="0"/>
                      <a:pt x="121" y="0"/>
                      <a:pt x="78" y="0"/>
                    </a:cubicBezTo>
                    <a:cubicBezTo>
                      <a:pt x="35"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7" name="Google Shape;1857;p43"/>
              <p:cNvSpPr/>
              <p:nvPr/>
            </p:nvSpPr>
            <p:spPr>
              <a:xfrm>
                <a:off x="2071933" y="4897610"/>
                <a:ext cx="700526" cy="3320"/>
              </a:xfrm>
              <a:custGeom>
                <a:rect b="b" l="l" r="r" t="t"/>
                <a:pathLst>
                  <a:path extrusionOk="0" h="2" w="422">
                    <a:moveTo>
                      <a:pt x="0" y="1"/>
                    </a:moveTo>
                    <a:cubicBezTo>
                      <a:pt x="0" y="2"/>
                      <a:pt x="95" y="2"/>
                      <a:pt x="211" y="2"/>
                    </a:cubicBezTo>
                    <a:cubicBezTo>
                      <a:pt x="327" y="2"/>
                      <a:pt x="422" y="2"/>
                      <a:pt x="422" y="1"/>
                    </a:cubicBezTo>
                    <a:cubicBezTo>
                      <a:pt x="422" y="0"/>
                      <a:pt x="327" y="0"/>
                      <a:pt x="211" y="0"/>
                    </a:cubicBezTo>
                    <a:cubicBezTo>
                      <a:pt x="95"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58" name="Google Shape;1858;p43"/>
              <p:cNvSpPr/>
              <p:nvPr/>
            </p:nvSpPr>
            <p:spPr>
              <a:xfrm>
                <a:off x="2815621" y="4371385"/>
                <a:ext cx="242362" cy="849928"/>
              </a:xfrm>
              <a:custGeom>
                <a:rect b="b" l="l" r="r" t="t"/>
                <a:pathLst>
                  <a:path extrusionOk="0" h="512" w="146">
                    <a:moveTo>
                      <a:pt x="0" y="512"/>
                    </a:moveTo>
                    <a:cubicBezTo>
                      <a:pt x="1" y="512"/>
                      <a:pt x="34" y="398"/>
                      <a:pt x="75" y="257"/>
                    </a:cubicBezTo>
                    <a:cubicBezTo>
                      <a:pt x="115" y="115"/>
                      <a:pt x="147" y="0"/>
                      <a:pt x="146" y="0"/>
                    </a:cubicBezTo>
                    <a:cubicBezTo>
                      <a:pt x="145" y="0"/>
                      <a:pt x="112" y="114"/>
                      <a:pt x="72" y="256"/>
                    </a:cubicBezTo>
                    <a:cubicBezTo>
                      <a:pt x="32" y="397"/>
                      <a:pt x="0" y="512"/>
                      <a:pt x="0" y="51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9" name="Google Shape;1859;p43"/>
              <p:cNvSpPr/>
              <p:nvPr/>
            </p:nvSpPr>
            <p:spPr>
              <a:xfrm>
                <a:off x="2143314" y="4578887"/>
                <a:ext cx="436584" cy="385123"/>
              </a:xfrm>
              <a:custGeom>
                <a:rect b="b" l="l" r="r" t="t"/>
                <a:pathLst>
                  <a:path extrusionOk="0" h="232" w="263">
                    <a:moveTo>
                      <a:pt x="261" y="6"/>
                    </a:moveTo>
                    <a:cubicBezTo>
                      <a:pt x="261" y="6"/>
                      <a:pt x="216" y="-8"/>
                      <a:pt x="185" y="6"/>
                    </a:cubicBezTo>
                    <a:cubicBezTo>
                      <a:pt x="154" y="21"/>
                      <a:pt x="0" y="140"/>
                      <a:pt x="0" y="140"/>
                    </a:cubicBezTo>
                    <a:lnTo>
                      <a:pt x="25" y="232"/>
                    </a:lnTo>
                    <a:lnTo>
                      <a:pt x="61" y="203"/>
                    </a:lnTo>
                    <a:cubicBezTo>
                      <a:pt x="61" y="203"/>
                      <a:pt x="119" y="211"/>
                      <a:pt x="142" y="189"/>
                    </a:cubicBezTo>
                    <a:cubicBezTo>
                      <a:pt x="164" y="166"/>
                      <a:pt x="190" y="145"/>
                      <a:pt x="190" y="145"/>
                    </a:cubicBezTo>
                    <a:cubicBezTo>
                      <a:pt x="190" y="145"/>
                      <a:pt x="213" y="182"/>
                      <a:pt x="226" y="180"/>
                    </a:cubicBezTo>
                    <a:cubicBezTo>
                      <a:pt x="235" y="178"/>
                      <a:pt x="240" y="149"/>
                      <a:pt x="240" y="149"/>
                    </a:cubicBezTo>
                    <a:cubicBezTo>
                      <a:pt x="240" y="149"/>
                      <a:pt x="268" y="156"/>
                      <a:pt x="261" y="129"/>
                    </a:cubicBezTo>
                    <a:lnTo>
                      <a:pt x="245" y="75"/>
                    </a:lnTo>
                    <a:cubicBezTo>
                      <a:pt x="242" y="66"/>
                      <a:pt x="233" y="59"/>
                      <a:pt x="223" y="58"/>
                    </a:cubicBezTo>
                    <a:lnTo>
                      <a:pt x="175" y="53"/>
                    </a:lnTo>
                    <a:lnTo>
                      <a:pt x="201" y="32"/>
                    </a:lnTo>
                    <a:cubicBezTo>
                      <a:pt x="201" y="32"/>
                      <a:pt x="229" y="34"/>
                      <a:pt x="253" y="29"/>
                    </a:cubicBezTo>
                    <a:cubicBezTo>
                      <a:pt x="261" y="27"/>
                      <a:pt x="267" y="11"/>
                      <a:pt x="261" y="6"/>
                    </a:cubicBezTo>
                    <a:close/>
                  </a:path>
                </a:pathLst>
              </a:custGeom>
              <a:solidFill>
                <a:srgbClr val="9E6753"/>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0" name="Google Shape;1860;p43"/>
              <p:cNvSpPr/>
              <p:nvPr/>
            </p:nvSpPr>
            <p:spPr>
              <a:xfrm>
                <a:off x="2408916" y="4733269"/>
                <a:ext cx="122841" cy="91301"/>
              </a:xfrm>
              <a:custGeom>
                <a:rect b="b" l="l" r="r" t="t"/>
                <a:pathLst>
                  <a:path extrusionOk="0" h="55" w="74">
                    <a:moveTo>
                      <a:pt x="0" y="12"/>
                    </a:moveTo>
                    <a:cubicBezTo>
                      <a:pt x="1" y="12"/>
                      <a:pt x="6" y="9"/>
                      <a:pt x="15" y="6"/>
                    </a:cubicBezTo>
                    <a:cubicBezTo>
                      <a:pt x="19" y="4"/>
                      <a:pt x="25" y="2"/>
                      <a:pt x="31" y="3"/>
                    </a:cubicBezTo>
                    <a:cubicBezTo>
                      <a:pt x="37" y="3"/>
                      <a:pt x="43" y="5"/>
                      <a:pt x="49" y="10"/>
                    </a:cubicBezTo>
                    <a:cubicBezTo>
                      <a:pt x="61" y="19"/>
                      <a:pt x="66" y="31"/>
                      <a:pt x="69" y="40"/>
                    </a:cubicBezTo>
                    <a:cubicBezTo>
                      <a:pt x="72" y="49"/>
                      <a:pt x="74" y="55"/>
                      <a:pt x="74" y="55"/>
                    </a:cubicBezTo>
                    <a:cubicBezTo>
                      <a:pt x="75" y="55"/>
                      <a:pt x="74" y="49"/>
                      <a:pt x="71" y="40"/>
                    </a:cubicBezTo>
                    <a:cubicBezTo>
                      <a:pt x="69" y="35"/>
                      <a:pt x="67" y="30"/>
                      <a:pt x="64" y="24"/>
                    </a:cubicBezTo>
                    <a:cubicBezTo>
                      <a:pt x="61" y="18"/>
                      <a:pt x="57" y="12"/>
                      <a:pt x="51" y="8"/>
                    </a:cubicBezTo>
                    <a:cubicBezTo>
                      <a:pt x="45" y="3"/>
                      <a:pt x="38" y="0"/>
                      <a:pt x="31" y="0"/>
                    </a:cubicBezTo>
                    <a:cubicBezTo>
                      <a:pt x="24" y="0"/>
                      <a:pt x="18" y="2"/>
                      <a:pt x="14" y="4"/>
                    </a:cubicBezTo>
                    <a:cubicBezTo>
                      <a:pt x="10" y="6"/>
                      <a:pt x="6" y="8"/>
                      <a:pt x="4" y="9"/>
                    </a:cubicBezTo>
                    <a:cubicBezTo>
                      <a:pt x="2" y="11"/>
                      <a:pt x="0" y="12"/>
                      <a:pt x="1" y="12"/>
                    </a:cubicBezTo>
                    <a:lnTo>
                      <a:pt x="0" y="1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1" name="Google Shape;1861;p43"/>
              <p:cNvSpPr/>
              <p:nvPr/>
            </p:nvSpPr>
            <p:spPr>
              <a:xfrm>
                <a:off x="2388996" y="4663548"/>
                <a:ext cx="48140" cy="11620"/>
              </a:xfrm>
              <a:custGeom>
                <a:rect b="b" l="l" r="r" t="t"/>
                <a:pathLst>
                  <a:path extrusionOk="0" h="7" w="29">
                    <a:moveTo>
                      <a:pt x="0" y="7"/>
                    </a:moveTo>
                    <a:cubicBezTo>
                      <a:pt x="0" y="8"/>
                      <a:pt x="6" y="4"/>
                      <a:pt x="14" y="3"/>
                    </a:cubicBezTo>
                    <a:cubicBezTo>
                      <a:pt x="22" y="2"/>
                      <a:pt x="28" y="5"/>
                      <a:pt x="29" y="4"/>
                    </a:cubicBezTo>
                    <a:cubicBezTo>
                      <a:pt x="29" y="4"/>
                      <a:pt x="28" y="2"/>
                      <a:pt x="25" y="1"/>
                    </a:cubicBezTo>
                    <a:cubicBezTo>
                      <a:pt x="22" y="0"/>
                      <a:pt x="18" y="0"/>
                      <a:pt x="14" y="0"/>
                    </a:cubicBezTo>
                    <a:cubicBezTo>
                      <a:pt x="9" y="1"/>
                      <a:pt x="5" y="2"/>
                      <a:pt x="3" y="4"/>
                    </a:cubicBezTo>
                    <a:cubicBezTo>
                      <a:pt x="1" y="6"/>
                      <a:pt x="0" y="7"/>
                      <a:pt x="0"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2" name="Google Shape;1862;p43"/>
              <p:cNvSpPr/>
              <p:nvPr/>
            </p:nvSpPr>
            <p:spPr>
              <a:xfrm>
                <a:off x="1831230" y="3820259"/>
                <a:ext cx="202522" cy="134461"/>
              </a:xfrm>
              <a:custGeom>
                <a:rect b="b" l="l" r="r" t="t"/>
                <a:pathLst>
                  <a:path extrusionOk="0" h="81" w="122">
                    <a:moveTo>
                      <a:pt x="94" y="8"/>
                    </a:moveTo>
                    <a:lnTo>
                      <a:pt x="110" y="9"/>
                    </a:lnTo>
                    <a:cubicBezTo>
                      <a:pt x="119" y="9"/>
                      <a:pt x="126" y="19"/>
                      <a:pt x="120" y="27"/>
                    </a:cubicBezTo>
                    <a:cubicBezTo>
                      <a:pt x="119" y="29"/>
                      <a:pt x="118" y="30"/>
                      <a:pt x="116" y="31"/>
                    </a:cubicBezTo>
                    <a:cubicBezTo>
                      <a:pt x="107" y="34"/>
                      <a:pt x="48" y="44"/>
                      <a:pt x="48" y="44"/>
                    </a:cubicBezTo>
                    <a:lnTo>
                      <a:pt x="21" y="81"/>
                    </a:lnTo>
                    <a:lnTo>
                      <a:pt x="0" y="69"/>
                    </a:lnTo>
                    <a:cubicBezTo>
                      <a:pt x="0" y="69"/>
                      <a:pt x="26" y="-2"/>
                      <a:pt x="24" y="0"/>
                    </a:cubicBezTo>
                    <a:cubicBezTo>
                      <a:pt x="22" y="2"/>
                      <a:pt x="94" y="8"/>
                      <a:pt x="94" y="8"/>
                    </a:cubicBezTo>
                    <a:close/>
                  </a:path>
                </a:pathLst>
              </a:custGeom>
              <a:solidFill>
                <a:srgbClr val="8A594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3" name="Google Shape;1863;p43"/>
              <p:cNvSpPr/>
              <p:nvPr/>
            </p:nvSpPr>
            <p:spPr>
              <a:xfrm>
                <a:off x="1645308" y="3803659"/>
                <a:ext cx="358563" cy="418324"/>
              </a:xfrm>
              <a:custGeom>
                <a:rect b="b" l="l" r="r" t="t"/>
                <a:pathLst>
                  <a:path extrusionOk="0" h="252" w="216">
                    <a:moveTo>
                      <a:pt x="0" y="206"/>
                    </a:moveTo>
                    <a:lnTo>
                      <a:pt x="120" y="12"/>
                    </a:lnTo>
                    <a:cubicBezTo>
                      <a:pt x="124" y="6"/>
                      <a:pt x="129" y="3"/>
                      <a:pt x="136" y="3"/>
                    </a:cubicBezTo>
                    <a:lnTo>
                      <a:pt x="202" y="0"/>
                    </a:lnTo>
                    <a:cubicBezTo>
                      <a:pt x="212" y="0"/>
                      <a:pt x="220" y="11"/>
                      <a:pt x="214" y="20"/>
                    </a:cubicBezTo>
                    <a:cubicBezTo>
                      <a:pt x="213" y="23"/>
                      <a:pt x="210" y="25"/>
                      <a:pt x="206" y="26"/>
                    </a:cubicBezTo>
                    <a:cubicBezTo>
                      <a:pt x="190" y="29"/>
                      <a:pt x="148" y="31"/>
                      <a:pt x="148" y="31"/>
                    </a:cubicBezTo>
                    <a:lnTo>
                      <a:pt x="121" y="85"/>
                    </a:lnTo>
                    <a:lnTo>
                      <a:pt x="187" y="60"/>
                    </a:lnTo>
                    <a:cubicBezTo>
                      <a:pt x="194" y="57"/>
                      <a:pt x="201" y="61"/>
                      <a:pt x="202" y="68"/>
                    </a:cubicBezTo>
                    <a:cubicBezTo>
                      <a:pt x="203" y="74"/>
                      <a:pt x="202" y="81"/>
                      <a:pt x="197" y="85"/>
                    </a:cubicBezTo>
                    <a:cubicBezTo>
                      <a:pt x="186" y="93"/>
                      <a:pt x="149" y="122"/>
                      <a:pt x="149" y="122"/>
                    </a:cubicBezTo>
                    <a:cubicBezTo>
                      <a:pt x="149" y="122"/>
                      <a:pt x="144" y="171"/>
                      <a:pt x="126" y="196"/>
                    </a:cubicBezTo>
                    <a:cubicBezTo>
                      <a:pt x="107" y="221"/>
                      <a:pt x="78" y="252"/>
                      <a:pt x="78" y="252"/>
                    </a:cubicBezTo>
                    <a:lnTo>
                      <a:pt x="0" y="206"/>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4" name="Google Shape;1864;p43"/>
              <p:cNvSpPr/>
              <p:nvPr/>
            </p:nvSpPr>
            <p:spPr>
              <a:xfrm>
                <a:off x="1758189" y="3943101"/>
                <a:ext cx="96281" cy="89641"/>
              </a:xfrm>
              <a:custGeom>
                <a:rect b="b" l="l" r="r" t="t"/>
                <a:pathLst>
                  <a:path extrusionOk="0" h="54" w="58">
                    <a:moveTo>
                      <a:pt x="0" y="54"/>
                    </a:moveTo>
                    <a:cubicBezTo>
                      <a:pt x="1" y="54"/>
                      <a:pt x="12" y="41"/>
                      <a:pt x="28" y="26"/>
                    </a:cubicBezTo>
                    <a:cubicBezTo>
                      <a:pt x="44" y="11"/>
                      <a:pt x="58" y="0"/>
                      <a:pt x="58" y="0"/>
                    </a:cubicBezTo>
                    <a:cubicBezTo>
                      <a:pt x="57" y="-1"/>
                      <a:pt x="54" y="2"/>
                      <a:pt x="48" y="6"/>
                    </a:cubicBezTo>
                    <a:cubicBezTo>
                      <a:pt x="42" y="10"/>
                      <a:pt x="34" y="16"/>
                      <a:pt x="26" y="24"/>
                    </a:cubicBezTo>
                    <a:cubicBezTo>
                      <a:pt x="18" y="31"/>
                      <a:pt x="11" y="39"/>
                      <a:pt x="7" y="44"/>
                    </a:cubicBezTo>
                    <a:cubicBezTo>
                      <a:pt x="2" y="50"/>
                      <a:pt x="0" y="54"/>
                      <a:pt x="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5" name="Google Shape;1865;p43"/>
              <p:cNvSpPr/>
              <p:nvPr/>
            </p:nvSpPr>
            <p:spPr>
              <a:xfrm>
                <a:off x="657598" y="2815949"/>
                <a:ext cx="1171971" cy="587645"/>
              </a:xfrm>
              <a:custGeom>
                <a:rect b="b" l="l" r="r" t="t"/>
                <a:pathLst>
                  <a:path extrusionOk="0" h="354" w="706">
                    <a:moveTo>
                      <a:pt x="15" y="354"/>
                    </a:moveTo>
                    <a:cubicBezTo>
                      <a:pt x="4" y="350"/>
                      <a:pt x="1" y="332"/>
                      <a:pt x="11" y="326"/>
                    </a:cubicBezTo>
                    <a:cubicBezTo>
                      <a:pt x="3" y="320"/>
                      <a:pt x="6" y="307"/>
                      <a:pt x="14" y="301"/>
                    </a:cubicBezTo>
                    <a:cubicBezTo>
                      <a:pt x="21" y="295"/>
                      <a:pt x="31" y="292"/>
                      <a:pt x="37" y="284"/>
                    </a:cubicBezTo>
                    <a:cubicBezTo>
                      <a:pt x="26" y="286"/>
                      <a:pt x="15" y="276"/>
                      <a:pt x="16" y="265"/>
                    </a:cubicBezTo>
                    <a:cubicBezTo>
                      <a:pt x="9" y="265"/>
                      <a:pt x="2" y="259"/>
                      <a:pt x="1" y="252"/>
                    </a:cubicBezTo>
                    <a:cubicBezTo>
                      <a:pt x="-1" y="246"/>
                      <a:pt x="3" y="238"/>
                      <a:pt x="9" y="235"/>
                    </a:cubicBezTo>
                    <a:cubicBezTo>
                      <a:pt x="0" y="233"/>
                      <a:pt x="2" y="218"/>
                      <a:pt x="10" y="214"/>
                    </a:cubicBezTo>
                    <a:cubicBezTo>
                      <a:pt x="18" y="210"/>
                      <a:pt x="28" y="211"/>
                      <a:pt x="37" y="208"/>
                    </a:cubicBezTo>
                    <a:cubicBezTo>
                      <a:pt x="53" y="194"/>
                      <a:pt x="74" y="184"/>
                      <a:pt x="96" y="182"/>
                    </a:cubicBezTo>
                    <a:cubicBezTo>
                      <a:pt x="85" y="172"/>
                      <a:pt x="74" y="161"/>
                      <a:pt x="62" y="151"/>
                    </a:cubicBezTo>
                    <a:cubicBezTo>
                      <a:pt x="60" y="148"/>
                      <a:pt x="57" y="146"/>
                      <a:pt x="56" y="142"/>
                    </a:cubicBezTo>
                    <a:cubicBezTo>
                      <a:pt x="54" y="135"/>
                      <a:pt x="60" y="127"/>
                      <a:pt x="67" y="123"/>
                    </a:cubicBezTo>
                    <a:cubicBezTo>
                      <a:pt x="81" y="113"/>
                      <a:pt x="97" y="108"/>
                      <a:pt x="114" y="108"/>
                    </a:cubicBezTo>
                    <a:cubicBezTo>
                      <a:pt x="120" y="108"/>
                      <a:pt x="126" y="109"/>
                      <a:pt x="127" y="115"/>
                    </a:cubicBezTo>
                    <a:cubicBezTo>
                      <a:pt x="139" y="111"/>
                      <a:pt x="152" y="113"/>
                      <a:pt x="165" y="115"/>
                    </a:cubicBezTo>
                    <a:cubicBezTo>
                      <a:pt x="172" y="116"/>
                      <a:pt x="179" y="117"/>
                      <a:pt x="184" y="123"/>
                    </a:cubicBezTo>
                    <a:cubicBezTo>
                      <a:pt x="182" y="116"/>
                      <a:pt x="177" y="111"/>
                      <a:pt x="173" y="105"/>
                    </a:cubicBezTo>
                    <a:cubicBezTo>
                      <a:pt x="168" y="99"/>
                      <a:pt x="165" y="93"/>
                      <a:pt x="166" y="86"/>
                    </a:cubicBezTo>
                    <a:cubicBezTo>
                      <a:pt x="168" y="79"/>
                      <a:pt x="177" y="74"/>
                      <a:pt x="182" y="78"/>
                    </a:cubicBezTo>
                    <a:cubicBezTo>
                      <a:pt x="176" y="75"/>
                      <a:pt x="178" y="64"/>
                      <a:pt x="184" y="60"/>
                    </a:cubicBezTo>
                    <a:cubicBezTo>
                      <a:pt x="190" y="56"/>
                      <a:pt x="198" y="57"/>
                      <a:pt x="205" y="57"/>
                    </a:cubicBezTo>
                    <a:cubicBezTo>
                      <a:pt x="210" y="58"/>
                      <a:pt x="216" y="59"/>
                      <a:pt x="217" y="64"/>
                    </a:cubicBezTo>
                    <a:cubicBezTo>
                      <a:pt x="220" y="53"/>
                      <a:pt x="240" y="54"/>
                      <a:pt x="243" y="65"/>
                    </a:cubicBezTo>
                    <a:cubicBezTo>
                      <a:pt x="250" y="59"/>
                      <a:pt x="262" y="62"/>
                      <a:pt x="267" y="70"/>
                    </a:cubicBezTo>
                    <a:cubicBezTo>
                      <a:pt x="279" y="64"/>
                      <a:pt x="295" y="72"/>
                      <a:pt x="297" y="85"/>
                    </a:cubicBezTo>
                    <a:cubicBezTo>
                      <a:pt x="292" y="73"/>
                      <a:pt x="287" y="62"/>
                      <a:pt x="281" y="50"/>
                    </a:cubicBezTo>
                    <a:cubicBezTo>
                      <a:pt x="278" y="44"/>
                      <a:pt x="279" y="32"/>
                      <a:pt x="286" y="34"/>
                    </a:cubicBezTo>
                    <a:cubicBezTo>
                      <a:pt x="276" y="33"/>
                      <a:pt x="272" y="19"/>
                      <a:pt x="278" y="10"/>
                    </a:cubicBezTo>
                    <a:cubicBezTo>
                      <a:pt x="283" y="2"/>
                      <a:pt x="295" y="-1"/>
                      <a:pt x="305" y="1"/>
                    </a:cubicBezTo>
                    <a:cubicBezTo>
                      <a:pt x="308" y="6"/>
                      <a:pt x="310" y="11"/>
                      <a:pt x="313" y="15"/>
                    </a:cubicBezTo>
                    <a:cubicBezTo>
                      <a:pt x="320" y="11"/>
                      <a:pt x="330" y="12"/>
                      <a:pt x="336" y="18"/>
                    </a:cubicBezTo>
                    <a:cubicBezTo>
                      <a:pt x="342" y="24"/>
                      <a:pt x="344" y="33"/>
                      <a:pt x="341" y="41"/>
                    </a:cubicBezTo>
                    <a:cubicBezTo>
                      <a:pt x="346" y="37"/>
                      <a:pt x="353" y="40"/>
                      <a:pt x="356" y="46"/>
                    </a:cubicBezTo>
                    <a:cubicBezTo>
                      <a:pt x="359" y="51"/>
                      <a:pt x="358" y="58"/>
                      <a:pt x="357" y="64"/>
                    </a:cubicBezTo>
                    <a:cubicBezTo>
                      <a:pt x="368" y="56"/>
                      <a:pt x="385" y="68"/>
                      <a:pt x="382" y="81"/>
                    </a:cubicBezTo>
                    <a:cubicBezTo>
                      <a:pt x="392" y="77"/>
                      <a:pt x="402" y="76"/>
                      <a:pt x="412" y="78"/>
                    </a:cubicBezTo>
                    <a:cubicBezTo>
                      <a:pt x="408" y="70"/>
                      <a:pt x="410" y="60"/>
                      <a:pt x="417" y="54"/>
                    </a:cubicBezTo>
                    <a:cubicBezTo>
                      <a:pt x="423" y="49"/>
                      <a:pt x="434" y="48"/>
                      <a:pt x="441" y="53"/>
                    </a:cubicBezTo>
                    <a:cubicBezTo>
                      <a:pt x="443" y="41"/>
                      <a:pt x="458" y="34"/>
                      <a:pt x="468" y="39"/>
                    </a:cubicBezTo>
                    <a:cubicBezTo>
                      <a:pt x="472" y="28"/>
                      <a:pt x="489" y="21"/>
                      <a:pt x="497" y="30"/>
                    </a:cubicBezTo>
                    <a:cubicBezTo>
                      <a:pt x="506" y="39"/>
                      <a:pt x="499" y="54"/>
                      <a:pt x="492" y="64"/>
                    </a:cubicBezTo>
                    <a:cubicBezTo>
                      <a:pt x="484" y="76"/>
                      <a:pt x="477" y="87"/>
                      <a:pt x="469" y="98"/>
                    </a:cubicBezTo>
                    <a:cubicBezTo>
                      <a:pt x="491" y="90"/>
                      <a:pt x="513" y="80"/>
                      <a:pt x="536" y="71"/>
                    </a:cubicBezTo>
                    <a:cubicBezTo>
                      <a:pt x="538" y="71"/>
                      <a:pt x="540" y="70"/>
                      <a:pt x="542" y="70"/>
                    </a:cubicBezTo>
                    <a:cubicBezTo>
                      <a:pt x="545" y="71"/>
                      <a:pt x="547" y="74"/>
                      <a:pt x="550" y="76"/>
                    </a:cubicBezTo>
                    <a:cubicBezTo>
                      <a:pt x="553" y="78"/>
                      <a:pt x="558" y="78"/>
                      <a:pt x="562" y="79"/>
                    </a:cubicBezTo>
                    <a:cubicBezTo>
                      <a:pt x="573" y="84"/>
                      <a:pt x="571" y="101"/>
                      <a:pt x="562" y="109"/>
                    </a:cubicBezTo>
                    <a:cubicBezTo>
                      <a:pt x="554" y="117"/>
                      <a:pt x="541" y="120"/>
                      <a:pt x="532" y="127"/>
                    </a:cubicBezTo>
                    <a:cubicBezTo>
                      <a:pt x="541" y="130"/>
                      <a:pt x="550" y="132"/>
                      <a:pt x="559" y="135"/>
                    </a:cubicBezTo>
                    <a:cubicBezTo>
                      <a:pt x="565" y="120"/>
                      <a:pt x="585" y="112"/>
                      <a:pt x="599" y="120"/>
                    </a:cubicBezTo>
                    <a:cubicBezTo>
                      <a:pt x="604" y="110"/>
                      <a:pt x="618" y="110"/>
                      <a:pt x="629" y="112"/>
                    </a:cubicBezTo>
                    <a:cubicBezTo>
                      <a:pt x="638" y="113"/>
                      <a:pt x="649" y="115"/>
                      <a:pt x="655" y="123"/>
                    </a:cubicBezTo>
                    <a:cubicBezTo>
                      <a:pt x="663" y="133"/>
                      <a:pt x="659" y="149"/>
                      <a:pt x="651" y="158"/>
                    </a:cubicBezTo>
                    <a:cubicBezTo>
                      <a:pt x="642" y="168"/>
                      <a:pt x="630" y="172"/>
                      <a:pt x="618" y="176"/>
                    </a:cubicBezTo>
                    <a:cubicBezTo>
                      <a:pt x="619" y="185"/>
                      <a:pt x="630" y="189"/>
                      <a:pt x="639" y="188"/>
                    </a:cubicBezTo>
                    <a:cubicBezTo>
                      <a:pt x="647" y="188"/>
                      <a:pt x="657" y="186"/>
                      <a:pt x="664" y="189"/>
                    </a:cubicBezTo>
                    <a:cubicBezTo>
                      <a:pt x="675" y="195"/>
                      <a:pt x="678" y="209"/>
                      <a:pt x="688" y="215"/>
                    </a:cubicBezTo>
                    <a:cubicBezTo>
                      <a:pt x="692" y="216"/>
                      <a:pt x="695" y="217"/>
                      <a:pt x="698" y="219"/>
                    </a:cubicBezTo>
                    <a:cubicBezTo>
                      <a:pt x="702" y="222"/>
                      <a:pt x="703" y="228"/>
                      <a:pt x="704" y="233"/>
                    </a:cubicBezTo>
                    <a:cubicBezTo>
                      <a:pt x="704" y="239"/>
                      <a:pt x="705" y="245"/>
                      <a:pt x="706" y="252"/>
                    </a:cubicBezTo>
                    <a:cubicBezTo>
                      <a:pt x="706" y="255"/>
                      <a:pt x="706" y="258"/>
                      <a:pt x="705" y="261"/>
                    </a:cubicBezTo>
                    <a:cubicBezTo>
                      <a:pt x="702" y="271"/>
                      <a:pt x="688" y="271"/>
                      <a:pt x="679" y="266"/>
                    </a:cubicBezTo>
                    <a:cubicBezTo>
                      <a:pt x="670" y="262"/>
                      <a:pt x="663" y="253"/>
                      <a:pt x="653" y="251"/>
                    </a:cubicBezTo>
                    <a:cubicBezTo>
                      <a:pt x="666" y="259"/>
                      <a:pt x="679" y="268"/>
                      <a:pt x="685" y="281"/>
                    </a:cubicBezTo>
                    <a:cubicBezTo>
                      <a:pt x="691" y="295"/>
                      <a:pt x="686" y="314"/>
                      <a:pt x="671" y="318"/>
                    </a:cubicBezTo>
                    <a:cubicBezTo>
                      <a:pt x="657" y="321"/>
                      <a:pt x="644" y="308"/>
                      <a:pt x="635" y="296"/>
                    </a:cubicBezTo>
                    <a:cubicBezTo>
                      <a:pt x="626" y="284"/>
                      <a:pt x="613" y="270"/>
                      <a:pt x="598" y="275"/>
                    </a:cubicBezTo>
                    <a:lnTo>
                      <a:pt x="15" y="354"/>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66" name="Google Shape;1866;p43"/>
              <p:cNvSpPr/>
              <p:nvPr/>
            </p:nvSpPr>
            <p:spPr>
              <a:xfrm>
                <a:off x="616097" y="3141313"/>
                <a:ext cx="1200191" cy="723767"/>
              </a:xfrm>
              <a:custGeom>
                <a:rect b="b" l="l" r="r" t="t"/>
                <a:pathLst>
                  <a:path extrusionOk="0" h="436" w="723">
                    <a:moveTo>
                      <a:pt x="61" y="151"/>
                    </a:moveTo>
                    <a:cubicBezTo>
                      <a:pt x="51" y="142"/>
                      <a:pt x="32" y="151"/>
                      <a:pt x="32" y="164"/>
                    </a:cubicBezTo>
                    <a:cubicBezTo>
                      <a:pt x="19" y="166"/>
                      <a:pt x="7" y="176"/>
                      <a:pt x="2" y="189"/>
                    </a:cubicBezTo>
                    <a:cubicBezTo>
                      <a:pt x="-2" y="202"/>
                      <a:pt x="1" y="218"/>
                      <a:pt x="11" y="227"/>
                    </a:cubicBezTo>
                    <a:cubicBezTo>
                      <a:pt x="18" y="235"/>
                      <a:pt x="35" y="237"/>
                      <a:pt x="38" y="227"/>
                    </a:cubicBezTo>
                    <a:cubicBezTo>
                      <a:pt x="40" y="236"/>
                      <a:pt x="47" y="244"/>
                      <a:pt x="57" y="247"/>
                    </a:cubicBezTo>
                    <a:cubicBezTo>
                      <a:pt x="46" y="259"/>
                      <a:pt x="50" y="281"/>
                      <a:pt x="64" y="289"/>
                    </a:cubicBezTo>
                    <a:cubicBezTo>
                      <a:pt x="45" y="298"/>
                      <a:pt x="45" y="330"/>
                      <a:pt x="63" y="339"/>
                    </a:cubicBezTo>
                    <a:cubicBezTo>
                      <a:pt x="57" y="350"/>
                      <a:pt x="61" y="365"/>
                      <a:pt x="72" y="371"/>
                    </a:cubicBezTo>
                    <a:cubicBezTo>
                      <a:pt x="82" y="377"/>
                      <a:pt x="98" y="373"/>
                      <a:pt x="104" y="363"/>
                    </a:cubicBezTo>
                    <a:cubicBezTo>
                      <a:pt x="106" y="372"/>
                      <a:pt x="109" y="382"/>
                      <a:pt x="117" y="388"/>
                    </a:cubicBezTo>
                    <a:cubicBezTo>
                      <a:pt x="124" y="394"/>
                      <a:pt x="137" y="394"/>
                      <a:pt x="142" y="386"/>
                    </a:cubicBezTo>
                    <a:cubicBezTo>
                      <a:pt x="144" y="405"/>
                      <a:pt x="167" y="418"/>
                      <a:pt x="185" y="410"/>
                    </a:cubicBezTo>
                    <a:cubicBezTo>
                      <a:pt x="183" y="420"/>
                      <a:pt x="189" y="432"/>
                      <a:pt x="199" y="435"/>
                    </a:cubicBezTo>
                    <a:cubicBezTo>
                      <a:pt x="209" y="438"/>
                      <a:pt x="221" y="432"/>
                      <a:pt x="225" y="422"/>
                    </a:cubicBezTo>
                    <a:cubicBezTo>
                      <a:pt x="242" y="425"/>
                      <a:pt x="260" y="428"/>
                      <a:pt x="277" y="432"/>
                    </a:cubicBezTo>
                    <a:cubicBezTo>
                      <a:pt x="289" y="434"/>
                      <a:pt x="300" y="436"/>
                      <a:pt x="312" y="436"/>
                    </a:cubicBezTo>
                    <a:cubicBezTo>
                      <a:pt x="327" y="436"/>
                      <a:pt x="342" y="432"/>
                      <a:pt x="356" y="425"/>
                    </a:cubicBezTo>
                    <a:cubicBezTo>
                      <a:pt x="360" y="423"/>
                      <a:pt x="365" y="420"/>
                      <a:pt x="369" y="420"/>
                    </a:cubicBezTo>
                    <a:cubicBezTo>
                      <a:pt x="375" y="420"/>
                      <a:pt x="380" y="423"/>
                      <a:pt x="385" y="426"/>
                    </a:cubicBezTo>
                    <a:cubicBezTo>
                      <a:pt x="411" y="440"/>
                      <a:pt x="444" y="438"/>
                      <a:pt x="469" y="423"/>
                    </a:cubicBezTo>
                    <a:cubicBezTo>
                      <a:pt x="473" y="420"/>
                      <a:pt x="477" y="418"/>
                      <a:pt x="482" y="416"/>
                    </a:cubicBezTo>
                    <a:cubicBezTo>
                      <a:pt x="487" y="415"/>
                      <a:pt x="492" y="416"/>
                      <a:pt x="498" y="417"/>
                    </a:cubicBezTo>
                    <a:cubicBezTo>
                      <a:pt x="511" y="420"/>
                      <a:pt x="524" y="420"/>
                      <a:pt x="537" y="419"/>
                    </a:cubicBezTo>
                    <a:cubicBezTo>
                      <a:pt x="548" y="418"/>
                      <a:pt x="560" y="416"/>
                      <a:pt x="567" y="407"/>
                    </a:cubicBezTo>
                    <a:cubicBezTo>
                      <a:pt x="574" y="398"/>
                      <a:pt x="571" y="382"/>
                      <a:pt x="560" y="380"/>
                    </a:cubicBezTo>
                    <a:cubicBezTo>
                      <a:pt x="561" y="372"/>
                      <a:pt x="564" y="365"/>
                      <a:pt x="570" y="361"/>
                    </a:cubicBezTo>
                    <a:cubicBezTo>
                      <a:pt x="576" y="357"/>
                      <a:pt x="585" y="358"/>
                      <a:pt x="590" y="364"/>
                    </a:cubicBezTo>
                    <a:cubicBezTo>
                      <a:pt x="594" y="370"/>
                      <a:pt x="589" y="380"/>
                      <a:pt x="581" y="380"/>
                    </a:cubicBezTo>
                    <a:cubicBezTo>
                      <a:pt x="592" y="390"/>
                      <a:pt x="612" y="383"/>
                      <a:pt x="616" y="368"/>
                    </a:cubicBezTo>
                    <a:cubicBezTo>
                      <a:pt x="619" y="354"/>
                      <a:pt x="607" y="339"/>
                      <a:pt x="592" y="336"/>
                    </a:cubicBezTo>
                    <a:cubicBezTo>
                      <a:pt x="597" y="326"/>
                      <a:pt x="600" y="315"/>
                      <a:pt x="599" y="305"/>
                    </a:cubicBezTo>
                    <a:cubicBezTo>
                      <a:pt x="605" y="315"/>
                      <a:pt x="620" y="320"/>
                      <a:pt x="630" y="314"/>
                    </a:cubicBezTo>
                    <a:cubicBezTo>
                      <a:pt x="635" y="325"/>
                      <a:pt x="642" y="334"/>
                      <a:pt x="653" y="338"/>
                    </a:cubicBezTo>
                    <a:cubicBezTo>
                      <a:pt x="663" y="342"/>
                      <a:pt x="677" y="339"/>
                      <a:pt x="682" y="329"/>
                    </a:cubicBezTo>
                    <a:cubicBezTo>
                      <a:pt x="688" y="319"/>
                      <a:pt x="681" y="304"/>
                      <a:pt x="670" y="303"/>
                    </a:cubicBezTo>
                    <a:cubicBezTo>
                      <a:pt x="680" y="293"/>
                      <a:pt x="672" y="271"/>
                      <a:pt x="658" y="270"/>
                    </a:cubicBezTo>
                    <a:cubicBezTo>
                      <a:pt x="663" y="256"/>
                      <a:pt x="657" y="239"/>
                      <a:pt x="645" y="232"/>
                    </a:cubicBezTo>
                    <a:cubicBezTo>
                      <a:pt x="652" y="239"/>
                      <a:pt x="666" y="236"/>
                      <a:pt x="671" y="227"/>
                    </a:cubicBezTo>
                    <a:cubicBezTo>
                      <a:pt x="675" y="239"/>
                      <a:pt x="692" y="239"/>
                      <a:pt x="704" y="235"/>
                    </a:cubicBezTo>
                    <a:cubicBezTo>
                      <a:pt x="714" y="232"/>
                      <a:pt x="723" y="227"/>
                      <a:pt x="723" y="213"/>
                    </a:cubicBezTo>
                    <a:cubicBezTo>
                      <a:pt x="723" y="207"/>
                      <a:pt x="721" y="201"/>
                      <a:pt x="717" y="197"/>
                    </a:cubicBezTo>
                    <a:cubicBezTo>
                      <a:pt x="707" y="185"/>
                      <a:pt x="693" y="182"/>
                      <a:pt x="679" y="179"/>
                    </a:cubicBezTo>
                    <a:cubicBezTo>
                      <a:pt x="674" y="161"/>
                      <a:pt x="672" y="142"/>
                      <a:pt x="673" y="124"/>
                    </a:cubicBezTo>
                    <a:cubicBezTo>
                      <a:pt x="689" y="127"/>
                      <a:pt x="706" y="119"/>
                      <a:pt x="711" y="104"/>
                    </a:cubicBezTo>
                    <a:lnTo>
                      <a:pt x="640" y="48"/>
                    </a:lnTo>
                    <a:cubicBezTo>
                      <a:pt x="640" y="48"/>
                      <a:pt x="465" y="1"/>
                      <a:pt x="459" y="0"/>
                    </a:cubicBezTo>
                    <a:cubicBezTo>
                      <a:pt x="452" y="0"/>
                      <a:pt x="60" y="151"/>
                      <a:pt x="60" y="151"/>
                    </a:cubicBezTo>
                    <a:cubicBezTo>
                      <a:pt x="50" y="159"/>
                      <a:pt x="34" y="153"/>
                      <a:pt x="29" y="141"/>
                    </a:cubicBezTo>
                    <a:cubicBezTo>
                      <a:pt x="24" y="130"/>
                      <a:pt x="28" y="116"/>
                      <a:pt x="36" y="106"/>
                    </a:cubicBezTo>
                    <a:cubicBezTo>
                      <a:pt x="44" y="97"/>
                      <a:pt x="55" y="90"/>
                      <a:pt x="66" y="84"/>
                    </a:cubicBezTo>
                    <a:cubicBezTo>
                      <a:pt x="54" y="82"/>
                      <a:pt x="41" y="79"/>
                      <a:pt x="34" y="70"/>
                    </a:cubicBezTo>
                    <a:cubicBezTo>
                      <a:pt x="29" y="64"/>
                      <a:pt x="27" y="55"/>
                      <a:pt x="31" y="49"/>
                    </a:cubicBezTo>
                    <a:cubicBezTo>
                      <a:pt x="36" y="39"/>
                      <a:pt x="48" y="41"/>
                      <a:pt x="56" y="36"/>
                    </a:cubicBezTo>
                    <a:cubicBezTo>
                      <a:pt x="61" y="33"/>
                      <a:pt x="64" y="28"/>
                      <a:pt x="67" y="23"/>
                    </a:cubicBezTo>
                    <a:lnTo>
                      <a:pt x="61" y="151"/>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67" name="Google Shape;1867;p43"/>
              <p:cNvSpPr/>
              <p:nvPr/>
            </p:nvSpPr>
            <p:spPr>
              <a:xfrm>
                <a:off x="951421" y="3172853"/>
                <a:ext cx="600925" cy="893088"/>
              </a:xfrm>
              <a:custGeom>
                <a:rect b="b" l="l" r="r" t="t"/>
                <a:pathLst>
                  <a:path extrusionOk="0" h="538" w="362">
                    <a:moveTo>
                      <a:pt x="26" y="64"/>
                    </a:moveTo>
                    <a:cubicBezTo>
                      <a:pt x="28" y="45"/>
                      <a:pt x="44" y="30"/>
                      <a:pt x="63" y="30"/>
                    </a:cubicBezTo>
                    <a:lnTo>
                      <a:pt x="266" y="0"/>
                    </a:lnTo>
                    <a:cubicBezTo>
                      <a:pt x="330" y="0"/>
                      <a:pt x="364" y="82"/>
                      <a:pt x="362" y="146"/>
                    </a:cubicBezTo>
                    <a:cubicBezTo>
                      <a:pt x="359" y="217"/>
                      <a:pt x="353" y="303"/>
                      <a:pt x="339" y="355"/>
                    </a:cubicBezTo>
                    <a:cubicBezTo>
                      <a:pt x="312" y="459"/>
                      <a:pt x="229" y="465"/>
                      <a:pt x="229" y="465"/>
                    </a:cubicBezTo>
                    <a:cubicBezTo>
                      <a:pt x="229" y="464"/>
                      <a:pt x="225" y="500"/>
                      <a:pt x="221" y="538"/>
                    </a:cubicBezTo>
                    <a:lnTo>
                      <a:pt x="0" y="492"/>
                    </a:lnTo>
                    <a:lnTo>
                      <a:pt x="26" y="64"/>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8" name="Google Shape;1868;p43"/>
              <p:cNvSpPr/>
              <p:nvPr/>
            </p:nvSpPr>
            <p:spPr>
              <a:xfrm>
                <a:off x="1442786" y="3534737"/>
                <a:ext cx="44820" cy="43160"/>
              </a:xfrm>
              <a:custGeom>
                <a:rect b="b" l="l" r="r" t="t"/>
                <a:pathLst>
                  <a:path extrusionOk="0" h="26" w="27">
                    <a:moveTo>
                      <a:pt x="27" y="13"/>
                    </a:moveTo>
                    <a:cubicBezTo>
                      <a:pt x="27" y="21"/>
                      <a:pt x="20" y="27"/>
                      <a:pt x="13" y="26"/>
                    </a:cubicBezTo>
                    <a:cubicBezTo>
                      <a:pt x="5" y="26"/>
                      <a:pt x="0" y="19"/>
                      <a:pt x="0" y="12"/>
                    </a:cubicBezTo>
                    <a:cubicBezTo>
                      <a:pt x="1" y="5"/>
                      <a:pt x="7" y="0"/>
                      <a:pt x="15" y="0"/>
                    </a:cubicBezTo>
                    <a:cubicBezTo>
                      <a:pt x="22" y="1"/>
                      <a:pt x="28" y="6"/>
                      <a:pt x="27"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69" name="Google Shape;1869;p43"/>
              <p:cNvSpPr/>
              <p:nvPr/>
            </p:nvSpPr>
            <p:spPr>
              <a:xfrm>
                <a:off x="1233624" y="3519796"/>
                <a:ext cx="46480" cy="43160"/>
              </a:xfrm>
              <a:custGeom>
                <a:rect b="b" l="l" r="r" t="t"/>
                <a:pathLst>
                  <a:path extrusionOk="0" h="26" w="28">
                    <a:moveTo>
                      <a:pt x="28" y="13"/>
                    </a:moveTo>
                    <a:cubicBezTo>
                      <a:pt x="27" y="21"/>
                      <a:pt x="20" y="27"/>
                      <a:pt x="13" y="26"/>
                    </a:cubicBezTo>
                    <a:cubicBezTo>
                      <a:pt x="5" y="26"/>
                      <a:pt x="0" y="19"/>
                      <a:pt x="0" y="12"/>
                    </a:cubicBezTo>
                    <a:cubicBezTo>
                      <a:pt x="1" y="5"/>
                      <a:pt x="7" y="0"/>
                      <a:pt x="15" y="0"/>
                    </a:cubicBezTo>
                    <a:cubicBezTo>
                      <a:pt x="22" y="1"/>
                      <a:pt x="28" y="6"/>
                      <a:pt x="28"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70" name="Google Shape;1870;p43"/>
              <p:cNvSpPr/>
              <p:nvPr/>
            </p:nvSpPr>
            <p:spPr>
              <a:xfrm>
                <a:off x="1419546" y="3458376"/>
                <a:ext cx="89641" cy="28220"/>
              </a:xfrm>
              <a:custGeom>
                <a:rect b="b" l="l" r="r" t="t"/>
                <a:pathLst>
                  <a:path extrusionOk="0" h="17" w="54">
                    <a:moveTo>
                      <a:pt x="54" y="17"/>
                    </a:moveTo>
                    <a:cubicBezTo>
                      <a:pt x="53" y="18"/>
                      <a:pt x="43" y="10"/>
                      <a:pt x="28" y="8"/>
                    </a:cubicBezTo>
                    <a:cubicBezTo>
                      <a:pt x="14" y="7"/>
                      <a:pt x="2" y="13"/>
                      <a:pt x="1" y="11"/>
                    </a:cubicBezTo>
                    <a:cubicBezTo>
                      <a:pt x="0" y="10"/>
                      <a:pt x="2" y="7"/>
                      <a:pt x="7" y="4"/>
                    </a:cubicBezTo>
                    <a:cubicBezTo>
                      <a:pt x="12" y="1"/>
                      <a:pt x="20" y="-1"/>
                      <a:pt x="30" y="0"/>
                    </a:cubicBezTo>
                    <a:cubicBezTo>
                      <a:pt x="39" y="1"/>
                      <a:pt x="46" y="5"/>
                      <a:pt x="50"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71" name="Google Shape;1871;p43"/>
              <p:cNvSpPr/>
              <p:nvPr/>
            </p:nvSpPr>
            <p:spPr>
              <a:xfrm>
                <a:off x="1193783" y="3443436"/>
                <a:ext cx="89641" cy="28220"/>
              </a:xfrm>
              <a:custGeom>
                <a:rect b="b" l="l" r="r" t="t"/>
                <a:pathLst>
                  <a:path extrusionOk="0" h="17" w="54">
                    <a:moveTo>
                      <a:pt x="54" y="17"/>
                    </a:moveTo>
                    <a:cubicBezTo>
                      <a:pt x="52" y="19"/>
                      <a:pt x="43" y="10"/>
                      <a:pt x="28" y="9"/>
                    </a:cubicBezTo>
                    <a:cubicBezTo>
                      <a:pt x="13" y="7"/>
                      <a:pt x="2" y="13"/>
                      <a:pt x="0" y="11"/>
                    </a:cubicBezTo>
                    <a:cubicBezTo>
                      <a:pt x="0" y="10"/>
                      <a:pt x="2" y="7"/>
                      <a:pt x="7" y="5"/>
                    </a:cubicBezTo>
                    <a:cubicBezTo>
                      <a:pt x="12" y="2"/>
                      <a:pt x="20" y="-1"/>
                      <a:pt x="29" y="0"/>
                    </a:cubicBezTo>
                    <a:cubicBezTo>
                      <a:pt x="38" y="1"/>
                      <a:pt x="45" y="5"/>
                      <a:pt x="49"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72" name="Google Shape;1872;p43"/>
              <p:cNvSpPr/>
              <p:nvPr/>
            </p:nvSpPr>
            <p:spPr>
              <a:xfrm>
                <a:off x="1339865" y="3451736"/>
                <a:ext cx="64741" cy="207502"/>
              </a:xfrm>
              <a:custGeom>
                <a:rect b="b" l="l" r="r" t="t"/>
                <a:pathLst>
                  <a:path extrusionOk="0" h="125" w="39">
                    <a:moveTo>
                      <a:pt x="0" y="123"/>
                    </a:moveTo>
                    <a:cubicBezTo>
                      <a:pt x="0" y="122"/>
                      <a:pt x="10" y="121"/>
                      <a:pt x="25" y="121"/>
                    </a:cubicBezTo>
                    <a:cubicBezTo>
                      <a:pt x="28" y="121"/>
                      <a:pt x="32" y="120"/>
                      <a:pt x="33" y="118"/>
                    </a:cubicBezTo>
                    <a:cubicBezTo>
                      <a:pt x="34" y="115"/>
                      <a:pt x="33" y="111"/>
                      <a:pt x="32" y="107"/>
                    </a:cubicBezTo>
                    <a:cubicBezTo>
                      <a:pt x="29" y="97"/>
                      <a:pt x="26" y="87"/>
                      <a:pt x="23" y="77"/>
                    </a:cubicBezTo>
                    <a:cubicBezTo>
                      <a:pt x="12" y="35"/>
                      <a:pt x="5" y="1"/>
                      <a:pt x="6" y="0"/>
                    </a:cubicBezTo>
                    <a:cubicBezTo>
                      <a:pt x="8" y="0"/>
                      <a:pt x="18" y="33"/>
                      <a:pt x="30" y="75"/>
                    </a:cubicBezTo>
                    <a:cubicBezTo>
                      <a:pt x="32" y="86"/>
                      <a:pt x="35" y="96"/>
                      <a:pt x="37" y="105"/>
                    </a:cubicBezTo>
                    <a:cubicBezTo>
                      <a:pt x="38" y="110"/>
                      <a:pt x="40" y="115"/>
                      <a:pt x="38" y="120"/>
                    </a:cubicBezTo>
                    <a:cubicBezTo>
                      <a:pt x="36" y="123"/>
                      <a:pt x="33" y="124"/>
                      <a:pt x="31" y="125"/>
                    </a:cubicBezTo>
                    <a:cubicBezTo>
                      <a:pt x="28" y="125"/>
                      <a:pt x="26" y="125"/>
                      <a:pt x="25" y="125"/>
                    </a:cubicBezTo>
                    <a:cubicBezTo>
                      <a:pt x="10" y="124"/>
                      <a:pt x="0" y="123"/>
                      <a:pt x="0" y="12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73" name="Google Shape;1873;p43"/>
              <p:cNvSpPr/>
              <p:nvPr/>
            </p:nvSpPr>
            <p:spPr>
              <a:xfrm>
                <a:off x="1104142" y="3856780"/>
                <a:ext cx="229082" cy="131141"/>
              </a:xfrm>
              <a:custGeom>
                <a:rect b="b" l="l" r="r" t="t"/>
                <a:pathLst>
                  <a:path extrusionOk="0" h="79" w="138">
                    <a:moveTo>
                      <a:pt x="138" y="53"/>
                    </a:moveTo>
                    <a:cubicBezTo>
                      <a:pt x="138" y="53"/>
                      <a:pt x="66" y="50"/>
                      <a:pt x="0" y="0"/>
                    </a:cubicBezTo>
                    <a:cubicBezTo>
                      <a:pt x="0" y="0"/>
                      <a:pt x="28" y="78"/>
                      <a:pt x="135" y="79"/>
                    </a:cubicBezTo>
                    <a:lnTo>
                      <a:pt x="138" y="53"/>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4" name="Google Shape;1874;p43"/>
              <p:cNvSpPr/>
              <p:nvPr/>
            </p:nvSpPr>
            <p:spPr>
              <a:xfrm>
                <a:off x="1243584" y="3677498"/>
                <a:ext cx="91301" cy="87981"/>
              </a:xfrm>
              <a:custGeom>
                <a:rect b="b" l="l" r="r" t="t"/>
                <a:pathLst>
                  <a:path extrusionOk="0" h="53" w="55">
                    <a:moveTo>
                      <a:pt x="54" y="24"/>
                    </a:moveTo>
                    <a:cubicBezTo>
                      <a:pt x="46" y="15"/>
                      <a:pt x="24" y="2"/>
                      <a:pt x="16" y="0"/>
                    </a:cubicBezTo>
                    <a:cubicBezTo>
                      <a:pt x="9" y="-2"/>
                      <a:pt x="10" y="7"/>
                      <a:pt x="5" y="13"/>
                    </a:cubicBezTo>
                    <a:cubicBezTo>
                      <a:pt x="0" y="20"/>
                      <a:pt x="-1" y="30"/>
                      <a:pt x="3" y="38"/>
                    </a:cubicBezTo>
                    <a:cubicBezTo>
                      <a:pt x="8" y="47"/>
                      <a:pt x="17" y="54"/>
                      <a:pt x="26" y="53"/>
                    </a:cubicBezTo>
                    <a:cubicBezTo>
                      <a:pt x="34" y="52"/>
                      <a:pt x="42" y="43"/>
                      <a:pt x="50" y="38"/>
                    </a:cubicBezTo>
                    <a:cubicBezTo>
                      <a:pt x="51" y="36"/>
                      <a:pt x="54" y="35"/>
                      <a:pt x="55" y="33"/>
                    </a:cubicBezTo>
                    <a:cubicBezTo>
                      <a:pt x="56" y="30"/>
                      <a:pt x="56" y="27"/>
                      <a:pt x="55" y="25"/>
                    </a:cubicBezTo>
                    <a:lnTo>
                      <a:pt x="54" y="24"/>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5" name="Google Shape;1875;p43"/>
              <p:cNvSpPr/>
              <p:nvPr/>
            </p:nvSpPr>
            <p:spPr>
              <a:xfrm>
                <a:off x="1172203" y="3370395"/>
                <a:ext cx="111221" cy="26560"/>
              </a:xfrm>
              <a:custGeom>
                <a:rect b="b" l="l" r="r" t="t"/>
                <a:pathLst>
                  <a:path extrusionOk="0" h="16" w="67">
                    <a:moveTo>
                      <a:pt x="67" y="14"/>
                    </a:moveTo>
                    <a:cubicBezTo>
                      <a:pt x="65" y="18"/>
                      <a:pt x="51" y="15"/>
                      <a:pt x="33" y="15"/>
                    </a:cubicBezTo>
                    <a:cubicBezTo>
                      <a:pt x="16" y="15"/>
                      <a:pt x="2" y="18"/>
                      <a:pt x="0" y="15"/>
                    </a:cubicBezTo>
                    <a:cubicBezTo>
                      <a:pt x="-1" y="13"/>
                      <a:pt x="2" y="9"/>
                      <a:pt x="8" y="6"/>
                    </a:cubicBezTo>
                    <a:cubicBezTo>
                      <a:pt x="14" y="3"/>
                      <a:pt x="23" y="0"/>
                      <a:pt x="33" y="0"/>
                    </a:cubicBezTo>
                    <a:cubicBezTo>
                      <a:pt x="44" y="0"/>
                      <a:pt x="53" y="2"/>
                      <a:pt x="59" y="6"/>
                    </a:cubicBezTo>
                    <a:cubicBezTo>
                      <a:pt x="65" y="9"/>
                      <a:pt x="68" y="12"/>
                      <a:pt x="67"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76" name="Google Shape;1876;p43"/>
              <p:cNvSpPr/>
              <p:nvPr/>
            </p:nvSpPr>
            <p:spPr>
              <a:xfrm>
                <a:off x="1424526" y="3385335"/>
                <a:ext cx="84661" cy="31540"/>
              </a:xfrm>
              <a:custGeom>
                <a:rect b="b" l="l" r="r" t="t"/>
                <a:pathLst>
                  <a:path extrusionOk="0" h="19" w="51">
                    <a:moveTo>
                      <a:pt x="50" y="18"/>
                    </a:moveTo>
                    <a:cubicBezTo>
                      <a:pt x="47" y="21"/>
                      <a:pt x="38" y="17"/>
                      <a:pt x="26" y="15"/>
                    </a:cubicBezTo>
                    <a:cubicBezTo>
                      <a:pt x="14" y="13"/>
                      <a:pt x="3" y="15"/>
                      <a:pt x="1" y="11"/>
                    </a:cubicBezTo>
                    <a:cubicBezTo>
                      <a:pt x="0" y="10"/>
                      <a:pt x="2" y="6"/>
                      <a:pt x="7" y="4"/>
                    </a:cubicBezTo>
                    <a:cubicBezTo>
                      <a:pt x="12" y="1"/>
                      <a:pt x="19" y="-1"/>
                      <a:pt x="28" y="0"/>
                    </a:cubicBezTo>
                    <a:cubicBezTo>
                      <a:pt x="36" y="1"/>
                      <a:pt x="43" y="5"/>
                      <a:pt x="47" y="9"/>
                    </a:cubicBezTo>
                    <a:cubicBezTo>
                      <a:pt x="51" y="13"/>
                      <a:pt x="52" y="17"/>
                      <a:pt x="5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77" name="Google Shape;1877;p43"/>
              <p:cNvSpPr/>
              <p:nvPr/>
            </p:nvSpPr>
            <p:spPr>
              <a:xfrm>
                <a:off x="853480" y="3051672"/>
                <a:ext cx="753647" cy="466464"/>
              </a:xfrm>
              <a:custGeom>
                <a:rect b="b" l="l" r="r" t="t"/>
                <a:pathLst>
                  <a:path extrusionOk="0" h="281" w="454">
                    <a:moveTo>
                      <a:pt x="71" y="246"/>
                    </a:moveTo>
                    <a:cubicBezTo>
                      <a:pt x="67" y="252"/>
                      <a:pt x="69" y="262"/>
                      <a:pt x="74" y="266"/>
                    </a:cubicBezTo>
                    <a:cubicBezTo>
                      <a:pt x="79" y="271"/>
                      <a:pt x="87" y="269"/>
                      <a:pt x="92" y="263"/>
                    </a:cubicBezTo>
                    <a:cubicBezTo>
                      <a:pt x="96" y="270"/>
                      <a:pt x="107" y="265"/>
                      <a:pt x="106" y="257"/>
                    </a:cubicBezTo>
                    <a:cubicBezTo>
                      <a:pt x="112" y="261"/>
                      <a:pt x="120" y="254"/>
                      <a:pt x="119" y="246"/>
                    </a:cubicBezTo>
                    <a:cubicBezTo>
                      <a:pt x="125" y="250"/>
                      <a:pt x="130" y="239"/>
                      <a:pt x="135" y="232"/>
                    </a:cubicBezTo>
                    <a:cubicBezTo>
                      <a:pt x="137" y="229"/>
                      <a:pt x="140" y="226"/>
                      <a:pt x="143" y="222"/>
                    </a:cubicBezTo>
                    <a:cubicBezTo>
                      <a:pt x="151" y="212"/>
                      <a:pt x="157" y="198"/>
                      <a:pt x="158" y="184"/>
                    </a:cubicBezTo>
                    <a:cubicBezTo>
                      <a:pt x="168" y="175"/>
                      <a:pt x="172" y="160"/>
                      <a:pt x="175" y="146"/>
                    </a:cubicBezTo>
                    <a:cubicBezTo>
                      <a:pt x="177" y="137"/>
                      <a:pt x="179" y="129"/>
                      <a:pt x="181" y="120"/>
                    </a:cubicBezTo>
                    <a:cubicBezTo>
                      <a:pt x="183" y="118"/>
                      <a:pt x="185" y="116"/>
                      <a:pt x="187" y="114"/>
                    </a:cubicBezTo>
                    <a:cubicBezTo>
                      <a:pt x="186" y="121"/>
                      <a:pt x="190" y="127"/>
                      <a:pt x="195" y="129"/>
                    </a:cubicBezTo>
                    <a:cubicBezTo>
                      <a:pt x="200" y="131"/>
                      <a:pt x="205" y="132"/>
                      <a:pt x="211" y="131"/>
                    </a:cubicBezTo>
                    <a:cubicBezTo>
                      <a:pt x="216" y="131"/>
                      <a:pt x="221" y="130"/>
                      <a:pt x="227" y="129"/>
                    </a:cubicBezTo>
                    <a:cubicBezTo>
                      <a:pt x="230" y="131"/>
                      <a:pt x="233" y="132"/>
                      <a:pt x="236" y="133"/>
                    </a:cubicBezTo>
                    <a:cubicBezTo>
                      <a:pt x="232" y="141"/>
                      <a:pt x="234" y="151"/>
                      <a:pt x="236" y="159"/>
                    </a:cubicBezTo>
                    <a:cubicBezTo>
                      <a:pt x="238" y="165"/>
                      <a:pt x="239" y="172"/>
                      <a:pt x="244" y="175"/>
                    </a:cubicBezTo>
                    <a:cubicBezTo>
                      <a:pt x="248" y="178"/>
                      <a:pt x="256" y="174"/>
                      <a:pt x="255" y="168"/>
                    </a:cubicBezTo>
                    <a:cubicBezTo>
                      <a:pt x="258" y="172"/>
                      <a:pt x="264" y="171"/>
                      <a:pt x="268" y="167"/>
                    </a:cubicBezTo>
                    <a:cubicBezTo>
                      <a:pt x="271" y="163"/>
                      <a:pt x="273" y="157"/>
                      <a:pt x="273" y="151"/>
                    </a:cubicBezTo>
                    <a:cubicBezTo>
                      <a:pt x="274" y="137"/>
                      <a:pt x="271" y="123"/>
                      <a:pt x="265" y="112"/>
                    </a:cubicBezTo>
                    <a:cubicBezTo>
                      <a:pt x="273" y="121"/>
                      <a:pt x="281" y="131"/>
                      <a:pt x="289" y="140"/>
                    </a:cubicBezTo>
                    <a:cubicBezTo>
                      <a:pt x="291" y="143"/>
                      <a:pt x="293" y="145"/>
                      <a:pt x="296" y="145"/>
                    </a:cubicBezTo>
                    <a:cubicBezTo>
                      <a:pt x="294" y="150"/>
                      <a:pt x="298" y="154"/>
                      <a:pt x="302" y="154"/>
                    </a:cubicBezTo>
                    <a:cubicBezTo>
                      <a:pt x="306" y="154"/>
                      <a:pt x="310" y="151"/>
                      <a:pt x="313" y="148"/>
                    </a:cubicBezTo>
                    <a:cubicBezTo>
                      <a:pt x="321" y="142"/>
                      <a:pt x="329" y="131"/>
                      <a:pt x="324" y="123"/>
                    </a:cubicBezTo>
                    <a:cubicBezTo>
                      <a:pt x="327" y="122"/>
                      <a:pt x="329" y="117"/>
                      <a:pt x="328" y="114"/>
                    </a:cubicBezTo>
                    <a:cubicBezTo>
                      <a:pt x="337" y="123"/>
                      <a:pt x="347" y="132"/>
                      <a:pt x="356" y="141"/>
                    </a:cubicBezTo>
                    <a:cubicBezTo>
                      <a:pt x="353" y="139"/>
                      <a:pt x="349" y="144"/>
                      <a:pt x="349" y="148"/>
                    </a:cubicBezTo>
                    <a:cubicBezTo>
                      <a:pt x="350" y="152"/>
                      <a:pt x="352" y="155"/>
                      <a:pt x="355" y="158"/>
                    </a:cubicBezTo>
                    <a:cubicBezTo>
                      <a:pt x="352" y="162"/>
                      <a:pt x="350" y="167"/>
                      <a:pt x="350" y="172"/>
                    </a:cubicBezTo>
                    <a:cubicBezTo>
                      <a:pt x="345" y="166"/>
                      <a:pt x="335" y="175"/>
                      <a:pt x="336" y="183"/>
                    </a:cubicBezTo>
                    <a:cubicBezTo>
                      <a:pt x="337" y="191"/>
                      <a:pt x="344" y="196"/>
                      <a:pt x="351" y="198"/>
                    </a:cubicBezTo>
                    <a:cubicBezTo>
                      <a:pt x="357" y="199"/>
                      <a:pt x="364" y="197"/>
                      <a:pt x="366" y="190"/>
                    </a:cubicBezTo>
                    <a:cubicBezTo>
                      <a:pt x="373" y="192"/>
                      <a:pt x="380" y="184"/>
                      <a:pt x="379" y="176"/>
                    </a:cubicBezTo>
                    <a:cubicBezTo>
                      <a:pt x="383" y="180"/>
                      <a:pt x="389" y="171"/>
                      <a:pt x="390" y="165"/>
                    </a:cubicBezTo>
                    <a:cubicBezTo>
                      <a:pt x="391" y="152"/>
                      <a:pt x="391" y="140"/>
                      <a:pt x="388" y="128"/>
                    </a:cubicBezTo>
                    <a:cubicBezTo>
                      <a:pt x="388" y="130"/>
                      <a:pt x="390" y="131"/>
                      <a:pt x="391" y="130"/>
                    </a:cubicBezTo>
                    <a:cubicBezTo>
                      <a:pt x="392" y="130"/>
                      <a:pt x="392" y="127"/>
                      <a:pt x="391" y="126"/>
                    </a:cubicBezTo>
                    <a:cubicBezTo>
                      <a:pt x="395" y="141"/>
                      <a:pt x="399" y="156"/>
                      <a:pt x="404" y="171"/>
                    </a:cubicBezTo>
                    <a:cubicBezTo>
                      <a:pt x="407" y="183"/>
                      <a:pt x="410" y="195"/>
                      <a:pt x="409" y="208"/>
                    </a:cubicBezTo>
                    <a:cubicBezTo>
                      <a:pt x="409" y="213"/>
                      <a:pt x="408" y="220"/>
                      <a:pt x="413" y="221"/>
                    </a:cubicBezTo>
                    <a:cubicBezTo>
                      <a:pt x="414" y="221"/>
                      <a:pt x="415" y="221"/>
                      <a:pt x="416" y="220"/>
                    </a:cubicBezTo>
                    <a:cubicBezTo>
                      <a:pt x="429" y="216"/>
                      <a:pt x="440" y="204"/>
                      <a:pt x="448" y="191"/>
                    </a:cubicBezTo>
                    <a:cubicBezTo>
                      <a:pt x="450" y="186"/>
                      <a:pt x="453" y="182"/>
                      <a:pt x="454" y="176"/>
                    </a:cubicBezTo>
                    <a:cubicBezTo>
                      <a:pt x="456" y="166"/>
                      <a:pt x="453" y="155"/>
                      <a:pt x="453" y="143"/>
                    </a:cubicBezTo>
                    <a:cubicBezTo>
                      <a:pt x="453" y="139"/>
                      <a:pt x="454" y="134"/>
                      <a:pt x="454" y="129"/>
                    </a:cubicBezTo>
                    <a:cubicBezTo>
                      <a:pt x="453" y="121"/>
                      <a:pt x="449" y="115"/>
                      <a:pt x="445" y="109"/>
                    </a:cubicBezTo>
                    <a:cubicBezTo>
                      <a:pt x="430" y="88"/>
                      <a:pt x="415" y="66"/>
                      <a:pt x="393" y="55"/>
                    </a:cubicBezTo>
                    <a:cubicBezTo>
                      <a:pt x="380" y="49"/>
                      <a:pt x="365" y="47"/>
                      <a:pt x="352" y="41"/>
                    </a:cubicBezTo>
                    <a:cubicBezTo>
                      <a:pt x="344" y="37"/>
                      <a:pt x="337" y="32"/>
                      <a:pt x="329" y="27"/>
                    </a:cubicBezTo>
                    <a:cubicBezTo>
                      <a:pt x="297" y="7"/>
                      <a:pt x="260" y="1"/>
                      <a:pt x="223" y="0"/>
                    </a:cubicBezTo>
                    <a:cubicBezTo>
                      <a:pt x="203" y="0"/>
                      <a:pt x="182" y="1"/>
                      <a:pt x="162" y="8"/>
                    </a:cubicBezTo>
                    <a:cubicBezTo>
                      <a:pt x="140" y="15"/>
                      <a:pt x="120" y="29"/>
                      <a:pt x="101" y="44"/>
                    </a:cubicBezTo>
                    <a:cubicBezTo>
                      <a:pt x="73" y="67"/>
                      <a:pt x="46" y="93"/>
                      <a:pt x="26" y="125"/>
                    </a:cubicBezTo>
                    <a:cubicBezTo>
                      <a:pt x="10" y="151"/>
                      <a:pt x="-1" y="181"/>
                      <a:pt x="0" y="211"/>
                    </a:cubicBezTo>
                    <a:cubicBezTo>
                      <a:pt x="1" y="241"/>
                      <a:pt x="17" y="272"/>
                      <a:pt x="41" y="281"/>
                    </a:cubicBezTo>
                    <a:cubicBezTo>
                      <a:pt x="45" y="277"/>
                      <a:pt x="49" y="274"/>
                      <a:pt x="52" y="270"/>
                    </a:cubicBezTo>
                    <a:lnTo>
                      <a:pt x="71" y="246"/>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78" name="Google Shape;1878;p43"/>
              <p:cNvSpPr/>
              <p:nvPr/>
            </p:nvSpPr>
            <p:spPr>
              <a:xfrm>
                <a:off x="909920" y="3488256"/>
                <a:ext cx="106241" cy="152721"/>
              </a:xfrm>
              <a:custGeom>
                <a:rect b="b" l="l" r="r" t="t"/>
                <a:pathLst>
                  <a:path extrusionOk="0" h="92" w="64">
                    <a:moveTo>
                      <a:pt x="64" y="6"/>
                    </a:moveTo>
                    <a:cubicBezTo>
                      <a:pt x="62" y="5"/>
                      <a:pt x="7" y="-19"/>
                      <a:pt x="1" y="40"/>
                    </a:cubicBezTo>
                    <a:cubicBezTo>
                      <a:pt x="-5" y="99"/>
                      <a:pt x="55" y="93"/>
                      <a:pt x="56" y="91"/>
                    </a:cubicBezTo>
                    <a:cubicBezTo>
                      <a:pt x="56" y="89"/>
                      <a:pt x="64" y="6"/>
                      <a:pt x="64" y="6"/>
                    </a:cubicBezTo>
                    <a:close/>
                  </a:path>
                </a:pathLst>
              </a:custGeom>
              <a:solidFill>
                <a:srgbClr val="9E675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9" name="Google Shape;1879;p43"/>
              <p:cNvSpPr/>
              <p:nvPr/>
            </p:nvSpPr>
            <p:spPr>
              <a:xfrm>
                <a:off x="936481" y="3519796"/>
                <a:ext cx="39840" cy="86321"/>
              </a:xfrm>
              <a:custGeom>
                <a:rect b="b" l="l" r="r" t="t"/>
                <a:pathLst>
                  <a:path extrusionOk="0" h="52" w="24">
                    <a:moveTo>
                      <a:pt x="24" y="48"/>
                    </a:moveTo>
                    <a:cubicBezTo>
                      <a:pt x="24" y="48"/>
                      <a:pt x="23" y="48"/>
                      <a:pt x="21" y="49"/>
                    </a:cubicBezTo>
                    <a:cubicBezTo>
                      <a:pt x="19" y="50"/>
                      <a:pt x="16" y="50"/>
                      <a:pt x="13" y="48"/>
                    </a:cubicBezTo>
                    <a:cubicBezTo>
                      <a:pt x="7" y="45"/>
                      <a:pt x="3" y="35"/>
                      <a:pt x="4" y="24"/>
                    </a:cubicBezTo>
                    <a:cubicBezTo>
                      <a:pt x="4" y="19"/>
                      <a:pt x="6" y="14"/>
                      <a:pt x="8" y="10"/>
                    </a:cubicBezTo>
                    <a:cubicBezTo>
                      <a:pt x="10" y="6"/>
                      <a:pt x="14" y="3"/>
                      <a:pt x="17" y="3"/>
                    </a:cubicBezTo>
                    <a:cubicBezTo>
                      <a:pt x="20" y="2"/>
                      <a:pt x="22" y="4"/>
                      <a:pt x="23" y="6"/>
                    </a:cubicBezTo>
                    <a:cubicBezTo>
                      <a:pt x="23" y="8"/>
                      <a:pt x="23" y="9"/>
                      <a:pt x="23" y="9"/>
                    </a:cubicBezTo>
                    <a:cubicBezTo>
                      <a:pt x="23" y="9"/>
                      <a:pt x="24" y="8"/>
                      <a:pt x="24" y="6"/>
                    </a:cubicBezTo>
                    <a:cubicBezTo>
                      <a:pt x="24" y="5"/>
                      <a:pt x="23" y="3"/>
                      <a:pt x="22" y="2"/>
                    </a:cubicBezTo>
                    <a:cubicBezTo>
                      <a:pt x="21" y="1"/>
                      <a:pt x="19" y="0"/>
                      <a:pt x="17" y="0"/>
                    </a:cubicBezTo>
                    <a:cubicBezTo>
                      <a:pt x="12" y="0"/>
                      <a:pt x="8" y="3"/>
                      <a:pt x="5" y="8"/>
                    </a:cubicBezTo>
                    <a:cubicBezTo>
                      <a:pt x="2" y="12"/>
                      <a:pt x="0" y="18"/>
                      <a:pt x="0" y="24"/>
                    </a:cubicBezTo>
                    <a:cubicBezTo>
                      <a:pt x="-1" y="36"/>
                      <a:pt x="4" y="48"/>
                      <a:pt x="12" y="51"/>
                    </a:cubicBezTo>
                    <a:cubicBezTo>
                      <a:pt x="16" y="52"/>
                      <a:pt x="20" y="52"/>
                      <a:pt x="22" y="50"/>
                    </a:cubicBezTo>
                    <a:cubicBezTo>
                      <a:pt x="24" y="49"/>
                      <a:pt x="24" y="48"/>
                      <a:pt x="24" y="4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0" name="Google Shape;1880;p43"/>
              <p:cNvSpPr/>
              <p:nvPr/>
            </p:nvSpPr>
            <p:spPr>
              <a:xfrm>
                <a:off x="1251884" y="3121392"/>
                <a:ext cx="146081" cy="102921"/>
              </a:xfrm>
              <a:custGeom>
                <a:rect b="b" l="l" r="r" t="t"/>
                <a:pathLst>
                  <a:path extrusionOk="0" h="62" w="88">
                    <a:moveTo>
                      <a:pt x="81" y="62"/>
                    </a:moveTo>
                    <a:cubicBezTo>
                      <a:pt x="81" y="62"/>
                      <a:pt x="85" y="60"/>
                      <a:pt x="86" y="54"/>
                    </a:cubicBezTo>
                    <a:cubicBezTo>
                      <a:pt x="87" y="52"/>
                      <a:pt x="87" y="48"/>
                      <a:pt x="84" y="45"/>
                    </a:cubicBezTo>
                    <a:cubicBezTo>
                      <a:pt x="82" y="42"/>
                      <a:pt x="78" y="40"/>
                      <a:pt x="73" y="41"/>
                    </a:cubicBezTo>
                    <a:lnTo>
                      <a:pt x="71" y="42"/>
                    </a:lnTo>
                    <a:lnTo>
                      <a:pt x="72" y="39"/>
                    </a:lnTo>
                    <a:cubicBezTo>
                      <a:pt x="74" y="36"/>
                      <a:pt x="74" y="30"/>
                      <a:pt x="71" y="26"/>
                    </a:cubicBezTo>
                    <a:cubicBezTo>
                      <a:pt x="67" y="22"/>
                      <a:pt x="60" y="21"/>
                      <a:pt x="56" y="25"/>
                    </a:cubicBezTo>
                    <a:lnTo>
                      <a:pt x="54" y="23"/>
                    </a:lnTo>
                    <a:cubicBezTo>
                      <a:pt x="54" y="22"/>
                      <a:pt x="55" y="22"/>
                      <a:pt x="55" y="21"/>
                    </a:cubicBezTo>
                    <a:cubicBezTo>
                      <a:pt x="56" y="20"/>
                      <a:pt x="56" y="17"/>
                      <a:pt x="55" y="16"/>
                    </a:cubicBezTo>
                    <a:cubicBezTo>
                      <a:pt x="54" y="14"/>
                      <a:pt x="52" y="13"/>
                      <a:pt x="50" y="12"/>
                    </a:cubicBezTo>
                    <a:cubicBezTo>
                      <a:pt x="48" y="11"/>
                      <a:pt x="46" y="11"/>
                      <a:pt x="44" y="12"/>
                    </a:cubicBezTo>
                    <a:cubicBezTo>
                      <a:pt x="42" y="12"/>
                      <a:pt x="40" y="13"/>
                      <a:pt x="37" y="12"/>
                    </a:cubicBezTo>
                    <a:cubicBezTo>
                      <a:pt x="35" y="12"/>
                      <a:pt x="34" y="9"/>
                      <a:pt x="32" y="8"/>
                    </a:cubicBezTo>
                    <a:cubicBezTo>
                      <a:pt x="31" y="7"/>
                      <a:pt x="30" y="6"/>
                      <a:pt x="28" y="5"/>
                    </a:cubicBezTo>
                    <a:cubicBezTo>
                      <a:pt x="25" y="3"/>
                      <a:pt x="22" y="2"/>
                      <a:pt x="19" y="2"/>
                    </a:cubicBezTo>
                    <a:cubicBezTo>
                      <a:pt x="13" y="1"/>
                      <a:pt x="8" y="2"/>
                      <a:pt x="5" y="4"/>
                    </a:cubicBezTo>
                    <a:cubicBezTo>
                      <a:pt x="2" y="5"/>
                      <a:pt x="0" y="6"/>
                      <a:pt x="0" y="6"/>
                    </a:cubicBezTo>
                    <a:cubicBezTo>
                      <a:pt x="0" y="6"/>
                      <a:pt x="1" y="4"/>
                      <a:pt x="4" y="3"/>
                    </a:cubicBezTo>
                    <a:cubicBezTo>
                      <a:pt x="7" y="1"/>
                      <a:pt x="13" y="-1"/>
                      <a:pt x="19" y="0"/>
                    </a:cubicBezTo>
                    <a:cubicBezTo>
                      <a:pt x="22" y="0"/>
                      <a:pt x="26" y="1"/>
                      <a:pt x="29" y="3"/>
                    </a:cubicBezTo>
                    <a:cubicBezTo>
                      <a:pt x="31" y="4"/>
                      <a:pt x="33" y="5"/>
                      <a:pt x="34" y="7"/>
                    </a:cubicBezTo>
                    <a:cubicBezTo>
                      <a:pt x="36" y="8"/>
                      <a:pt x="37" y="10"/>
                      <a:pt x="38" y="10"/>
                    </a:cubicBezTo>
                    <a:cubicBezTo>
                      <a:pt x="40" y="10"/>
                      <a:pt x="42" y="10"/>
                      <a:pt x="44" y="9"/>
                    </a:cubicBezTo>
                    <a:cubicBezTo>
                      <a:pt x="46" y="9"/>
                      <a:pt x="49" y="9"/>
                      <a:pt x="51" y="9"/>
                    </a:cubicBezTo>
                    <a:cubicBezTo>
                      <a:pt x="53" y="10"/>
                      <a:pt x="56" y="12"/>
                      <a:pt x="57" y="14"/>
                    </a:cubicBezTo>
                    <a:cubicBezTo>
                      <a:pt x="58" y="17"/>
                      <a:pt x="59" y="20"/>
                      <a:pt x="58" y="22"/>
                    </a:cubicBezTo>
                    <a:cubicBezTo>
                      <a:pt x="57" y="23"/>
                      <a:pt x="57" y="24"/>
                      <a:pt x="56" y="25"/>
                    </a:cubicBezTo>
                    <a:lnTo>
                      <a:pt x="54" y="22"/>
                    </a:lnTo>
                    <a:cubicBezTo>
                      <a:pt x="60" y="18"/>
                      <a:pt x="68" y="19"/>
                      <a:pt x="72" y="24"/>
                    </a:cubicBezTo>
                    <a:cubicBezTo>
                      <a:pt x="77" y="29"/>
                      <a:pt x="77" y="36"/>
                      <a:pt x="74" y="40"/>
                    </a:cubicBezTo>
                    <a:lnTo>
                      <a:pt x="73" y="39"/>
                    </a:lnTo>
                    <a:cubicBezTo>
                      <a:pt x="79" y="38"/>
                      <a:pt x="83" y="40"/>
                      <a:pt x="86" y="44"/>
                    </a:cubicBezTo>
                    <a:cubicBezTo>
                      <a:pt x="89" y="48"/>
                      <a:pt x="88" y="52"/>
                      <a:pt x="87" y="55"/>
                    </a:cubicBezTo>
                    <a:cubicBezTo>
                      <a:pt x="86" y="58"/>
                      <a:pt x="85" y="59"/>
                      <a:pt x="84" y="60"/>
                    </a:cubicBezTo>
                    <a:cubicBezTo>
                      <a:pt x="82" y="61"/>
                      <a:pt x="81" y="61"/>
                      <a:pt x="81" y="61"/>
                    </a:cubicBezTo>
                    <a:lnTo>
                      <a:pt x="81" y="6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1" name="Google Shape;1881;p43"/>
              <p:cNvSpPr/>
              <p:nvPr/>
            </p:nvSpPr>
            <p:spPr>
              <a:xfrm>
                <a:off x="1338205" y="3096492"/>
                <a:ext cx="169322" cy="167662"/>
              </a:xfrm>
              <a:custGeom>
                <a:rect b="b" l="l" r="r" t="t"/>
                <a:pathLst>
                  <a:path extrusionOk="0" h="101" w="102">
                    <a:moveTo>
                      <a:pt x="93" y="101"/>
                    </a:moveTo>
                    <a:cubicBezTo>
                      <a:pt x="93" y="101"/>
                      <a:pt x="97" y="99"/>
                      <a:pt x="99" y="94"/>
                    </a:cubicBezTo>
                    <a:cubicBezTo>
                      <a:pt x="100" y="91"/>
                      <a:pt x="101" y="88"/>
                      <a:pt x="100" y="84"/>
                    </a:cubicBezTo>
                    <a:cubicBezTo>
                      <a:pt x="98" y="80"/>
                      <a:pt x="95" y="76"/>
                      <a:pt x="90" y="75"/>
                    </a:cubicBezTo>
                    <a:lnTo>
                      <a:pt x="88" y="75"/>
                    </a:lnTo>
                    <a:lnTo>
                      <a:pt x="90" y="74"/>
                    </a:lnTo>
                    <a:cubicBezTo>
                      <a:pt x="93" y="70"/>
                      <a:pt x="97" y="65"/>
                      <a:pt x="96" y="60"/>
                    </a:cubicBezTo>
                    <a:cubicBezTo>
                      <a:pt x="95" y="57"/>
                      <a:pt x="94" y="54"/>
                      <a:pt x="91" y="53"/>
                    </a:cubicBezTo>
                    <a:cubicBezTo>
                      <a:pt x="89" y="52"/>
                      <a:pt x="85" y="51"/>
                      <a:pt x="83" y="53"/>
                    </a:cubicBezTo>
                    <a:lnTo>
                      <a:pt x="75" y="60"/>
                    </a:lnTo>
                    <a:lnTo>
                      <a:pt x="81" y="51"/>
                    </a:lnTo>
                    <a:cubicBezTo>
                      <a:pt x="84" y="48"/>
                      <a:pt x="84" y="44"/>
                      <a:pt x="83" y="40"/>
                    </a:cubicBezTo>
                    <a:cubicBezTo>
                      <a:pt x="82" y="36"/>
                      <a:pt x="79" y="33"/>
                      <a:pt x="75" y="31"/>
                    </a:cubicBezTo>
                    <a:cubicBezTo>
                      <a:pt x="72" y="30"/>
                      <a:pt x="69" y="30"/>
                      <a:pt x="66" y="31"/>
                    </a:cubicBezTo>
                    <a:lnTo>
                      <a:pt x="63" y="32"/>
                    </a:lnTo>
                    <a:lnTo>
                      <a:pt x="64" y="29"/>
                    </a:lnTo>
                    <a:cubicBezTo>
                      <a:pt x="67" y="25"/>
                      <a:pt x="63" y="19"/>
                      <a:pt x="58" y="18"/>
                    </a:cubicBezTo>
                    <a:cubicBezTo>
                      <a:pt x="53" y="17"/>
                      <a:pt x="48" y="18"/>
                      <a:pt x="44" y="20"/>
                    </a:cubicBezTo>
                    <a:lnTo>
                      <a:pt x="41" y="21"/>
                    </a:lnTo>
                    <a:lnTo>
                      <a:pt x="42" y="18"/>
                    </a:lnTo>
                    <a:cubicBezTo>
                      <a:pt x="44" y="15"/>
                      <a:pt x="42" y="11"/>
                      <a:pt x="40" y="9"/>
                    </a:cubicBezTo>
                    <a:cubicBezTo>
                      <a:pt x="38" y="6"/>
                      <a:pt x="35" y="5"/>
                      <a:pt x="32" y="4"/>
                    </a:cubicBezTo>
                    <a:cubicBezTo>
                      <a:pt x="25" y="2"/>
                      <a:pt x="19" y="2"/>
                      <a:pt x="15" y="2"/>
                    </a:cubicBezTo>
                    <a:cubicBezTo>
                      <a:pt x="5" y="3"/>
                      <a:pt x="0" y="6"/>
                      <a:pt x="0" y="6"/>
                    </a:cubicBezTo>
                    <a:cubicBezTo>
                      <a:pt x="0" y="6"/>
                      <a:pt x="1" y="5"/>
                      <a:pt x="3" y="4"/>
                    </a:cubicBezTo>
                    <a:cubicBezTo>
                      <a:pt x="6" y="3"/>
                      <a:pt x="9" y="1"/>
                      <a:pt x="14" y="1"/>
                    </a:cubicBezTo>
                    <a:cubicBezTo>
                      <a:pt x="19" y="0"/>
                      <a:pt x="25" y="0"/>
                      <a:pt x="32" y="2"/>
                    </a:cubicBezTo>
                    <a:cubicBezTo>
                      <a:pt x="35" y="3"/>
                      <a:pt x="39" y="4"/>
                      <a:pt x="42" y="7"/>
                    </a:cubicBezTo>
                    <a:cubicBezTo>
                      <a:pt x="44" y="10"/>
                      <a:pt x="46" y="15"/>
                      <a:pt x="45" y="19"/>
                    </a:cubicBezTo>
                    <a:lnTo>
                      <a:pt x="43" y="18"/>
                    </a:lnTo>
                    <a:cubicBezTo>
                      <a:pt x="47" y="16"/>
                      <a:pt x="53" y="14"/>
                      <a:pt x="59" y="16"/>
                    </a:cubicBezTo>
                    <a:cubicBezTo>
                      <a:pt x="62" y="16"/>
                      <a:pt x="64" y="18"/>
                      <a:pt x="66" y="21"/>
                    </a:cubicBezTo>
                    <a:cubicBezTo>
                      <a:pt x="68" y="24"/>
                      <a:pt x="69" y="27"/>
                      <a:pt x="67" y="31"/>
                    </a:cubicBezTo>
                    <a:lnTo>
                      <a:pt x="65" y="29"/>
                    </a:lnTo>
                    <a:cubicBezTo>
                      <a:pt x="69" y="28"/>
                      <a:pt x="73" y="28"/>
                      <a:pt x="76" y="29"/>
                    </a:cubicBezTo>
                    <a:cubicBezTo>
                      <a:pt x="81" y="30"/>
                      <a:pt x="85" y="35"/>
                      <a:pt x="86" y="39"/>
                    </a:cubicBezTo>
                    <a:cubicBezTo>
                      <a:pt x="87" y="44"/>
                      <a:pt x="86" y="49"/>
                      <a:pt x="83" y="53"/>
                    </a:cubicBezTo>
                    <a:lnTo>
                      <a:pt x="82" y="51"/>
                    </a:lnTo>
                    <a:cubicBezTo>
                      <a:pt x="85" y="49"/>
                      <a:pt x="89" y="49"/>
                      <a:pt x="92" y="51"/>
                    </a:cubicBezTo>
                    <a:cubicBezTo>
                      <a:pt x="95" y="53"/>
                      <a:pt x="98" y="56"/>
                      <a:pt x="98" y="59"/>
                    </a:cubicBezTo>
                    <a:cubicBezTo>
                      <a:pt x="99" y="66"/>
                      <a:pt x="95" y="72"/>
                      <a:pt x="91" y="75"/>
                    </a:cubicBezTo>
                    <a:lnTo>
                      <a:pt x="91" y="73"/>
                    </a:lnTo>
                    <a:cubicBezTo>
                      <a:pt x="96" y="75"/>
                      <a:pt x="100" y="79"/>
                      <a:pt x="101" y="84"/>
                    </a:cubicBezTo>
                    <a:cubicBezTo>
                      <a:pt x="103" y="88"/>
                      <a:pt x="102" y="92"/>
                      <a:pt x="100" y="95"/>
                    </a:cubicBezTo>
                    <a:cubicBezTo>
                      <a:pt x="99" y="97"/>
                      <a:pt x="97" y="99"/>
                      <a:pt x="95" y="100"/>
                    </a:cubicBezTo>
                    <a:cubicBezTo>
                      <a:pt x="94" y="101"/>
                      <a:pt x="93" y="101"/>
                      <a:pt x="93" y="101"/>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2" name="Google Shape;1882;p43"/>
              <p:cNvSpPr/>
              <p:nvPr/>
            </p:nvSpPr>
            <p:spPr>
              <a:xfrm>
                <a:off x="1532427" y="3141313"/>
                <a:ext cx="195882" cy="169322"/>
              </a:xfrm>
              <a:custGeom>
                <a:rect b="b" l="l" r="r" t="t"/>
                <a:pathLst>
                  <a:path extrusionOk="0" h="102" w="118">
                    <a:moveTo>
                      <a:pt x="117" y="102"/>
                    </a:moveTo>
                    <a:cubicBezTo>
                      <a:pt x="117" y="102"/>
                      <a:pt x="118" y="98"/>
                      <a:pt x="115" y="94"/>
                    </a:cubicBezTo>
                    <a:cubicBezTo>
                      <a:pt x="113" y="92"/>
                      <a:pt x="110" y="90"/>
                      <a:pt x="106" y="90"/>
                    </a:cubicBezTo>
                    <a:cubicBezTo>
                      <a:pt x="102" y="89"/>
                      <a:pt x="98" y="90"/>
                      <a:pt x="93" y="92"/>
                    </a:cubicBezTo>
                    <a:lnTo>
                      <a:pt x="92" y="92"/>
                    </a:lnTo>
                    <a:lnTo>
                      <a:pt x="92" y="90"/>
                    </a:lnTo>
                    <a:cubicBezTo>
                      <a:pt x="93" y="86"/>
                      <a:pt x="89" y="80"/>
                      <a:pt x="84" y="78"/>
                    </a:cubicBezTo>
                    <a:cubicBezTo>
                      <a:pt x="78" y="76"/>
                      <a:pt x="72" y="77"/>
                      <a:pt x="65" y="79"/>
                    </a:cubicBezTo>
                    <a:lnTo>
                      <a:pt x="56" y="81"/>
                    </a:lnTo>
                    <a:lnTo>
                      <a:pt x="64" y="77"/>
                    </a:lnTo>
                    <a:cubicBezTo>
                      <a:pt x="68" y="74"/>
                      <a:pt x="68" y="67"/>
                      <a:pt x="65" y="63"/>
                    </a:cubicBezTo>
                    <a:cubicBezTo>
                      <a:pt x="61" y="59"/>
                      <a:pt x="55" y="58"/>
                      <a:pt x="49" y="58"/>
                    </a:cubicBezTo>
                    <a:lnTo>
                      <a:pt x="48" y="58"/>
                    </a:lnTo>
                    <a:lnTo>
                      <a:pt x="43" y="58"/>
                    </a:lnTo>
                    <a:lnTo>
                      <a:pt x="47" y="55"/>
                    </a:lnTo>
                    <a:cubicBezTo>
                      <a:pt x="53" y="52"/>
                      <a:pt x="53" y="43"/>
                      <a:pt x="48" y="39"/>
                    </a:cubicBezTo>
                    <a:cubicBezTo>
                      <a:pt x="43" y="35"/>
                      <a:pt x="36" y="36"/>
                      <a:pt x="31" y="39"/>
                    </a:cubicBezTo>
                    <a:lnTo>
                      <a:pt x="25" y="42"/>
                    </a:lnTo>
                    <a:lnTo>
                      <a:pt x="29" y="37"/>
                    </a:lnTo>
                    <a:cubicBezTo>
                      <a:pt x="35" y="30"/>
                      <a:pt x="35" y="20"/>
                      <a:pt x="32" y="14"/>
                    </a:cubicBezTo>
                    <a:cubicBezTo>
                      <a:pt x="28" y="7"/>
                      <a:pt x="22" y="3"/>
                      <a:pt x="17" y="2"/>
                    </a:cubicBezTo>
                    <a:cubicBezTo>
                      <a:pt x="12" y="1"/>
                      <a:pt x="7" y="1"/>
                      <a:pt x="4" y="2"/>
                    </a:cubicBezTo>
                    <a:cubicBezTo>
                      <a:pt x="1" y="3"/>
                      <a:pt x="0" y="4"/>
                      <a:pt x="0" y="4"/>
                    </a:cubicBezTo>
                    <a:cubicBezTo>
                      <a:pt x="0" y="4"/>
                      <a:pt x="0" y="3"/>
                      <a:pt x="1" y="3"/>
                    </a:cubicBezTo>
                    <a:cubicBezTo>
                      <a:pt x="2" y="3"/>
                      <a:pt x="3" y="2"/>
                      <a:pt x="4" y="1"/>
                    </a:cubicBezTo>
                    <a:cubicBezTo>
                      <a:pt x="7" y="0"/>
                      <a:pt x="12" y="-1"/>
                      <a:pt x="17" y="0"/>
                    </a:cubicBezTo>
                    <a:cubicBezTo>
                      <a:pt x="23" y="2"/>
                      <a:pt x="30" y="5"/>
                      <a:pt x="33" y="13"/>
                    </a:cubicBezTo>
                    <a:cubicBezTo>
                      <a:pt x="37" y="20"/>
                      <a:pt x="37" y="30"/>
                      <a:pt x="31" y="38"/>
                    </a:cubicBezTo>
                    <a:lnTo>
                      <a:pt x="29" y="37"/>
                    </a:lnTo>
                    <a:cubicBezTo>
                      <a:pt x="35" y="33"/>
                      <a:pt x="43" y="32"/>
                      <a:pt x="50" y="37"/>
                    </a:cubicBezTo>
                    <a:cubicBezTo>
                      <a:pt x="53" y="39"/>
                      <a:pt x="54" y="43"/>
                      <a:pt x="54" y="47"/>
                    </a:cubicBezTo>
                    <a:cubicBezTo>
                      <a:pt x="54" y="51"/>
                      <a:pt x="52" y="55"/>
                      <a:pt x="48" y="57"/>
                    </a:cubicBezTo>
                    <a:lnTo>
                      <a:pt x="48" y="55"/>
                    </a:lnTo>
                    <a:lnTo>
                      <a:pt x="49" y="55"/>
                    </a:lnTo>
                    <a:cubicBezTo>
                      <a:pt x="55" y="55"/>
                      <a:pt x="62" y="56"/>
                      <a:pt x="67" y="62"/>
                    </a:cubicBezTo>
                    <a:cubicBezTo>
                      <a:pt x="69" y="64"/>
                      <a:pt x="70" y="68"/>
                      <a:pt x="70" y="71"/>
                    </a:cubicBezTo>
                    <a:cubicBezTo>
                      <a:pt x="70" y="74"/>
                      <a:pt x="68" y="77"/>
                      <a:pt x="65" y="79"/>
                    </a:cubicBezTo>
                    <a:lnTo>
                      <a:pt x="64" y="77"/>
                    </a:lnTo>
                    <a:cubicBezTo>
                      <a:pt x="71" y="75"/>
                      <a:pt x="78" y="74"/>
                      <a:pt x="85" y="76"/>
                    </a:cubicBezTo>
                    <a:cubicBezTo>
                      <a:pt x="91" y="79"/>
                      <a:pt x="95" y="85"/>
                      <a:pt x="94" y="91"/>
                    </a:cubicBezTo>
                    <a:lnTo>
                      <a:pt x="93" y="90"/>
                    </a:lnTo>
                    <a:cubicBezTo>
                      <a:pt x="98" y="89"/>
                      <a:pt x="102" y="88"/>
                      <a:pt x="106" y="88"/>
                    </a:cubicBezTo>
                    <a:cubicBezTo>
                      <a:pt x="111" y="89"/>
                      <a:pt x="114" y="91"/>
                      <a:pt x="115" y="93"/>
                    </a:cubicBezTo>
                    <a:cubicBezTo>
                      <a:pt x="117" y="96"/>
                      <a:pt x="118" y="98"/>
                      <a:pt x="118" y="99"/>
                    </a:cubicBezTo>
                    <a:cubicBezTo>
                      <a:pt x="118" y="101"/>
                      <a:pt x="117" y="102"/>
                      <a:pt x="117" y="102"/>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3" name="Google Shape;1883;p43"/>
              <p:cNvSpPr/>
              <p:nvPr/>
            </p:nvSpPr>
            <p:spPr>
              <a:xfrm>
                <a:off x="1427846" y="3066612"/>
                <a:ext cx="200862" cy="36520"/>
              </a:xfrm>
              <a:custGeom>
                <a:rect b="b" l="l" r="r" t="t"/>
                <a:pathLst>
                  <a:path extrusionOk="0" h="22" w="121">
                    <a:moveTo>
                      <a:pt x="121" y="3"/>
                    </a:moveTo>
                    <a:cubicBezTo>
                      <a:pt x="121" y="3"/>
                      <a:pt x="119" y="4"/>
                      <a:pt x="117" y="4"/>
                    </a:cubicBezTo>
                    <a:cubicBezTo>
                      <a:pt x="114" y="4"/>
                      <a:pt x="111" y="4"/>
                      <a:pt x="107" y="3"/>
                    </a:cubicBezTo>
                    <a:cubicBezTo>
                      <a:pt x="102" y="3"/>
                      <a:pt x="97" y="2"/>
                      <a:pt x="91" y="4"/>
                    </a:cubicBezTo>
                    <a:cubicBezTo>
                      <a:pt x="89" y="5"/>
                      <a:pt x="86" y="7"/>
                      <a:pt x="86" y="10"/>
                    </a:cubicBezTo>
                    <a:cubicBezTo>
                      <a:pt x="84" y="13"/>
                      <a:pt x="85" y="16"/>
                      <a:pt x="87" y="18"/>
                    </a:cubicBezTo>
                    <a:lnTo>
                      <a:pt x="85" y="19"/>
                    </a:lnTo>
                    <a:cubicBezTo>
                      <a:pt x="85" y="16"/>
                      <a:pt x="81" y="13"/>
                      <a:pt x="78" y="10"/>
                    </a:cubicBezTo>
                    <a:cubicBezTo>
                      <a:pt x="74" y="8"/>
                      <a:pt x="70" y="5"/>
                      <a:pt x="66" y="4"/>
                    </a:cubicBezTo>
                    <a:cubicBezTo>
                      <a:pt x="61" y="2"/>
                      <a:pt x="57" y="2"/>
                      <a:pt x="53" y="4"/>
                    </a:cubicBezTo>
                    <a:cubicBezTo>
                      <a:pt x="49" y="6"/>
                      <a:pt x="46" y="10"/>
                      <a:pt x="46" y="13"/>
                    </a:cubicBezTo>
                    <a:lnTo>
                      <a:pt x="46" y="17"/>
                    </a:lnTo>
                    <a:lnTo>
                      <a:pt x="44" y="14"/>
                    </a:lnTo>
                    <a:cubicBezTo>
                      <a:pt x="39" y="9"/>
                      <a:pt x="33" y="6"/>
                      <a:pt x="28" y="5"/>
                    </a:cubicBezTo>
                    <a:cubicBezTo>
                      <a:pt x="22" y="4"/>
                      <a:pt x="17" y="5"/>
                      <a:pt x="13" y="6"/>
                    </a:cubicBezTo>
                    <a:cubicBezTo>
                      <a:pt x="4" y="8"/>
                      <a:pt x="1" y="12"/>
                      <a:pt x="0" y="12"/>
                    </a:cubicBezTo>
                    <a:cubicBezTo>
                      <a:pt x="0" y="12"/>
                      <a:pt x="1" y="11"/>
                      <a:pt x="3" y="9"/>
                    </a:cubicBezTo>
                    <a:cubicBezTo>
                      <a:pt x="5" y="8"/>
                      <a:pt x="8" y="6"/>
                      <a:pt x="12" y="4"/>
                    </a:cubicBezTo>
                    <a:cubicBezTo>
                      <a:pt x="16" y="3"/>
                      <a:pt x="22" y="2"/>
                      <a:pt x="28" y="3"/>
                    </a:cubicBezTo>
                    <a:cubicBezTo>
                      <a:pt x="34" y="4"/>
                      <a:pt x="41" y="7"/>
                      <a:pt x="46" y="13"/>
                    </a:cubicBezTo>
                    <a:lnTo>
                      <a:pt x="44" y="14"/>
                    </a:lnTo>
                    <a:cubicBezTo>
                      <a:pt x="44" y="9"/>
                      <a:pt x="47" y="4"/>
                      <a:pt x="52" y="2"/>
                    </a:cubicBezTo>
                    <a:cubicBezTo>
                      <a:pt x="56" y="-1"/>
                      <a:pt x="62" y="-1"/>
                      <a:pt x="67" y="1"/>
                    </a:cubicBezTo>
                    <a:cubicBezTo>
                      <a:pt x="72" y="3"/>
                      <a:pt x="76" y="6"/>
                      <a:pt x="79" y="8"/>
                    </a:cubicBezTo>
                    <a:cubicBezTo>
                      <a:pt x="81" y="10"/>
                      <a:pt x="83" y="12"/>
                      <a:pt x="85" y="13"/>
                    </a:cubicBezTo>
                    <a:cubicBezTo>
                      <a:pt x="86" y="15"/>
                      <a:pt x="88" y="16"/>
                      <a:pt x="88" y="19"/>
                    </a:cubicBezTo>
                    <a:lnTo>
                      <a:pt x="88" y="22"/>
                    </a:lnTo>
                    <a:lnTo>
                      <a:pt x="86" y="20"/>
                    </a:lnTo>
                    <a:cubicBezTo>
                      <a:pt x="82" y="17"/>
                      <a:pt x="82" y="12"/>
                      <a:pt x="83" y="9"/>
                    </a:cubicBezTo>
                    <a:cubicBezTo>
                      <a:pt x="85" y="6"/>
                      <a:pt x="88" y="3"/>
                      <a:pt x="91" y="2"/>
                    </a:cubicBezTo>
                    <a:cubicBezTo>
                      <a:pt x="97" y="0"/>
                      <a:pt x="103" y="1"/>
                      <a:pt x="107" y="2"/>
                    </a:cubicBezTo>
                    <a:cubicBezTo>
                      <a:pt x="111" y="3"/>
                      <a:pt x="115" y="3"/>
                      <a:pt x="117" y="3"/>
                    </a:cubicBezTo>
                    <a:cubicBezTo>
                      <a:pt x="119" y="3"/>
                      <a:pt x="121" y="3"/>
                      <a:pt x="121" y="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4" name="Google Shape;1884;p43"/>
              <p:cNvSpPr/>
              <p:nvPr/>
            </p:nvSpPr>
            <p:spPr>
              <a:xfrm>
                <a:off x="1313305" y="2960371"/>
                <a:ext cx="104581" cy="104581"/>
              </a:xfrm>
              <a:custGeom>
                <a:rect b="b" l="l" r="r" t="t"/>
                <a:pathLst>
                  <a:path extrusionOk="0" h="63" w="63">
                    <a:moveTo>
                      <a:pt x="63" y="2"/>
                    </a:moveTo>
                    <a:cubicBezTo>
                      <a:pt x="63" y="2"/>
                      <a:pt x="60" y="1"/>
                      <a:pt x="56" y="2"/>
                    </a:cubicBezTo>
                    <a:cubicBezTo>
                      <a:pt x="54" y="2"/>
                      <a:pt x="51" y="3"/>
                      <a:pt x="49" y="5"/>
                    </a:cubicBezTo>
                    <a:cubicBezTo>
                      <a:pt x="47" y="7"/>
                      <a:pt x="44" y="10"/>
                      <a:pt x="44" y="14"/>
                    </a:cubicBezTo>
                    <a:lnTo>
                      <a:pt x="43" y="15"/>
                    </a:lnTo>
                    <a:lnTo>
                      <a:pt x="42" y="15"/>
                    </a:lnTo>
                    <a:cubicBezTo>
                      <a:pt x="39" y="13"/>
                      <a:pt x="34" y="15"/>
                      <a:pt x="32" y="19"/>
                    </a:cubicBezTo>
                    <a:cubicBezTo>
                      <a:pt x="29" y="23"/>
                      <a:pt x="29" y="28"/>
                      <a:pt x="30" y="34"/>
                    </a:cubicBezTo>
                    <a:lnTo>
                      <a:pt x="30" y="39"/>
                    </a:lnTo>
                    <a:lnTo>
                      <a:pt x="27" y="34"/>
                    </a:lnTo>
                    <a:lnTo>
                      <a:pt x="27" y="34"/>
                    </a:lnTo>
                    <a:cubicBezTo>
                      <a:pt x="25" y="31"/>
                      <a:pt x="21" y="29"/>
                      <a:pt x="18" y="29"/>
                    </a:cubicBezTo>
                    <a:cubicBezTo>
                      <a:pt x="15" y="28"/>
                      <a:pt x="11" y="30"/>
                      <a:pt x="9" y="32"/>
                    </a:cubicBezTo>
                    <a:cubicBezTo>
                      <a:pt x="4" y="36"/>
                      <a:pt x="2" y="42"/>
                      <a:pt x="2" y="47"/>
                    </a:cubicBezTo>
                    <a:cubicBezTo>
                      <a:pt x="2" y="52"/>
                      <a:pt x="3" y="56"/>
                      <a:pt x="4" y="59"/>
                    </a:cubicBezTo>
                    <a:cubicBezTo>
                      <a:pt x="4" y="61"/>
                      <a:pt x="5" y="63"/>
                      <a:pt x="5" y="63"/>
                    </a:cubicBezTo>
                    <a:cubicBezTo>
                      <a:pt x="5" y="63"/>
                      <a:pt x="4" y="62"/>
                      <a:pt x="2" y="59"/>
                    </a:cubicBezTo>
                    <a:cubicBezTo>
                      <a:pt x="1" y="56"/>
                      <a:pt x="0" y="52"/>
                      <a:pt x="0" y="47"/>
                    </a:cubicBezTo>
                    <a:cubicBezTo>
                      <a:pt x="0" y="41"/>
                      <a:pt x="2" y="34"/>
                      <a:pt x="7" y="30"/>
                    </a:cubicBezTo>
                    <a:cubicBezTo>
                      <a:pt x="13" y="25"/>
                      <a:pt x="24" y="24"/>
                      <a:pt x="29" y="32"/>
                    </a:cubicBezTo>
                    <a:cubicBezTo>
                      <a:pt x="29" y="32"/>
                      <a:pt x="29" y="33"/>
                      <a:pt x="30" y="33"/>
                    </a:cubicBezTo>
                    <a:lnTo>
                      <a:pt x="27" y="34"/>
                    </a:lnTo>
                    <a:cubicBezTo>
                      <a:pt x="27" y="28"/>
                      <a:pt x="27" y="22"/>
                      <a:pt x="30" y="18"/>
                    </a:cubicBezTo>
                    <a:cubicBezTo>
                      <a:pt x="32" y="13"/>
                      <a:pt x="38" y="10"/>
                      <a:pt x="43" y="12"/>
                    </a:cubicBezTo>
                    <a:lnTo>
                      <a:pt x="41" y="13"/>
                    </a:lnTo>
                    <a:cubicBezTo>
                      <a:pt x="42" y="9"/>
                      <a:pt x="45" y="6"/>
                      <a:pt x="48" y="4"/>
                    </a:cubicBezTo>
                    <a:cubicBezTo>
                      <a:pt x="50" y="2"/>
                      <a:pt x="53" y="1"/>
                      <a:pt x="56" y="0"/>
                    </a:cubicBezTo>
                    <a:cubicBezTo>
                      <a:pt x="58" y="0"/>
                      <a:pt x="60" y="0"/>
                      <a:pt x="61" y="1"/>
                    </a:cubicBezTo>
                    <a:cubicBezTo>
                      <a:pt x="63" y="1"/>
                      <a:pt x="63" y="1"/>
                      <a:pt x="63" y="1"/>
                    </a:cubicBezTo>
                    <a:lnTo>
                      <a:pt x="63" y="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5" name="Google Shape;1885;p43"/>
              <p:cNvSpPr/>
              <p:nvPr/>
            </p:nvSpPr>
            <p:spPr>
              <a:xfrm>
                <a:off x="1163903" y="2950411"/>
                <a:ext cx="46480" cy="126161"/>
              </a:xfrm>
              <a:custGeom>
                <a:rect b="b" l="l" r="r" t="t"/>
                <a:pathLst>
                  <a:path extrusionOk="0" h="76" w="28">
                    <a:moveTo>
                      <a:pt x="28" y="76"/>
                    </a:moveTo>
                    <a:cubicBezTo>
                      <a:pt x="28" y="76"/>
                      <a:pt x="27" y="76"/>
                      <a:pt x="25" y="75"/>
                    </a:cubicBezTo>
                    <a:cubicBezTo>
                      <a:pt x="23" y="74"/>
                      <a:pt x="20" y="72"/>
                      <a:pt x="17" y="68"/>
                    </a:cubicBezTo>
                    <a:cubicBezTo>
                      <a:pt x="15" y="65"/>
                      <a:pt x="13" y="60"/>
                      <a:pt x="13" y="54"/>
                    </a:cubicBezTo>
                    <a:cubicBezTo>
                      <a:pt x="13" y="51"/>
                      <a:pt x="13" y="49"/>
                      <a:pt x="12" y="47"/>
                    </a:cubicBezTo>
                    <a:cubicBezTo>
                      <a:pt x="10" y="45"/>
                      <a:pt x="7" y="43"/>
                      <a:pt x="5" y="40"/>
                    </a:cubicBezTo>
                    <a:cubicBezTo>
                      <a:pt x="2" y="33"/>
                      <a:pt x="5" y="25"/>
                      <a:pt x="11" y="22"/>
                    </a:cubicBezTo>
                    <a:lnTo>
                      <a:pt x="11" y="24"/>
                    </a:lnTo>
                    <a:cubicBezTo>
                      <a:pt x="5" y="18"/>
                      <a:pt x="2" y="12"/>
                      <a:pt x="1" y="7"/>
                    </a:cubicBezTo>
                    <a:cubicBezTo>
                      <a:pt x="0" y="2"/>
                      <a:pt x="0" y="0"/>
                      <a:pt x="0" y="0"/>
                    </a:cubicBezTo>
                    <a:cubicBezTo>
                      <a:pt x="0" y="0"/>
                      <a:pt x="1" y="2"/>
                      <a:pt x="2" y="7"/>
                    </a:cubicBezTo>
                    <a:cubicBezTo>
                      <a:pt x="4" y="11"/>
                      <a:pt x="7" y="17"/>
                      <a:pt x="12" y="22"/>
                    </a:cubicBezTo>
                    <a:lnTo>
                      <a:pt x="13" y="24"/>
                    </a:lnTo>
                    <a:lnTo>
                      <a:pt x="12" y="24"/>
                    </a:lnTo>
                    <a:cubicBezTo>
                      <a:pt x="8" y="27"/>
                      <a:pt x="5" y="33"/>
                      <a:pt x="8" y="39"/>
                    </a:cubicBezTo>
                    <a:cubicBezTo>
                      <a:pt x="9" y="41"/>
                      <a:pt x="12" y="42"/>
                      <a:pt x="14" y="45"/>
                    </a:cubicBezTo>
                    <a:cubicBezTo>
                      <a:pt x="16" y="48"/>
                      <a:pt x="15" y="52"/>
                      <a:pt x="15" y="54"/>
                    </a:cubicBezTo>
                    <a:cubicBezTo>
                      <a:pt x="15" y="59"/>
                      <a:pt x="17" y="64"/>
                      <a:pt x="19" y="67"/>
                    </a:cubicBezTo>
                    <a:cubicBezTo>
                      <a:pt x="23" y="74"/>
                      <a:pt x="28" y="75"/>
                      <a:pt x="28" y="7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6" name="Google Shape;1886;p43"/>
              <p:cNvSpPr/>
              <p:nvPr/>
            </p:nvSpPr>
            <p:spPr>
              <a:xfrm>
                <a:off x="973001" y="3015151"/>
                <a:ext cx="175962" cy="94621"/>
              </a:xfrm>
              <a:custGeom>
                <a:rect b="b" l="l" r="r" t="t"/>
                <a:pathLst>
                  <a:path extrusionOk="0" h="57" w="106">
                    <a:moveTo>
                      <a:pt x="106" y="56"/>
                    </a:moveTo>
                    <a:cubicBezTo>
                      <a:pt x="106" y="56"/>
                      <a:pt x="105" y="57"/>
                      <a:pt x="104" y="57"/>
                    </a:cubicBezTo>
                    <a:cubicBezTo>
                      <a:pt x="102" y="56"/>
                      <a:pt x="100" y="56"/>
                      <a:pt x="98" y="55"/>
                    </a:cubicBezTo>
                    <a:cubicBezTo>
                      <a:pt x="92" y="54"/>
                      <a:pt x="85" y="50"/>
                      <a:pt x="79" y="42"/>
                    </a:cubicBezTo>
                    <a:lnTo>
                      <a:pt x="81" y="42"/>
                    </a:lnTo>
                    <a:cubicBezTo>
                      <a:pt x="77" y="46"/>
                      <a:pt x="71" y="49"/>
                      <a:pt x="64" y="49"/>
                    </a:cubicBezTo>
                    <a:cubicBezTo>
                      <a:pt x="61" y="49"/>
                      <a:pt x="58" y="48"/>
                      <a:pt x="55" y="46"/>
                    </a:cubicBezTo>
                    <a:cubicBezTo>
                      <a:pt x="51" y="45"/>
                      <a:pt x="48" y="43"/>
                      <a:pt x="47" y="39"/>
                    </a:cubicBezTo>
                    <a:cubicBezTo>
                      <a:pt x="46" y="37"/>
                      <a:pt x="46" y="36"/>
                      <a:pt x="46" y="35"/>
                    </a:cubicBezTo>
                    <a:cubicBezTo>
                      <a:pt x="46" y="34"/>
                      <a:pt x="45" y="33"/>
                      <a:pt x="45" y="32"/>
                    </a:cubicBezTo>
                    <a:cubicBezTo>
                      <a:pt x="43" y="31"/>
                      <a:pt x="41" y="30"/>
                      <a:pt x="39" y="29"/>
                    </a:cubicBezTo>
                    <a:cubicBezTo>
                      <a:pt x="37" y="28"/>
                      <a:pt x="34" y="27"/>
                      <a:pt x="32" y="25"/>
                    </a:cubicBezTo>
                    <a:cubicBezTo>
                      <a:pt x="30" y="24"/>
                      <a:pt x="29" y="21"/>
                      <a:pt x="29" y="18"/>
                    </a:cubicBezTo>
                    <a:lnTo>
                      <a:pt x="31" y="20"/>
                    </a:lnTo>
                    <a:cubicBezTo>
                      <a:pt x="25" y="21"/>
                      <a:pt x="19" y="20"/>
                      <a:pt x="15" y="18"/>
                    </a:cubicBezTo>
                    <a:cubicBezTo>
                      <a:pt x="10" y="16"/>
                      <a:pt x="7" y="13"/>
                      <a:pt x="5" y="10"/>
                    </a:cubicBezTo>
                    <a:cubicBezTo>
                      <a:pt x="2" y="8"/>
                      <a:pt x="1" y="5"/>
                      <a:pt x="1" y="3"/>
                    </a:cubicBezTo>
                    <a:cubicBezTo>
                      <a:pt x="0" y="1"/>
                      <a:pt x="0" y="0"/>
                      <a:pt x="1" y="0"/>
                    </a:cubicBezTo>
                    <a:cubicBezTo>
                      <a:pt x="1" y="0"/>
                      <a:pt x="1" y="4"/>
                      <a:pt x="6" y="9"/>
                    </a:cubicBezTo>
                    <a:cubicBezTo>
                      <a:pt x="8" y="12"/>
                      <a:pt x="11" y="15"/>
                      <a:pt x="15" y="16"/>
                    </a:cubicBezTo>
                    <a:cubicBezTo>
                      <a:pt x="20" y="18"/>
                      <a:pt x="25" y="19"/>
                      <a:pt x="30" y="17"/>
                    </a:cubicBezTo>
                    <a:lnTo>
                      <a:pt x="32" y="17"/>
                    </a:lnTo>
                    <a:lnTo>
                      <a:pt x="32" y="19"/>
                    </a:lnTo>
                    <a:cubicBezTo>
                      <a:pt x="31" y="20"/>
                      <a:pt x="32" y="22"/>
                      <a:pt x="34" y="23"/>
                    </a:cubicBezTo>
                    <a:cubicBezTo>
                      <a:pt x="36" y="25"/>
                      <a:pt x="38" y="26"/>
                      <a:pt x="40" y="26"/>
                    </a:cubicBezTo>
                    <a:cubicBezTo>
                      <a:pt x="42" y="27"/>
                      <a:pt x="45" y="28"/>
                      <a:pt x="47" y="30"/>
                    </a:cubicBezTo>
                    <a:cubicBezTo>
                      <a:pt x="48" y="31"/>
                      <a:pt x="49" y="33"/>
                      <a:pt x="49" y="34"/>
                    </a:cubicBezTo>
                    <a:cubicBezTo>
                      <a:pt x="49" y="36"/>
                      <a:pt x="49" y="37"/>
                      <a:pt x="49" y="38"/>
                    </a:cubicBezTo>
                    <a:cubicBezTo>
                      <a:pt x="50" y="41"/>
                      <a:pt x="53" y="43"/>
                      <a:pt x="56" y="44"/>
                    </a:cubicBezTo>
                    <a:cubicBezTo>
                      <a:pt x="59" y="45"/>
                      <a:pt x="61" y="46"/>
                      <a:pt x="64" y="46"/>
                    </a:cubicBezTo>
                    <a:cubicBezTo>
                      <a:pt x="70" y="46"/>
                      <a:pt x="76" y="44"/>
                      <a:pt x="79" y="40"/>
                    </a:cubicBezTo>
                    <a:lnTo>
                      <a:pt x="80" y="39"/>
                    </a:lnTo>
                    <a:lnTo>
                      <a:pt x="81" y="41"/>
                    </a:lnTo>
                    <a:cubicBezTo>
                      <a:pt x="86" y="48"/>
                      <a:pt x="93" y="52"/>
                      <a:pt x="98" y="54"/>
                    </a:cubicBezTo>
                    <a:cubicBezTo>
                      <a:pt x="103" y="56"/>
                      <a:pt x="106" y="56"/>
                      <a:pt x="106" y="5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7" name="Google Shape;1887;p43"/>
              <p:cNvSpPr/>
              <p:nvPr/>
            </p:nvSpPr>
            <p:spPr>
              <a:xfrm>
                <a:off x="783759" y="3101472"/>
                <a:ext cx="278883" cy="106241"/>
              </a:xfrm>
              <a:custGeom>
                <a:rect b="b" l="l" r="r" t="t"/>
                <a:pathLst>
                  <a:path extrusionOk="0" h="64" w="168">
                    <a:moveTo>
                      <a:pt x="1" y="64"/>
                    </a:moveTo>
                    <a:lnTo>
                      <a:pt x="1" y="63"/>
                    </a:lnTo>
                    <a:cubicBezTo>
                      <a:pt x="1" y="62"/>
                      <a:pt x="0" y="61"/>
                      <a:pt x="0" y="60"/>
                    </a:cubicBezTo>
                    <a:cubicBezTo>
                      <a:pt x="1" y="57"/>
                      <a:pt x="1" y="54"/>
                      <a:pt x="3" y="49"/>
                    </a:cubicBezTo>
                    <a:cubicBezTo>
                      <a:pt x="5" y="45"/>
                      <a:pt x="8" y="40"/>
                      <a:pt x="12" y="35"/>
                    </a:cubicBezTo>
                    <a:cubicBezTo>
                      <a:pt x="14" y="33"/>
                      <a:pt x="16" y="30"/>
                      <a:pt x="19" y="27"/>
                    </a:cubicBezTo>
                    <a:cubicBezTo>
                      <a:pt x="20" y="26"/>
                      <a:pt x="22" y="25"/>
                      <a:pt x="24" y="24"/>
                    </a:cubicBezTo>
                    <a:cubicBezTo>
                      <a:pt x="26" y="23"/>
                      <a:pt x="28" y="23"/>
                      <a:pt x="30" y="25"/>
                    </a:cubicBezTo>
                    <a:lnTo>
                      <a:pt x="28" y="26"/>
                    </a:lnTo>
                    <a:cubicBezTo>
                      <a:pt x="28" y="20"/>
                      <a:pt x="32" y="13"/>
                      <a:pt x="39" y="10"/>
                    </a:cubicBezTo>
                    <a:cubicBezTo>
                      <a:pt x="45" y="7"/>
                      <a:pt x="53" y="8"/>
                      <a:pt x="59" y="14"/>
                    </a:cubicBezTo>
                    <a:lnTo>
                      <a:pt x="57" y="14"/>
                    </a:lnTo>
                    <a:cubicBezTo>
                      <a:pt x="57" y="11"/>
                      <a:pt x="59" y="7"/>
                      <a:pt x="63" y="5"/>
                    </a:cubicBezTo>
                    <a:cubicBezTo>
                      <a:pt x="66" y="3"/>
                      <a:pt x="71" y="3"/>
                      <a:pt x="74" y="5"/>
                    </a:cubicBezTo>
                    <a:cubicBezTo>
                      <a:pt x="76" y="6"/>
                      <a:pt x="78" y="7"/>
                      <a:pt x="79" y="9"/>
                    </a:cubicBezTo>
                    <a:lnTo>
                      <a:pt x="77" y="10"/>
                    </a:lnTo>
                    <a:cubicBezTo>
                      <a:pt x="77" y="7"/>
                      <a:pt x="78" y="5"/>
                      <a:pt x="80" y="4"/>
                    </a:cubicBezTo>
                    <a:cubicBezTo>
                      <a:pt x="82" y="3"/>
                      <a:pt x="84" y="2"/>
                      <a:pt x="86" y="2"/>
                    </a:cubicBezTo>
                    <a:cubicBezTo>
                      <a:pt x="91" y="2"/>
                      <a:pt x="94" y="4"/>
                      <a:pt x="97" y="6"/>
                    </a:cubicBezTo>
                    <a:lnTo>
                      <a:pt x="96" y="7"/>
                    </a:lnTo>
                    <a:cubicBezTo>
                      <a:pt x="99" y="3"/>
                      <a:pt x="104" y="0"/>
                      <a:pt x="108" y="0"/>
                    </a:cubicBezTo>
                    <a:cubicBezTo>
                      <a:pt x="113" y="-1"/>
                      <a:pt x="117" y="0"/>
                      <a:pt x="121" y="1"/>
                    </a:cubicBezTo>
                    <a:cubicBezTo>
                      <a:pt x="129" y="4"/>
                      <a:pt x="135" y="9"/>
                      <a:pt x="140" y="13"/>
                    </a:cubicBezTo>
                    <a:lnTo>
                      <a:pt x="139" y="15"/>
                    </a:lnTo>
                    <a:cubicBezTo>
                      <a:pt x="138" y="13"/>
                      <a:pt x="139" y="11"/>
                      <a:pt x="140" y="10"/>
                    </a:cubicBezTo>
                    <a:cubicBezTo>
                      <a:pt x="141" y="9"/>
                      <a:pt x="142" y="8"/>
                      <a:pt x="143" y="8"/>
                    </a:cubicBezTo>
                    <a:cubicBezTo>
                      <a:pt x="146" y="7"/>
                      <a:pt x="148" y="7"/>
                      <a:pt x="150" y="7"/>
                    </a:cubicBezTo>
                    <a:cubicBezTo>
                      <a:pt x="155" y="9"/>
                      <a:pt x="158" y="10"/>
                      <a:pt x="161" y="12"/>
                    </a:cubicBezTo>
                    <a:cubicBezTo>
                      <a:pt x="163" y="13"/>
                      <a:pt x="165" y="15"/>
                      <a:pt x="166" y="16"/>
                    </a:cubicBezTo>
                    <a:cubicBezTo>
                      <a:pt x="167" y="17"/>
                      <a:pt x="168" y="18"/>
                      <a:pt x="168" y="18"/>
                    </a:cubicBezTo>
                    <a:cubicBezTo>
                      <a:pt x="168" y="18"/>
                      <a:pt x="165" y="16"/>
                      <a:pt x="160" y="13"/>
                    </a:cubicBezTo>
                    <a:cubicBezTo>
                      <a:pt x="158" y="11"/>
                      <a:pt x="154" y="10"/>
                      <a:pt x="150" y="9"/>
                    </a:cubicBezTo>
                    <a:cubicBezTo>
                      <a:pt x="148" y="9"/>
                      <a:pt x="146" y="9"/>
                      <a:pt x="144" y="9"/>
                    </a:cubicBezTo>
                    <a:cubicBezTo>
                      <a:pt x="142" y="10"/>
                      <a:pt x="140" y="12"/>
                      <a:pt x="140" y="14"/>
                    </a:cubicBezTo>
                    <a:lnTo>
                      <a:pt x="141" y="17"/>
                    </a:lnTo>
                    <a:lnTo>
                      <a:pt x="139" y="15"/>
                    </a:lnTo>
                    <a:cubicBezTo>
                      <a:pt x="134" y="11"/>
                      <a:pt x="128" y="6"/>
                      <a:pt x="120" y="3"/>
                    </a:cubicBezTo>
                    <a:cubicBezTo>
                      <a:pt x="117" y="2"/>
                      <a:pt x="112" y="2"/>
                      <a:pt x="108" y="2"/>
                    </a:cubicBezTo>
                    <a:cubicBezTo>
                      <a:pt x="104" y="3"/>
                      <a:pt x="100" y="5"/>
                      <a:pt x="98" y="8"/>
                    </a:cubicBezTo>
                    <a:lnTo>
                      <a:pt x="97" y="9"/>
                    </a:lnTo>
                    <a:lnTo>
                      <a:pt x="96" y="9"/>
                    </a:lnTo>
                    <a:cubicBezTo>
                      <a:pt x="93" y="7"/>
                      <a:pt x="90" y="5"/>
                      <a:pt x="86" y="5"/>
                    </a:cubicBezTo>
                    <a:cubicBezTo>
                      <a:pt x="83" y="5"/>
                      <a:pt x="79" y="7"/>
                      <a:pt x="79" y="10"/>
                    </a:cubicBezTo>
                    <a:lnTo>
                      <a:pt x="79" y="15"/>
                    </a:lnTo>
                    <a:lnTo>
                      <a:pt x="77" y="11"/>
                    </a:lnTo>
                    <a:cubicBezTo>
                      <a:pt x="76" y="9"/>
                      <a:pt x="74" y="8"/>
                      <a:pt x="73" y="7"/>
                    </a:cubicBezTo>
                    <a:cubicBezTo>
                      <a:pt x="70" y="6"/>
                      <a:pt x="67" y="6"/>
                      <a:pt x="64" y="7"/>
                    </a:cubicBezTo>
                    <a:cubicBezTo>
                      <a:pt x="61" y="9"/>
                      <a:pt x="59" y="12"/>
                      <a:pt x="59" y="15"/>
                    </a:cubicBezTo>
                    <a:lnTo>
                      <a:pt x="59" y="18"/>
                    </a:lnTo>
                    <a:lnTo>
                      <a:pt x="57" y="15"/>
                    </a:lnTo>
                    <a:cubicBezTo>
                      <a:pt x="52" y="11"/>
                      <a:pt x="45" y="10"/>
                      <a:pt x="39" y="12"/>
                    </a:cubicBezTo>
                    <a:cubicBezTo>
                      <a:pt x="34" y="15"/>
                      <a:pt x="31" y="21"/>
                      <a:pt x="30" y="26"/>
                    </a:cubicBezTo>
                    <a:lnTo>
                      <a:pt x="30" y="28"/>
                    </a:lnTo>
                    <a:lnTo>
                      <a:pt x="29" y="27"/>
                    </a:lnTo>
                    <a:cubicBezTo>
                      <a:pt x="26" y="25"/>
                      <a:pt x="22" y="27"/>
                      <a:pt x="20" y="29"/>
                    </a:cubicBezTo>
                    <a:cubicBezTo>
                      <a:pt x="17" y="31"/>
                      <a:pt x="15" y="34"/>
                      <a:pt x="13" y="36"/>
                    </a:cubicBezTo>
                    <a:cubicBezTo>
                      <a:pt x="9" y="41"/>
                      <a:pt x="6" y="46"/>
                      <a:pt x="4" y="50"/>
                    </a:cubicBezTo>
                    <a:cubicBezTo>
                      <a:pt x="0" y="58"/>
                      <a:pt x="1" y="64"/>
                      <a:pt x="1" y="64"/>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8" name="Google Shape;1888;p43"/>
              <p:cNvSpPr/>
              <p:nvPr/>
            </p:nvSpPr>
            <p:spPr>
              <a:xfrm>
                <a:off x="787079" y="3191113"/>
                <a:ext cx="245682" cy="147741"/>
              </a:xfrm>
              <a:custGeom>
                <a:rect b="b" l="l" r="r" t="t"/>
                <a:pathLst>
                  <a:path extrusionOk="0" h="89" w="148">
                    <a:moveTo>
                      <a:pt x="5" y="89"/>
                    </a:moveTo>
                    <a:lnTo>
                      <a:pt x="4" y="87"/>
                    </a:lnTo>
                    <a:cubicBezTo>
                      <a:pt x="3" y="86"/>
                      <a:pt x="2" y="84"/>
                      <a:pt x="2" y="82"/>
                    </a:cubicBezTo>
                    <a:cubicBezTo>
                      <a:pt x="1" y="79"/>
                      <a:pt x="0" y="76"/>
                      <a:pt x="0" y="72"/>
                    </a:cubicBezTo>
                    <a:cubicBezTo>
                      <a:pt x="1" y="70"/>
                      <a:pt x="2" y="68"/>
                      <a:pt x="3" y="66"/>
                    </a:cubicBezTo>
                    <a:cubicBezTo>
                      <a:pt x="5" y="64"/>
                      <a:pt x="7" y="62"/>
                      <a:pt x="10" y="62"/>
                    </a:cubicBezTo>
                    <a:lnTo>
                      <a:pt x="9" y="63"/>
                    </a:lnTo>
                    <a:cubicBezTo>
                      <a:pt x="7" y="60"/>
                      <a:pt x="7" y="54"/>
                      <a:pt x="10" y="50"/>
                    </a:cubicBezTo>
                    <a:cubicBezTo>
                      <a:pt x="13" y="46"/>
                      <a:pt x="19" y="44"/>
                      <a:pt x="24" y="46"/>
                    </a:cubicBezTo>
                    <a:lnTo>
                      <a:pt x="23" y="47"/>
                    </a:lnTo>
                    <a:cubicBezTo>
                      <a:pt x="21" y="44"/>
                      <a:pt x="22" y="39"/>
                      <a:pt x="24" y="36"/>
                    </a:cubicBezTo>
                    <a:cubicBezTo>
                      <a:pt x="27" y="32"/>
                      <a:pt x="32" y="31"/>
                      <a:pt x="36" y="32"/>
                    </a:cubicBezTo>
                    <a:cubicBezTo>
                      <a:pt x="39" y="32"/>
                      <a:pt x="41" y="32"/>
                      <a:pt x="42" y="32"/>
                    </a:cubicBezTo>
                    <a:cubicBezTo>
                      <a:pt x="44" y="32"/>
                      <a:pt x="45" y="31"/>
                      <a:pt x="46" y="29"/>
                    </a:cubicBezTo>
                    <a:cubicBezTo>
                      <a:pt x="48" y="28"/>
                      <a:pt x="49" y="26"/>
                      <a:pt x="51" y="24"/>
                    </a:cubicBezTo>
                    <a:cubicBezTo>
                      <a:pt x="52" y="22"/>
                      <a:pt x="55" y="21"/>
                      <a:pt x="57" y="21"/>
                    </a:cubicBezTo>
                    <a:cubicBezTo>
                      <a:pt x="62" y="21"/>
                      <a:pt x="67" y="22"/>
                      <a:pt x="71" y="22"/>
                    </a:cubicBezTo>
                    <a:cubicBezTo>
                      <a:pt x="76" y="23"/>
                      <a:pt x="80" y="23"/>
                      <a:pt x="83" y="20"/>
                    </a:cubicBezTo>
                    <a:cubicBezTo>
                      <a:pt x="85" y="19"/>
                      <a:pt x="86" y="17"/>
                      <a:pt x="87" y="16"/>
                    </a:cubicBezTo>
                    <a:cubicBezTo>
                      <a:pt x="89" y="14"/>
                      <a:pt x="91" y="13"/>
                      <a:pt x="93" y="12"/>
                    </a:cubicBezTo>
                    <a:cubicBezTo>
                      <a:pt x="98" y="11"/>
                      <a:pt x="102" y="12"/>
                      <a:pt x="106" y="14"/>
                    </a:cubicBezTo>
                    <a:lnTo>
                      <a:pt x="104" y="16"/>
                    </a:lnTo>
                    <a:cubicBezTo>
                      <a:pt x="102" y="11"/>
                      <a:pt x="104" y="6"/>
                      <a:pt x="107" y="4"/>
                    </a:cubicBezTo>
                    <a:cubicBezTo>
                      <a:pt x="110" y="1"/>
                      <a:pt x="114" y="0"/>
                      <a:pt x="117" y="0"/>
                    </a:cubicBezTo>
                    <a:cubicBezTo>
                      <a:pt x="124" y="0"/>
                      <a:pt x="130" y="2"/>
                      <a:pt x="135" y="4"/>
                    </a:cubicBezTo>
                    <a:cubicBezTo>
                      <a:pt x="139" y="6"/>
                      <a:pt x="142" y="8"/>
                      <a:pt x="145" y="9"/>
                    </a:cubicBezTo>
                    <a:cubicBezTo>
                      <a:pt x="147" y="11"/>
                      <a:pt x="148" y="11"/>
                      <a:pt x="148" y="12"/>
                    </a:cubicBezTo>
                    <a:cubicBezTo>
                      <a:pt x="148" y="12"/>
                      <a:pt x="143" y="8"/>
                      <a:pt x="134" y="5"/>
                    </a:cubicBezTo>
                    <a:cubicBezTo>
                      <a:pt x="130" y="3"/>
                      <a:pt x="124" y="2"/>
                      <a:pt x="117" y="2"/>
                    </a:cubicBezTo>
                    <a:cubicBezTo>
                      <a:pt x="114" y="2"/>
                      <a:pt x="111" y="3"/>
                      <a:pt x="108" y="5"/>
                    </a:cubicBezTo>
                    <a:cubicBezTo>
                      <a:pt x="106" y="7"/>
                      <a:pt x="104" y="11"/>
                      <a:pt x="106" y="15"/>
                    </a:cubicBezTo>
                    <a:lnTo>
                      <a:pt x="109" y="19"/>
                    </a:lnTo>
                    <a:lnTo>
                      <a:pt x="104" y="16"/>
                    </a:lnTo>
                    <a:cubicBezTo>
                      <a:pt x="102" y="14"/>
                      <a:pt x="98" y="13"/>
                      <a:pt x="94" y="14"/>
                    </a:cubicBezTo>
                    <a:cubicBezTo>
                      <a:pt x="92" y="15"/>
                      <a:pt x="91" y="16"/>
                      <a:pt x="89" y="17"/>
                    </a:cubicBezTo>
                    <a:cubicBezTo>
                      <a:pt x="88" y="19"/>
                      <a:pt x="87" y="21"/>
                      <a:pt x="85" y="22"/>
                    </a:cubicBezTo>
                    <a:cubicBezTo>
                      <a:pt x="83" y="24"/>
                      <a:pt x="80" y="25"/>
                      <a:pt x="78" y="25"/>
                    </a:cubicBezTo>
                    <a:cubicBezTo>
                      <a:pt x="75" y="25"/>
                      <a:pt x="73" y="25"/>
                      <a:pt x="71" y="25"/>
                    </a:cubicBezTo>
                    <a:cubicBezTo>
                      <a:pt x="66" y="25"/>
                      <a:pt x="62" y="23"/>
                      <a:pt x="57" y="24"/>
                    </a:cubicBezTo>
                    <a:cubicBezTo>
                      <a:pt x="55" y="24"/>
                      <a:pt x="54" y="25"/>
                      <a:pt x="52" y="26"/>
                    </a:cubicBezTo>
                    <a:cubicBezTo>
                      <a:pt x="51" y="27"/>
                      <a:pt x="50" y="29"/>
                      <a:pt x="49" y="31"/>
                    </a:cubicBezTo>
                    <a:cubicBezTo>
                      <a:pt x="48" y="33"/>
                      <a:pt x="45" y="35"/>
                      <a:pt x="43" y="35"/>
                    </a:cubicBezTo>
                    <a:cubicBezTo>
                      <a:pt x="40" y="35"/>
                      <a:pt x="38" y="34"/>
                      <a:pt x="36" y="34"/>
                    </a:cubicBezTo>
                    <a:cubicBezTo>
                      <a:pt x="32" y="34"/>
                      <a:pt x="29" y="35"/>
                      <a:pt x="26" y="37"/>
                    </a:cubicBezTo>
                    <a:cubicBezTo>
                      <a:pt x="24" y="40"/>
                      <a:pt x="23" y="44"/>
                      <a:pt x="25" y="46"/>
                    </a:cubicBezTo>
                    <a:lnTo>
                      <a:pt x="27" y="49"/>
                    </a:lnTo>
                    <a:lnTo>
                      <a:pt x="23" y="48"/>
                    </a:lnTo>
                    <a:cubicBezTo>
                      <a:pt x="19" y="46"/>
                      <a:pt x="14" y="48"/>
                      <a:pt x="11" y="51"/>
                    </a:cubicBezTo>
                    <a:cubicBezTo>
                      <a:pt x="9" y="55"/>
                      <a:pt x="9" y="59"/>
                      <a:pt x="10" y="62"/>
                    </a:cubicBezTo>
                    <a:lnTo>
                      <a:pt x="11" y="64"/>
                    </a:lnTo>
                    <a:lnTo>
                      <a:pt x="10" y="64"/>
                    </a:lnTo>
                    <a:cubicBezTo>
                      <a:pt x="5" y="64"/>
                      <a:pt x="3" y="69"/>
                      <a:pt x="2" y="72"/>
                    </a:cubicBezTo>
                    <a:cubicBezTo>
                      <a:pt x="1" y="76"/>
                      <a:pt x="2" y="79"/>
                      <a:pt x="2" y="82"/>
                    </a:cubicBezTo>
                    <a:cubicBezTo>
                      <a:pt x="4" y="87"/>
                      <a:pt x="5" y="89"/>
                      <a:pt x="5" y="8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9" name="Google Shape;1889;p43"/>
              <p:cNvSpPr/>
              <p:nvPr/>
            </p:nvSpPr>
            <p:spPr>
              <a:xfrm>
                <a:off x="755539" y="3411895"/>
                <a:ext cx="112881" cy="197542"/>
              </a:xfrm>
              <a:custGeom>
                <a:rect b="b" l="l" r="r" t="t"/>
                <a:pathLst>
                  <a:path extrusionOk="0" h="119" w="68">
                    <a:moveTo>
                      <a:pt x="11" y="119"/>
                    </a:moveTo>
                    <a:cubicBezTo>
                      <a:pt x="11" y="119"/>
                      <a:pt x="10" y="119"/>
                      <a:pt x="8" y="118"/>
                    </a:cubicBezTo>
                    <a:cubicBezTo>
                      <a:pt x="7" y="117"/>
                      <a:pt x="5" y="115"/>
                      <a:pt x="3" y="113"/>
                    </a:cubicBezTo>
                    <a:cubicBezTo>
                      <a:pt x="1" y="110"/>
                      <a:pt x="-1" y="106"/>
                      <a:pt x="0" y="101"/>
                    </a:cubicBezTo>
                    <a:cubicBezTo>
                      <a:pt x="0" y="96"/>
                      <a:pt x="2" y="90"/>
                      <a:pt x="7" y="86"/>
                    </a:cubicBezTo>
                    <a:lnTo>
                      <a:pt x="7" y="88"/>
                    </a:lnTo>
                    <a:cubicBezTo>
                      <a:pt x="4" y="84"/>
                      <a:pt x="2" y="79"/>
                      <a:pt x="1" y="74"/>
                    </a:cubicBezTo>
                    <a:cubicBezTo>
                      <a:pt x="1" y="71"/>
                      <a:pt x="1" y="68"/>
                      <a:pt x="3" y="65"/>
                    </a:cubicBezTo>
                    <a:cubicBezTo>
                      <a:pt x="4" y="63"/>
                      <a:pt x="6" y="60"/>
                      <a:pt x="10" y="59"/>
                    </a:cubicBezTo>
                    <a:lnTo>
                      <a:pt x="9" y="62"/>
                    </a:lnTo>
                    <a:cubicBezTo>
                      <a:pt x="5" y="58"/>
                      <a:pt x="3" y="52"/>
                      <a:pt x="4" y="47"/>
                    </a:cubicBezTo>
                    <a:cubicBezTo>
                      <a:pt x="4" y="44"/>
                      <a:pt x="6" y="41"/>
                      <a:pt x="8" y="39"/>
                    </a:cubicBezTo>
                    <a:cubicBezTo>
                      <a:pt x="10" y="36"/>
                      <a:pt x="13" y="35"/>
                      <a:pt x="15" y="34"/>
                    </a:cubicBezTo>
                    <a:cubicBezTo>
                      <a:pt x="18" y="33"/>
                      <a:pt x="19" y="32"/>
                      <a:pt x="19" y="29"/>
                    </a:cubicBezTo>
                    <a:cubicBezTo>
                      <a:pt x="20" y="27"/>
                      <a:pt x="21" y="24"/>
                      <a:pt x="22" y="22"/>
                    </a:cubicBezTo>
                    <a:cubicBezTo>
                      <a:pt x="25" y="17"/>
                      <a:pt x="29" y="14"/>
                      <a:pt x="33" y="12"/>
                    </a:cubicBezTo>
                    <a:cubicBezTo>
                      <a:pt x="37" y="10"/>
                      <a:pt x="41" y="8"/>
                      <a:pt x="44" y="6"/>
                    </a:cubicBezTo>
                    <a:cubicBezTo>
                      <a:pt x="51" y="3"/>
                      <a:pt x="57" y="1"/>
                      <a:pt x="61" y="0"/>
                    </a:cubicBezTo>
                    <a:cubicBezTo>
                      <a:pt x="63" y="0"/>
                      <a:pt x="65" y="0"/>
                      <a:pt x="66" y="0"/>
                    </a:cubicBezTo>
                    <a:cubicBezTo>
                      <a:pt x="67" y="1"/>
                      <a:pt x="68" y="1"/>
                      <a:pt x="68" y="1"/>
                    </a:cubicBezTo>
                    <a:cubicBezTo>
                      <a:pt x="68" y="1"/>
                      <a:pt x="65" y="1"/>
                      <a:pt x="61" y="1"/>
                    </a:cubicBezTo>
                    <a:cubicBezTo>
                      <a:pt x="57" y="2"/>
                      <a:pt x="51" y="4"/>
                      <a:pt x="45" y="8"/>
                    </a:cubicBezTo>
                    <a:cubicBezTo>
                      <a:pt x="42" y="10"/>
                      <a:pt x="38" y="12"/>
                      <a:pt x="34" y="14"/>
                    </a:cubicBezTo>
                    <a:cubicBezTo>
                      <a:pt x="31" y="16"/>
                      <a:pt x="27" y="19"/>
                      <a:pt x="24" y="23"/>
                    </a:cubicBezTo>
                    <a:cubicBezTo>
                      <a:pt x="23" y="25"/>
                      <a:pt x="22" y="27"/>
                      <a:pt x="22" y="30"/>
                    </a:cubicBezTo>
                    <a:cubicBezTo>
                      <a:pt x="22" y="31"/>
                      <a:pt x="21" y="33"/>
                      <a:pt x="20" y="34"/>
                    </a:cubicBezTo>
                    <a:cubicBezTo>
                      <a:pt x="19" y="35"/>
                      <a:pt x="17" y="36"/>
                      <a:pt x="16" y="36"/>
                    </a:cubicBezTo>
                    <a:cubicBezTo>
                      <a:pt x="11" y="38"/>
                      <a:pt x="7" y="42"/>
                      <a:pt x="7" y="47"/>
                    </a:cubicBezTo>
                    <a:cubicBezTo>
                      <a:pt x="6" y="52"/>
                      <a:pt x="7" y="57"/>
                      <a:pt x="11" y="60"/>
                    </a:cubicBezTo>
                    <a:lnTo>
                      <a:pt x="13" y="61"/>
                    </a:lnTo>
                    <a:lnTo>
                      <a:pt x="10" y="62"/>
                    </a:lnTo>
                    <a:cubicBezTo>
                      <a:pt x="5" y="63"/>
                      <a:pt x="3" y="69"/>
                      <a:pt x="3" y="74"/>
                    </a:cubicBezTo>
                    <a:cubicBezTo>
                      <a:pt x="4" y="78"/>
                      <a:pt x="6" y="83"/>
                      <a:pt x="8" y="87"/>
                    </a:cubicBezTo>
                    <a:lnTo>
                      <a:pt x="9" y="88"/>
                    </a:lnTo>
                    <a:lnTo>
                      <a:pt x="8" y="88"/>
                    </a:lnTo>
                    <a:cubicBezTo>
                      <a:pt x="4" y="92"/>
                      <a:pt x="2" y="96"/>
                      <a:pt x="1" y="101"/>
                    </a:cubicBezTo>
                    <a:cubicBezTo>
                      <a:pt x="1" y="105"/>
                      <a:pt x="2" y="109"/>
                      <a:pt x="4" y="112"/>
                    </a:cubicBezTo>
                    <a:cubicBezTo>
                      <a:pt x="7" y="117"/>
                      <a:pt x="11" y="119"/>
                      <a:pt x="11" y="11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0" name="Google Shape;1890;p43"/>
              <p:cNvSpPr/>
              <p:nvPr/>
            </p:nvSpPr>
            <p:spPr>
              <a:xfrm>
                <a:off x="886680" y="3330555"/>
                <a:ext cx="154381" cy="179282"/>
              </a:xfrm>
              <a:custGeom>
                <a:rect b="b" l="l" r="r" t="t"/>
                <a:pathLst>
                  <a:path extrusionOk="0" h="108" w="93">
                    <a:moveTo>
                      <a:pt x="23" y="108"/>
                    </a:moveTo>
                    <a:cubicBezTo>
                      <a:pt x="23" y="108"/>
                      <a:pt x="22" y="108"/>
                      <a:pt x="19" y="107"/>
                    </a:cubicBezTo>
                    <a:cubicBezTo>
                      <a:pt x="17" y="106"/>
                      <a:pt x="14" y="104"/>
                      <a:pt x="11" y="101"/>
                    </a:cubicBezTo>
                    <a:cubicBezTo>
                      <a:pt x="7" y="98"/>
                      <a:pt x="4" y="93"/>
                      <a:pt x="1" y="87"/>
                    </a:cubicBezTo>
                    <a:cubicBezTo>
                      <a:pt x="0" y="84"/>
                      <a:pt x="-1" y="80"/>
                      <a:pt x="1" y="77"/>
                    </a:cubicBezTo>
                    <a:cubicBezTo>
                      <a:pt x="1" y="75"/>
                      <a:pt x="3" y="73"/>
                      <a:pt x="5" y="73"/>
                    </a:cubicBezTo>
                    <a:cubicBezTo>
                      <a:pt x="7" y="72"/>
                      <a:pt x="10" y="72"/>
                      <a:pt x="12" y="74"/>
                    </a:cubicBezTo>
                    <a:lnTo>
                      <a:pt x="9" y="75"/>
                    </a:lnTo>
                    <a:cubicBezTo>
                      <a:pt x="9" y="72"/>
                      <a:pt x="8" y="69"/>
                      <a:pt x="9" y="65"/>
                    </a:cubicBezTo>
                    <a:cubicBezTo>
                      <a:pt x="9" y="63"/>
                      <a:pt x="11" y="61"/>
                      <a:pt x="12" y="60"/>
                    </a:cubicBezTo>
                    <a:cubicBezTo>
                      <a:pt x="14" y="59"/>
                      <a:pt x="17" y="59"/>
                      <a:pt x="19" y="60"/>
                    </a:cubicBezTo>
                    <a:cubicBezTo>
                      <a:pt x="20" y="61"/>
                      <a:pt x="22" y="61"/>
                      <a:pt x="23" y="61"/>
                    </a:cubicBezTo>
                    <a:cubicBezTo>
                      <a:pt x="24" y="61"/>
                      <a:pt x="25" y="60"/>
                      <a:pt x="25" y="58"/>
                    </a:cubicBezTo>
                    <a:cubicBezTo>
                      <a:pt x="25" y="54"/>
                      <a:pt x="27" y="50"/>
                      <a:pt x="30" y="47"/>
                    </a:cubicBezTo>
                    <a:cubicBezTo>
                      <a:pt x="36" y="43"/>
                      <a:pt x="43" y="41"/>
                      <a:pt x="49" y="44"/>
                    </a:cubicBezTo>
                    <a:lnTo>
                      <a:pt x="47" y="45"/>
                    </a:lnTo>
                    <a:cubicBezTo>
                      <a:pt x="47" y="40"/>
                      <a:pt x="47" y="34"/>
                      <a:pt x="52" y="31"/>
                    </a:cubicBezTo>
                    <a:cubicBezTo>
                      <a:pt x="54" y="29"/>
                      <a:pt x="57" y="29"/>
                      <a:pt x="59" y="29"/>
                    </a:cubicBezTo>
                    <a:cubicBezTo>
                      <a:pt x="62" y="30"/>
                      <a:pt x="64" y="31"/>
                      <a:pt x="65" y="34"/>
                    </a:cubicBezTo>
                    <a:lnTo>
                      <a:pt x="62" y="34"/>
                    </a:lnTo>
                    <a:cubicBezTo>
                      <a:pt x="63" y="27"/>
                      <a:pt x="65" y="20"/>
                      <a:pt x="69" y="15"/>
                    </a:cubicBezTo>
                    <a:cubicBezTo>
                      <a:pt x="72" y="10"/>
                      <a:pt x="77" y="7"/>
                      <a:pt x="80" y="5"/>
                    </a:cubicBezTo>
                    <a:cubicBezTo>
                      <a:pt x="84" y="2"/>
                      <a:pt x="87" y="1"/>
                      <a:pt x="89" y="1"/>
                    </a:cubicBezTo>
                    <a:cubicBezTo>
                      <a:pt x="92" y="0"/>
                      <a:pt x="93" y="0"/>
                      <a:pt x="93" y="0"/>
                    </a:cubicBezTo>
                    <a:cubicBezTo>
                      <a:pt x="93" y="1"/>
                      <a:pt x="88" y="1"/>
                      <a:pt x="81" y="6"/>
                    </a:cubicBezTo>
                    <a:cubicBezTo>
                      <a:pt x="77" y="8"/>
                      <a:pt x="74" y="12"/>
                      <a:pt x="70" y="16"/>
                    </a:cubicBezTo>
                    <a:cubicBezTo>
                      <a:pt x="67" y="21"/>
                      <a:pt x="65" y="27"/>
                      <a:pt x="64" y="34"/>
                    </a:cubicBezTo>
                    <a:lnTo>
                      <a:pt x="64" y="44"/>
                    </a:lnTo>
                    <a:lnTo>
                      <a:pt x="62" y="35"/>
                    </a:lnTo>
                    <a:cubicBezTo>
                      <a:pt x="62" y="31"/>
                      <a:pt x="56" y="30"/>
                      <a:pt x="53" y="33"/>
                    </a:cubicBezTo>
                    <a:cubicBezTo>
                      <a:pt x="50" y="35"/>
                      <a:pt x="49" y="40"/>
                      <a:pt x="50" y="45"/>
                    </a:cubicBezTo>
                    <a:lnTo>
                      <a:pt x="50" y="47"/>
                    </a:lnTo>
                    <a:lnTo>
                      <a:pt x="48" y="46"/>
                    </a:lnTo>
                    <a:cubicBezTo>
                      <a:pt x="43" y="44"/>
                      <a:pt x="37" y="45"/>
                      <a:pt x="32" y="49"/>
                    </a:cubicBezTo>
                    <a:cubicBezTo>
                      <a:pt x="29" y="51"/>
                      <a:pt x="28" y="54"/>
                      <a:pt x="27" y="58"/>
                    </a:cubicBezTo>
                    <a:cubicBezTo>
                      <a:pt x="27" y="59"/>
                      <a:pt x="27" y="60"/>
                      <a:pt x="27" y="61"/>
                    </a:cubicBezTo>
                    <a:cubicBezTo>
                      <a:pt x="26" y="62"/>
                      <a:pt x="25" y="63"/>
                      <a:pt x="24" y="64"/>
                    </a:cubicBezTo>
                    <a:cubicBezTo>
                      <a:pt x="21" y="64"/>
                      <a:pt x="19" y="63"/>
                      <a:pt x="18" y="62"/>
                    </a:cubicBezTo>
                    <a:cubicBezTo>
                      <a:pt x="16" y="62"/>
                      <a:pt x="15" y="62"/>
                      <a:pt x="14" y="62"/>
                    </a:cubicBezTo>
                    <a:cubicBezTo>
                      <a:pt x="12" y="63"/>
                      <a:pt x="12" y="64"/>
                      <a:pt x="11" y="66"/>
                    </a:cubicBezTo>
                    <a:cubicBezTo>
                      <a:pt x="10" y="68"/>
                      <a:pt x="11" y="72"/>
                      <a:pt x="12" y="75"/>
                    </a:cubicBezTo>
                    <a:lnTo>
                      <a:pt x="13" y="81"/>
                    </a:lnTo>
                    <a:lnTo>
                      <a:pt x="10" y="76"/>
                    </a:lnTo>
                    <a:cubicBezTo>
                      <a:pt x="8" y="73"/>
                      <a:pt x="3" y="75"/>
                      <a:pt x="3" y="78"/>
                    </a:cubicBezTo>
                    <a:cubicBezTo>
                      <a:pt x="1" y="80"/>
                      <a:pt x="2" y="84"/>
                      <a:pt x="3" y="86"/>
                    </a:cubicBezTo>
                    <a:cubicBezTo>
                      <a:pt x="5" y="92"/>
                      <a:pt x="8" y="97"/>
                      <a:pt x="11" y="100"/>
                    </a:cubicBezTo>
                    <a:cubicBezTo>
                      <a:pt x="18" y="106"/>
                      <a:pt x="23" y="107"/>
                      <a:pt x="23" y="10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1" name="Google Shape;1891;p43"/>
              <p:cNvSpPr/>
              <p:nvPr/>
            </p:nvSpPr>
            <p:spPr>
              <a:xfrm>
                <a:off x="1143983" y="3184473"/>
                <a:ext cx="33200" cy="76361"/>
              </a:xfrm>
              <a:custGeom>
                <a:rect b="b" l="l" r="r" t="t"/>
                <a:pathLst>
                  <a:path extrusionOk="0" h="46" w="20">
                    <a:moveTo>
                      <a:pt x="20" y="46"/>
                    </a:moveTo>
                    <a:cubicBezTo>
                      <a:pt x="20" y="46"/>
                      <a:pt x="16" y="45"/>
                      <a:pt x="12" y="42"/>
                    </a:cubicBezTo>
                    <a:cubicBezTo>
                      <a:pt x="10" y="40"/>
                      <a:pt x="7" y="38"/>
                      <a:pt x="6" y="35"/>
                    </a:cubicBezTo>
                    <a:cubicBezTo>
                      <a:pt x="4" y="32"/>
                      <a:pt x="3" y="27"/>
                      <a:pt x="4" y="23"/>
                    </a:cubicBezTo>
                    <a:cubicBezTo>
                      <a:pt x="5" y="22"/>
                      <a:pt x="5" y="21"/>
                      <a:pt x="6" y="20"/>
                    </a:cubicBezTo>
                    <a:lnTo>
                      <a:pt x="6" y="22"/>
                    </a:lnTo>
                    <a:cubicBezTo>
                      <a:pt x="3" y="20"/>
                      <a:pt x="1" y="16"/>
                      <a:pt x="0" y="13"/>
                    </a:cubicBezTo>
                    <a:cubicBezTo>
                      <a:pt x="0" y="9"/>
                      <a:pt x="1" y="6"/>
                      <a:pt x="3" y="4"/>
                    </a:cubicBezTo>
                    <a:cubicBezTo>
                      <a:pt x="6" y="0"/>
                      <a:pt x="10" y="0"/>
                      <a:pt x="10" y="0"/>
                    </a:cubicBezTo>
                    <a:cubicBezTo>
                      <a:pt x="10" y="1"/>
                      <a:pt x="7" y="2"/>
                      <a:pt x="4" y="5"/>
                    </a:cubicBezTo>
                    <a:cubicBezTo>
                      <a:pt x="3" y="7"/>
                      <a:pt x="2" y="10"/>
                      <a:pt x="3" y="12"/>
                    </a:cubicBezTo>
                    <a:cubicBezTo>
                      <a:pt x="3" y="15"/>
                      <a:pt x="5" y="18"/>
                      <a:pt x="7" y="20"/>
                    </a:cubicBezTo>
                    <a:lnTo>
                      <a:pt x="8" y="21"/>
                    </a:lnTo>
                    <a:lnTo>
                      <a:pt x="8" y="22"/>
                    </a:lnTo>
                    <a:cubicBezTo>
                      <a:pt x="7" y="22"/>
                      <a:pt x="7" y="23"/>
                      <a:pt x="7" y="24"/>
                    </a:cubicBezTo>
                    <a:cubicBezTo>
                      <a:pt x="5" y="27"/>
                      <a:pt x="6" y="31"/>
                      <a:pt x="8" y="34"/>
                    </a:cubicBezTo>
                    <a:cubicBezTo>
                      <a:pt x="9" y="36"/>
                      <a:pt x="11" y="39"/>
                      <a:pt x="13" y="40"/>
                    </a:cubicBezTo>
                    <a:cubicBezTo>
                      <a:pt x="17" y="44"/>
                      <a:pt x="20" y="45"/>
                      <a:pt x="19" y="46"/>
                    </a:cubicBezTo>
                    <a:lnTo>
                      <a:pt x="20" y="46"/>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2" name="Google Shape;1892;p43"/>
              <p:cNvSpPr/>
              <p:nvPr/>
            </p:nvSpPr>
            <p:spPr>
              <a:xfrm>
                <a:off x="1177183" y="3144633"/>
                <a:ext cx="114541" cy="79681"/>
              </a:xfrm>
              <a:custGeom>
                <a:rect b="b" l="l" r="r" t="t"/>
                <a:pathLst>
                  <a:path extrusionOk="0" h="48" w="69">
                    <a:moveTo>
                      <a:pt x="65" y="48"/>
                    </a:moveTo>
                    <a:cubicBezTo>
                      <a:pt x="64" y="48"/>
                      <a:pt x="68" y="45"/>
                      <a:pt x="68" y="38"/>
                    </a:cubicBezTo>
                    <a:cubicBezTo>
                      <a:pt x="68" y="35"/>
                      <a:pt x="66" y="31"/>
                      <a:pt x="62" y="29"/>
                    </a:cubicBezTo>
                    <a:cubicBezTo>
                      <a:pt x="59" y="27"/>
                      <a:pt x="53" y="27"/>
                      <a:pt x="49" y="30"/>
                    </a:cubicBezTo>
                    <a:lnTo>
                      <a:pt x="48" y="31"/>
                    </a:lnTo>
                    <a:lnTo>
                      <a:pt x="47" y="29"/>
                    </a:lnTo>
                    <a:cubicBezTo>
                      <a:pt x="47" y="26"/>
                      <a:pt x="47" y="23"/>
                      <a:pt x="45" y="21"/>
                    </a:cubicBezTo>
                    <a:cubicBezTo>
                      <a:pt x="44" y="18"/>
                      <a:pt x="42" y="16"/>
                      <a:pt x="39" y="15"/>
                    </a:cubicBezTo>
                    <a:cubicBezTo>
                      <a:pt x="35" y="14"/>
                      <a:pt x="30" y="18"/>
                      <a:pt x="31" y="21"/>
                    </a:cubicBezTo>
                    <a:lnTo>
                      <a:pt x="28" y="21"/>
                    </a:lnTo>
                    <a:cubicBezTo>
                      <a:pt x="28" y="16"/>
                      <a:pt x="25" y="11"/>
                      <a:pt x="22" y="7"/>
                    </a:cubicBezTo>
                    <a:cubicBezTo>
                      <a:pt x="19" y="4"/>
                      <a:pt x="15" y="2"/>
                      <a:pt x="11" y="2"/>
                    </a:cubicBezTo>
                    <a:cubicBezTo>
                      <a:pt x="4" y="1"/>
                      <a:pt x="0" y="3"/>
                      <a:pt x="0" y="3"/>
                    </a:cubicBezTo>
                    <a:cubicBezTo>
                      <a:pt x="0" y="2"/>
                      <a:pt x="1" y="2"/>
                      <a:pt x="3" y="1"/>
                    </a:cubicBezTo>
                    <a:cubicBezTo>
                      <a:pt x="5" y="0"/>
                      <a:pt x="8" y="0"/>
                      <a:pt x="11" y="0"/>
                    </a:cubicBezTo>
                    <a:cubicBezTo>
                      <a:pt x="15" y="0"/>
                      <a:pt x="20" y="2"/>
                      <a:pt x="24" y="6"/>
                    </a:cubicBezTo>
                    <a:cubicBezTo>
                      <a:pt x="27" y="9"/>
                      <a:pt x="30" y="15"/>
                      <a:pt x="31" y="21"/>
                    </a:cubicBezTo>
                    <a:lnTo>
                      <a:pt x="28" y="22"/>
                    </a:lnTo>
                    <a:cubicBezTo>
                      <a:pt x="27" y="19"/>
                      <a:pt x="29" y="16"/>
                      <a:pt x="31" y="14"/>
                    </a:cubicBezTo>
                    <a:cubicBezTo>
                      <a:pt x="34" y="13"/>
                      <a:pt x="37" y="12"/>
                      <a:pt x="40" y="13"/>
                    </a:cubicBezTo>
                    <a:cubicBezTo>
                      <a:pt x="44" y="14"/>
                      <a:pt x="46" y="17"/>
                      <a:pt x="48" y="19"/>
                    </a:cubicBezTo>
                    <a:cubicBezTo>
                      <a:pt x="49" y="23"/>
                      <a:pt x="50" y="26"/>
                      <a:pt x="50" y="29"/>
                    </a:cubicBezTo>
                    <a:lnTo>
                      <a:pt x="48" y="28"/>
                    </a:lnTo>
                    <a:cubicBezTo>
                      <a:pt x="53" y="24"/>
                      <a:pt x="59" y="25"/>
                      <a:pt x="64" y="27"/>
                    </a:cubicBezTo>
                    <a:cubicBezTo>
                      <a:pt x="68" y="30"/>
                      <a:pt x="69" y="35"/>
                      <a:pt x="69" y="38"/>
                    </a:cubicBezTo>
                    <a:cubicBezTo>
                      <a:pt x="69" y="42"/>
                      <a:pt x="68" y="44"/>
                      <a:pt x="67" y="46"/>
                    </a:cubicBezTo>
                    <a:cubicBezTo>
                      <a:pt x="66" y="47"/>
                      <a:pt x="65" y="48"/>
                      <a:pt x="65" y="4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3" name="Google Shape;1893;p43"/>
              <p:cNvSpPr/>
              <p:nvPr/>
            </p:nvSpPr>
            <p:spPr>
              <a:xfrm>
                <a:off x="1243584" y="3675838"/>
                <a:ext cx="89641" cy="91301"/>
              </a:xfrm>
              <a:custGeom>
                <a:rect b="b" l="l" r="r" t="t"/>
                <a:pathLst>
                  <a:path extrusionOk="0" h="55" w="54">
                    <a:moveTo>
                      <a:pt x="29" y="54"/>
                    </a:moveTo>
                    <a:cubicBezTo>
                      <a:pt x="29" y="54"/>
                      <a:pt x="28" y="55"/>
                      <a:pt x="25" y="54"/>
                    </a:cubicBezTo>
                    <a:cubicBezTo>
                      <a:pt x="22" y="54"/>
                      <a:pt x="17" y="52"/>
                      <a:pt x="13" y="49"/>
                    </a:cubicBezTo>
                    <a:cubicBezTo>
                      <a:pt x="10" y="48"/>
                      <a:pt x="8" y="46"/>
                      <a:pt x="6" y="44"/>
                    </a:cubicBezTo>
                    <a:cubicBezTo>
                      <a:pt x="3" y="41"/>
                      <a:pt x="1" y="38"/>
                      <a:pt x="0" y="35"/>
                    </a:cubicBezTo>
                    <a:cubicBezTo>
                      <a:pt x="-1" y="27"/>
                      <a:pt x="1" y="19"/>
                      <a:pt x="5" y="11"/>
                    </a:cubicBezTo>
                    <a:cubicBezTo>
                      <a:pt x="8" y="7"/>
                      <a:pt x="12" y="3"/>
                      <a:pt x="16" y="0"/>
                    </a:cubicBezTo>
                    <a:lnTo>
                      <a:pt x="16" y="0"/>
                    </a:lnTo>
                    <a:lnTo>
                      <a:pt x="17" y="0"/>
                    </a:lnTo>
                    <a:cubicBezTo>
                      <a:pt x="29" y="5"/>
                      <a:pt x="38" y="12"/>
                      <a:pt x="45" y="17"/>
                    </a:cubicBezTo>
                    <a:cubicBezTo>
                      <a:pt x="48" y="19"/>
                      <a:pt x="50" y="21"/>
                      <a:pt x="52" y="23"/>
                    </a:cubicBezTo>
                    <a:cubicBezTo>
                      <a:pt x="54" y="24"/>
                      <a:pt x="54" y="25"/>
                      <a:pt x="54" y="25"/>
                    </a:cubicBezTo>
                    <a:cubicBezTo>
                      <a:pt x="54" y="26"/>
                      <a:pt x="50" y="22"/>
                      <a:pt x="44" y="18"/>
                    </a:cubicBezTo>
                    <a:cubicBezTo>
                      <a:pt x="37" y="13"/>
                      <a:pt x="28" y="7"/>
                      <a:pt x="16" y="2"/>
                    </a:cubicBezTo>
                    <a:lnTo>
                      <a:pt x="17" y="2"/>
                    </a:lnTo>
                    <a:cubicBezTo>
                      <a:pt x="13" y="5"/>
                      <a:pt x="10" y="8"/>
                      <a:pt x="7" y="13"/>
                    </a:cubicBezTo>
                    <a:cubicBezTo>
                      <a:pt x="3" y="19"/>
                      <a:pt x="1" y="27"/>
                      <a:pt x="2" y="34"/>
                    </a:cubicBezTo>
                    <a:cubicBezTo>
                      <a:pt x="4" y="41"/>
                      <a:pt x="9" y="45"/>
                      <a:pt x="13" y="48"/>
                    </a:cubicBezTo>
                    <a:cubicBezTo>
                      <a:pt x="18" y="51"/>
                      <a:pt x="22" y="53"/>
                      <a:pt x="25" y="53"/>
                    </a:cubicBezTo>
                    <a:cubicBezTo>
                      <a:pt x="28" y="54"/>
                      <a:pt x="29" y="54"/>
                      <a:pt x="29"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94" name="Google Shape;1894;p43"/>
              <p:cNvSpPr/>
              <p:nvPr/>
            </p:nvSpPr>
            <p:spPr>
              <a:xfrm>
                <a:off x="825259" y="4115742"/>
                <a:ext cx="1037509" cy="670646"/>
              </a:xfrm>
              <a:custGeom>
                <a:rect b="b" l="l" r="r" t="t"/>
                <a:pathLst>
                  <a:path extrusionOk="0" h="404" w="625">
                    <a:moveTo>
                      <a:pt x="625" y="59"/>
                    </a:moveTo>
                    <a:cubicBezTo>
                      <a:pt x="625" y="59"/>
                      <a:pt x="501" y="337"/>
                      <a:pt x="483" y="351"/>
                    </a:cubicBezTo>
                    <a:cubicBezTo>
                      <a:pt x="480" y="354"/>
                      <a:pt x="459" y="378"/>
                      <a:pt x="429" y="379"/>
                    </a:cubicBezTo>
                    <a:cubicBezTo>
                      <a:pt x="310" y="382"/>
                      <a:pt x="38" y="404"/>
                      <a:pt x="38" y="404"/>
                    </a:cubicBezTo>
                    <a:lnTo>
                      <a:pt x="0" y="247"/>
                    </a:lnTo>
                    <a:lnTo>
                      <a:pt x="327" y="223"/>
                    </a:lnTo>
                    <a:lnTo>
                      <a:pt x="491" y="0"/>
                    </a:lnTo>
                    <a:lnTo>
                      <a:pt x="625" y="59"/>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5" name="Google Shape;1895;p43"/>
              <p:cNvSpPr/>
              <p:nvPr/>
            </p:nvSpPr>
            <p:spPr>
              <a:xfrm>
                <a:off x="1217024" y="4087522"/>
                <a:ext cx="1044149" cy="1074030"/>
              </a:xfrm>
              <a:custGeom>
                <a:rect b="b" l="l" r="r" t="t"/>
                <a:pathLst>
                  <a:path extrusionOk="0" h="647" w="629">
                    <a:moveTo>
                      <a:pt x="15" y="283"/>
                    </a:moveTo>
                    <a:cubicBezTo>
                      <a:pt x="15" y="283"/>
                      <a:pt x="195" y="566"/>
                      <a:pt x="212" y="588"/>
                    </a:cubicBezTo>
                    <a:cubicBezTo>
                      <a:pt x="249" y="635"/>
                      <a:pt x="299" y="660"/>
                      <a:pt x="370" y="641"/>
                    </a:cubicBezTo>
                    <a:cubicBezTo>
                      <a:pt x="440" y="622"/>
                      <a:pt x="629" y="519"/>
                      <a:pt x="629" y="519"/>
                    </a:cubicBezTo>
                    <a:lnTo>
                      <a:pt x="573" y="391"/>
                    </a:lnTo>
                    <a:lnTo>
                      <a:pt x="353" y="438"/>
                    </a:lnTo>
                    <a:lnTo>
                      <a:pt x="182" y="96"/>
                    </a:lnTo>
                    <a:cubicBezTo>
                      <a:pt x="165" y="59"/>
                      <a:pt x="133" y="29"/>
                      <a:pt x="94" y="14"/>
                    </a:cubicBezTo>
                    <a:cubicBezTo>
                      <a:pt x="68" y="5"/>
                      <a:pt x="35" y="-8"/>
                      <a:pt x="0" y="6"/>
                    </a:cubicBezTo>
                    <a:lnTo>
                      <a:pt x="15" y="28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6" name="Google Shape;1896;p43"/>
              <p:cNvSpPr/>
              <p:nvPr/>
            </p:nvSpPr>
            <p:spPr>
              <a:xfrm>
                <a:off x="418555" y="4012821"/>
                <a:ext cx="1030869" cy="1190231"/>
              </a:xfrm>
              <a:custGeom>
                <a:rect b="b" l="l" r="r" t="t"/>
                <a:pathLst>
                  <a:path extrusionOk="0" h="717" w="621">
                    <a:moveTo>
                      <a:pt x="535" y="37"/>
                    </a:moveTo>
                    <a:lnTo>
                      <a:pt x="326" y="0"/>
                    </a:lnTo>
                    <a:cubicBezTo>
                      <a:pt x="289" y="-6"/>
                      <a:pt x="181" y="54"/>
                      <a:pt x="157" y="110"/>
                    </a:cubicBezTo>
                    <a:lnTo>
                      <a:pt x="0" y="717"/>
                    </a:lnTo>
                    <a:lnTo>
                      <a:pt x="512" y="717"/>
                    </a:lnTo>
                    <a:lnTo>
                      <a:pt x="536" y="545"/>
                    </a:lnTo>
                    <a:cubicBezTo>
                      <a:pt x="536" y="545"/>
                      <a:pt x="607" y="466"/>
                      <a:pt x="620" y="449"/>
                    </a:cubicBezTo>
                    <a:cubicBezTo>
                      <a:pt x="634" y="433"/>
                      <a:pt x="535" y="37"/>
                      <a:pt x="535" y="3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7" name="Google Shape;1897;p43"/>
              <p:cNvSpPr/>
              <p:nvPr/>
            </p:nvSpPr>
            <p:spPr>
              <a:xfrm>
                <a:off x="903280" y="3921520"/>
                <a:ext cx="429944" cy="175962"/>
              </a:xfrm>
              <a:custGeom>
                <a:rect b="b" l="l" r="r" t="t"/>
                <a:pathLst>
                  <a:path extrusionOk="0" h="106" w="259">
                    <a:moveTo>
                      <a:pt x="250" y="106"/>
                    </a:moveTo>
                    <a:lnTo>
                      <a:pt x="259" y="54"/>
                    </a:lnTo>
                    <a:cubicBezTo>
                      <a:pt x="260" y="44"/>
                      <a:pt x="254" y="36"/>
                      <a:pt x="244" y="34"/>
                    </a:cubicBezTo>
                    <a:lnTo>
                      <a:pt x="29" y="0"/>
                    </a:lnTo>
                    <a:cubicBezTo>
                      <a:pt x="19" y="-2"/>
                      <a:pt x="10" y="5"/>
                      <a:pt x="9" y="14"/>
                    </a:cubicBezTo>
                    <a:lnTo>
                      <a:pt x="0" y="76"/>
                    </a:lnTo>
                    <a:lnTo>
                      <a:pt x="250" y="106"/>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8" name="Google Shape;1898;p43"/>
              <p:cNvSpPr/>
              <p:nvPr/>
            </p:nvSpPr>
            <p:spPr>
              <a:xfrm>
                <a:off x="1318285" y="4092502"/>
                <a:ext cx="484724" cy="722107"/>
              </a:xfrm>
              <a:custGeom>
                <a:rect b="b" l="l" r="r" t="t"/>
                <a:pathLst>
                  <a:path extrusionOk="0" h="435" w="292">
                    <a:moveTo>
                      <a:pt x="0" y="0"/>
                    </a:moveTo>
                    <a:cubicBezTo>
                      <a:pt x="0" y="0"/>
                      <a:pt x="1" y="0"/>
                      <a:pt x="4" y="1"/>
                    </a:cubicBezTo>
                    <a:cubicBezTo>
                      <a:pt x="6" y="2"/>
                      <a:pt x="9" y="3"/>
                      <a:pt x="13" y="5"/>
                    </a:cubicBezTo>
                    <a:cubicBezTo>
                      <a:pt x="21" y="8"/>
                      <a:pt x="34" y="13"/>
                      <a:pt x="49" y="18"/>
                    </a:cubicBezTo>
                    <a:lnTo>
                      <a:pt x="49" y="18"/>
                    </a:lnTo>
                    <a:cubicBezTo>
                      <a:pt x="59" y="24"/>
                      <a:pt x="71" y="32"/>
                      <a:pt x="82" y="42"/>
                    </a:cubicBezTo>
                    <a:cubicBezTo>
                      <a:pt x="94" y="53"/>
                      <a:pt x="104" y="67"/>
                      <a:pt x="114" y="83"/>
                    </a:cubicBezTo>
                    <a:cubicBezTo>
                      <a:pt x="123" y="99"/>
                      <a:pt x="132" y="117"/>
                      <a:pt x="141" y="135"/>
                    </a:cubicBezTo>
                    <a:cubicBezTo>
                      <a:pt x="151" y="154"/>
                      <a:pt x="160" y="173"/>
                      <a:pt x="170" y="194"/>
                    </a:cubicBezTo>
                    <a:cubicBezTo>
                      <a:pt x="203" y="260"/>
                      <a:pt x="233" y="321"/>
                      <a:pt x="255" y="365"/>
                    </a:cubicBezTo>
                    <a:cubicBezTo>
                      <a:pt x="266" y="386"/>
                      <a:pt x="275" y="404"/>
                      <a:pt x="282" y="416"/>
                    </a:cubicBezTo>
                    <a:cubicBezTo>
                      <a:pt x="285" y="422"/>
                      <a:pt x="287" y="427"/>
                      <a:pt x="289" y="430"/>
                    </a:cubicBezTo>
                    <a:cubicBezTo>
                      <a:pt x="290" y="432"/>
                      <a:pt x="291" y="433"/>
                      <a:pt x="291" y="434"/>
                    </a:cubicBezTo>
                    <a:lnTo>
                      <a:pt x="292" y="435"/>
                    </a:lnTo>
                    <a:cubicBezTo>
                      <a:pt x="292" y="435"/>
                      <a:pt x="292" y="434"/>
                      <a:pt x="291" y="434"/>
                    </a:cubicBezTo>
                    <a:cubicBezTo>
                      <a:pt x="291" y="433"/>
                      <a:pt x="290" y="431"/>
                      <a:pt x="290" y="430"/>
                    </a:cubicBezTo>
                    <a:cubicBezTo>
                      <a:pt x="288" y="426"/>
                      <a:pt x="286" y="422"/>
                      <a:pt x="283" y="416"/>
                    </a:cubicBezTo>
                    <a:cubicBezTo>
                      <a:pt x="276" y="403"/>
                      <a:pt x="268" y="386"/>
                      <a:pt x="257" y="364"/>
                    </a:cubicBezTo>
                    <a:cubicBezTo>
                      <a:pt x="235" y="320"/>
                      <a:pt x="206" y="259"/>
                      <a:pt x="173" y="192"/>
                    </a:cubicBezTo>
                    <a:cubicBezTo>
                      <a:pt x="163" y="172"/>
                      <a:pt x="153" y="153"/>
                      <a:pt x="144" y="134"/>
                    </a:cubicBezTo>
                    <a:cubicBezTo>
                      <a:pt x="134" y="115"/>
                      <a:pt x="125" y="98"/>
                      <a:pt x="116" y="82"/>
                    </a:cubicBezTo>
                    <a:cubicBezTo>
                      <a:pt x="106" y="65"/>
                      <a:pt x="96" y="51"/>
                      <a:pt x="84" y="41"/>
                    </a:cubicBezTo>
                    <a:cubicBezTo>
                      <a:pt x="72" y="30"/>
                      <a:pt x="60" y="22"/>
                      <a:pt x="49" y="17"/>
                    </a:cubicBezTo>
                    <a:lnTo>
                      <a:pt x="49" y="17"/>
                    </a:lnTo>
                    <a:cubicBezTo>
                      <a:pt x="34" y="11"/>
                      <a:pt x="22" y="7"/>
                      <a:pt x="13" y="4"/>
                    </a:cubicBezTo>
                    <a:cubicBezTo>
                      <a:pt x="9" y="2"/>
                      <a:pt x="6" y="1"/>
                      <a:pt x="4" y="1"/>
                    </a:cubicBezTo>
                    <a:cubicBezTo>
                      <a:pt x="2" y="0"/>
                      <a:pt x="0" y="-1"/>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899" name="Google Shape;1899;p43"/>
              <p:cNvSpPr/>
              <p:nvPr/>
            </p:nvSpPr>
            <p:spPr>
              <a:xfrm>
                <a:off x="1190463" y="4489246"/>
                <a:ext cx="234062" cy="355243"/>
              </a:xfrm>
              <a:custGeom>
                <a:rect b="b" l="l" r="r" t="t"/>
                <a:pathLst>
                  <a:path extrusionOk="0" h="214" w="141">
                    <a:moveTo>
                      <a:pt x="0" y="0"/>
                    </a:moveTo>
                    <a:cubicBezTo>
                      <a:pt x="0" y="0"/>
                      <a:pt x="1" y="1"/>
                      <a:pt x="2" y="3"/>
                    </a:cubicBezTo>
                    <a:cubicBezTo>
                      <a:pt x="3" y="4"/>
                      <a:pt x="4" y="6"/>
                      <a:pt x="6" y="9"/>
                    </a:cubicBezTo>
                    <a:cubicBezTo>
                      <a:pt x="10" y="14"/>
                      <a:pt x="15" y="22"/>
                      <a:pt x="21" y="31"/>
                    </a:cubicBezTo>
                    <a:cubicBezTo>
                      <a:pt x="35" y="50"/>
                      <a:pt x="53" y="77"/>
                      <a:pt x="72" y="106"/>
                    </a:cubicBezTo>
                    <a:cubicBezTo>
                      <a:pt x="91" y="136"/>
                      <a:pt x="108" y="163"/>
                      <a:pt x="121" y="182"/>
                    </a:cubicBezTo>
                    <a:cubicBezTo>
                      <a:pt x="127" y="192"/>
                      <a:pt x="132" y="200"/>
                      <a:pt x="136" y="206"/>
                    </a:cubicBezTo>
                    <a:cubicBezTo>
                      <a:pt x="137" y="208"/>
                      <a:pt x="138" y="210"/>
                      <a:pt x="140" y="212"/>
                    </a:cubicBezTo>
                    <a:cubicBezTo>
                      <a:pt x="141" y="213"/>
                      <a:pt x="141" y="214"/>
                      <a:pt x="141" y="214"/>
                    </a:cubicBezTo>
                    <a:cubicBezTo>
                      <a:pt x="141" y="214"/>
                      <a:pt x="141" y="213"/>
                      <a:pt x="140" y="212"/>
                    </a:cubicBezTo>
                    <a:lnTo>
                      <a:pt x="136" y="205"/>
                    </a:lnTo>
                    <a:cubicBezTo>
                      <a:pt x="133" y="199"/>
                      <a:pt x="128" y="191"/>
                      <a:pt x="122" y="181"/>
                    </a:cubicBezTo>
                    <a:cubicBezTo>
                      <a:pt x="110" y="162"/>
                      <a:pt x="93" y="135"/>
                      <a:pt x="74" y="105"/>
                    </a:cubicBezTo>
                    <a:cubicBezTo>
                      <a:pt x="54" y="76"/>
                      <a:pt x="37" y="49"/>
                      <a:pt x="23" y="30"/>
                    </a:cubicBezTo>
                    <a:cubicBezTo>
                      <a:pt x="16" y="21"/>
                      <a:pt x="11" y="13"/>
                      <a:pt x="7" y="8"/>
                    </a:cubicBezTo>
                    <a:cubicBezTo>
                      <a:pt x="5" y="6"/>
                      <a:pt x="3" y="4"/>
                      <a:pt x="2" y="2"/>
                    </a:cubicBezTo>
                    <a:cubicBezTo>
                      <a:pt x="1" y="1"/>
                      <a:pt x="0" y="0"/>
                      <a:pt x="0" y="0"/>
                    </a:cubicBezTo>
                    <a:close/>
                  </a:path>
                </a:pathLst>
              </a:custGeom>
              <a:solidFill>
                <a:schemeClr val="dk1"/>
              </a:solidFill>
              <a:ln>
                <a:noFill/>
              </a:ln>
            </p:spPr>
            <p:txBody>
              <a:bodyPr anchorCtr="1" anchor="ctr" bIns="32025" lIns="90000" spcFirstLastPara="1" rIns="90000" wrap="square" tIns="32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00" name="Google Shape;1900;p43"/>
              <p:cNvSpPr/>
              <p:nvPr/>
            </p:nvSpPr>
            <p:spPr>
              <a:xfrm>
                <a:off x="904940" y="4022781"/>
                <a:ext cx="413344" cy="81341"/>
              </a:xfrm>
              <a:custGeom>
                <a:rect b="b" l="l" r="r" t="t"/>
                <a:pathLst>
                  <a:path extrusionOk="0" h="49" w="249">
                    <a:moveTo>
                      <a:pt x="0" y="0"/>
                    </a:moveTo>
                    <a:cubicBezTo>
                      <a:pt x="0" y="0"/>
                      <a:pt x="1" y="0"/>
                      <a:pt x="2" y="1"/>
                    </a:cubicBezTo>
                    <a:lnTo>
                      <a:pt x="9" y="5"/>
                    </a:lnTo>
                    <a:cubicBezTo>
                      <a:pt x="11" y="7"/>
                      <a:pt x="15" y="9"/>
                      <a:pt x="19" y="11"/>
                    </a:cubicBezTo>
                    <a:cubicBezTo>
                      <a:pt x="23" y="13"/>
                      <a:pt x="28" y="15"/>
                      <a:pt x="33" y="18"/>
                    </a:cubicBezTo>
                    <a:cubicBezTo>
                      <a:pt x="39" y="20"/>
                      <a:pt x="44" y="23"/>
                      <a:pt x="51" y="25"/>
                    </a:cubicBezTo>
                    <a:cubicBezTo>
                      <a:pt x="57" y="28"/>
                      <a:pt x="64" y="30"/>
                      <a:pt x="72" y="33"/>
                    </a:cubicBezTo>
                    <a:cubicBezTo>
                      <a:pt x="87" y="37"/>
                      <a:pt x="103" y="41"/>
                      <a:pt x="121" y="44"/>
                    </a:cubicBezTo>
                    <a:cubicBezTo>
                      <a:pt x="138" y="47"/>
                      <a:pt x="155" y="49"/>
                      <a:pt x="171" y="49"/>
                    </a:cubicBezTo>
                    <a:cubicBezTo>
                      <a:pt x="179" y="49"/>
                      <a:pt x="186" y="49"/>
                      <a:pt x="193" y="49"/>
                    </a:cubicBezTo>
                    <a:cubicBezTo>
                      <a:pt x="200" y="49"/>
                      <a:pt x="206" y="48"/>
                      <a:pt x="212" y="48"/>
                    </a:cubicBezTo>
                    <a:cubicBezTo>
                      <a:pt x="218" y="47"/>
                      <a:pt x="223" y="46"/>
                      <a:pt x="228" y="46"/>
                    </a:cubicBezTo>
                    <a:cubicBezTo>
                      <a:pt x="232" y="45"/>
                      <a:pt x="236" y="45"/>
                      <a:pt x="240" y="44"/>
                    </a:cubicBezTo>
                    <a:lnTo>
                      <a:pt x="247" y="42"/>
                    </a:lnTo>
                    <a:cubicBezTo>
                      <a:pt x="249" y="42"/>
                      <a:pt x="249" y="42"/>
                      <a:pt x="249" y="42"/>
                    </a:cubicBezTo>
                    <a:cubicBezTo>
                      <a:pt x="249" y="42"/>
                      <a:pt x="248" y="42"/>
                      <a:pt x="247" y="42"/>
                    </a:cubicBezTo>
                    <a:cubicBezTo>
                      <a:pt x="245" y="42"/>
                      <a:pt x="242" y="42"/>
                      <a:pt x="239" y="43"/>
                    </a:cubicBezTo>
                    <a:cubicBezTo>
                      <a:pt x="236" y="43"/>
                      <a:pt x="232" y="44"/>
                      <a:pt x="228" y="44"/>
                    </a:cubicBezTo>
                    <a:cubicBezTo>
                      <a:pt x="223" y="45"/>
                      <a:pt x="218" y="46"/>
                      <a:pt x="212" y="46"/>
                    </a:cubicBezTo>
                    <a:cubicBezTo>
                      <a:pt x="206" y="46"/>
                      <a:pt x="200" y="47"/>
                      <a:pt x="193" y="47"/>
                    </a:cubicBezTo>
                    <a:cubicBezTo>
                      <a:pt x="186" y="47"/>
                      <a:pt x="179" y="47"/>
                      <a:pt x="171" y="47"/>
                    </a:cubicBezTo>
                    <a:cubicBezTo>
                      <a:pt x="156" y="46"/>
                      <a:pt x="139" y="45"/>
                      <a:pt x="121" y="42"/>
                    </a:cubicBezTo>
                    <a:cubicBezTo>
                      <a:pt x="104" y="39"/>
                      <a:pt x="87" y="35"/>
                      <a:pt x="72" y="30"/>
                    </a:cubicBezTo>
                    <a:cubicBezTo>
                      <a:pt x="65" y="28"/>
                      <a:pt x="58" y="26"/>
                      <a:pt x="52" y="23"/>
                    </a:cubicBezTo>
                    <a:cubicBezTo>
                      <a:pt x="45" y="21"/>
                      <a:pt x="39" y="18"/>
                      <a:pt x="34" y="16"/>
                    </a:cubicBezTo>
                    <a:cubicBezTo>
                      <a:pt x="29" y="14"/>
                      <a:pt x="24" y="11"/>
                      <a:pt x="20" y="9"/>
                    </a:cubicBezTo>
                    <a:cubicBezTo>
                      <a:pt x="16" y="7"/>
                      <a:pt x="12" y="6"/>
                      <a:pt x="9" y="4"/>
                    </a:cubicBezTo>
                    <a:cubicBezTo>
                      <a:pt x="6" y="3"/>
                      <a:pt x="4" y="2"/>
                      <a:pt x="2" y="1"/>
                    </a:cubicBezTo>
                    <a:cubicBezTo>
                      <a:pt x="1" y="0"/>
                      <a:pt x="0" y="0"/>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01" name="Google Shape;1901;p43"/>
              <p:cNvSpPr/>
              <p:nvPr/>
            </p:nvSpPr>
            <p:spPr>
              <a:xfrm>
                <a:off x="1368085" y="4550667"/>
                <a:ext cx="298803" cy="190902"/>
              </a:xfrm>
              <a:custGeom>
                <a:rect b="b" l="l" r="r" t="t"/>
                <a:pathLst>
                  <a:path extrusionOk="0" h="115" w="180">
                    <a:moveTo>
                      <a:pt x="0" y="115"/>
                    </a:moveTo>
                    <a:cubicBezTo>
                      <a:pt x="0" y="115"/>
                      <a:pt x="3" y="114"/>
                      <a:pt x="8" y="111"/>
                    </a:cubicBezTo>
                    <a:cubicBezTo>
                      <a:pt x="13" y="108"/>
                      <a:pt x="19" y="104"/>
                      <a:pt x="27" y="99"/>
                    </a:cubicBezTo>
                    <a:cubicBezTo>
                      <a:pt x="44" y="88"/>
                      <a:pt x="66" y="74"/>
                      <a:pt x="91" y="59"/>
                    </a:cubicBezTo>
                    <a:cubicBezTo>
                      <a:pt x="116" y="43"/>
                      <a:pt x="138" y="29"/>
                      <a:pt x="154" y="18"/>
                    </a:cubicBezTo>
                    <a:cubicBezTo>
                      <a:pt x="162" y="12"/>
                      <a:pt x="169" y="8"/>
                      <a:pt x="173" y="5"/>
                    </a:cubicBezTo>
                    <a:cubicBezTo>
                      <a:pt x="178" y="2"/>
                      <a:pt x="180" y="0"/>
                      <a:pt x="180" y="0"/>
                    </a:cubicBezTo>
                    <a:cubicBezTo>
                      <a:pt x="180" y="-1"/>
                      <a:pt x="177" y="1"/>
                      <a:pt x="173" y="4"/>
                    </a:cubicBezTo>
                    <a:cubicBezTo>
                      <a:pt x="168" y="7"/>
                      <a:pt x="161" y="11"/>
                      <a:pt x="153" y="16"/>
                    </a:cubicBezTo>
                    <a:cubicBezTo>
                      <a:pt x="137" y="27"/>
                      <a:pt x="114" y="41"/>
                      <a:pt x="89" y="56"/>
                    </a:cubicBezTo>
                    <a:cubicBezTo>
                      <a:pt x="65" y="72"/>
                      <a:pt x="42" y="87"/>
                      <a:pt x="26" y="97"/>
                    </a:cubicBezTo>
                    <a:cubicBezTo>
                      <a:pt x="18" y="103"/>
                      <a:pt x="12" y="107"/>
                      <a:pt x="7" y="110"/>
                    </a:cubicBezTo>
                    <a:cubicBezTo>
                      <a:pt x="3" y="113"/>
                      <a:pt x="0" y="115"/>
                      <a:pt x="0" y="115"/>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2" name="Google Shape;1902;p43"/>
              <p:cNvSpPr/>
              <p:nvPr/>
            </p:nvSpPr>
            <p:spPr>
              <a:xfrm>
                <a:off x="1308325" y="4459366"/>
                <a:ext cx="312083" cy="189242"/>
              </a:xfrm>
              <a:custGeom>
                <a:rect b="b" l="l" r="r" t="t"/>
                <a:pathLst>
                  <a:path extrusionOk="0" h="114" w="188">
                    <a:moveTo>
                      <a:pt x="0" y="114"/>
                    </a:moveTo>
                    <a:cubicBezTo>
                      <a:pt x="0" y="114"/>
                      <a:pt x="2" y="113"/>
                      <a:pt x="7" y="110"/>
                    </a:cubicBezTo>
                    <a:cubicBezTo>
                      <a:pt x="11" y="107"/>
                      <a:pt x="19" y="103"/>
                      <a:pt x="28" y="98"/>
                    </a:cubicBezTo>
                    <a:cubicBezTo>
                      <a:pt x="45" y="88"/>
                      <a:pt x="68" y="73"/>
                      <a:pt x="94" y="57"/>
                    </a:cubicBezTo>
                    <a:cubicBezTo>
                      <a:pt x="119" y="40"/>
                      <a:pt x="143" y="26"/>
                      <a:pt x="160" y="16"/>
                    </a:cubicBezTo>
                    <a:cubicBezTo>
                      <a:pt x="169" y="11"/>
                      <a:pt x="176" y="7"/>
                      <a:pt x="181" y="4"/>
                    </a:cubicBezTo>
                    <a:cubicBezTo>
                      <a:pt x="185" y="2"/>
                      <a:pt x="188" y="0"/>
                      <a:pt x="188" y="0"/>
                    </a:cubicBezTo>
                    <a:cubicBezTo>
                      <a:pt x="188" y="0"/>
                      <a:pt x="185" y="1"/>
                      <a:pt x="180" y="4"/>
                    </a:cubicBezTo>
                    <a:cubicBezTo>
                      <a:pt x="175" y="6"/>
                      <a:pt x="168" y="10"/>
                      <a:pt x="159" y="14"/>
                    </a:cubicBezTo>
                    <a:cubicBezTo>
                      <a:pt x="142" y="24"/>
                      <a:pt x="118" y="38"/>
                      <a:pt x="92" y="54"/>
                    </a:cubicBezTo>
                    <a:cubicBezTo>
                      <a:pt x="67" y="71"/>
                      <a:pt x="44" y="85"/>
                      <a:pt x="27" y="96"/>
                    </a:cubicBezTo>
                    <a:cubicBezTo>
                      <a:pt x="19" y="102"/>
                      <a:pt x="12" y="106"/>
                      <a:pt x="7" y="109"/>
                    </a:cubicBezTo>
                    <a:cubicBezTo>
                      <a:pt x="2" y="112"/>
                      <a:pt x="0" y="114"/>
                      <a:pt x="0" y="11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3" name="Google Shape;1903;p43"/>
              <p:cNvSpPr/>
              <p:nvPr/>
            </p:nvSpPr>
            <p:spPr>
              <a:xfrm>
                <a:off x="529776" y="4771449"/>
                <a:ext cx="849928" cy="64741"/>
              </a:xfrm>
              <a:custGeom>
                <a:rect b="b" l="l" r="r" t="t"/>
                <a:pathLst>
                  <a:path extrusionOk="0" h="39" w="512">
                    <a:moveTo>
                      <a:pt x="0" y="0"/>
                    </a:moveTo>
                    <a:lnTo>
                      <a:pt x="1" y="0"/>
                    </a:lnTo>
                    <a:lnTo>
                      <a:pt x="5" y="1"/>
                    </a:lnTo>
                    <a:cubicBezTo>
                      <a:pt x="9" y="1"/>
                      <a:pt x="14" y="2"/>
                      <a:pt x="20" y="3"/>
                    </a:cubicBezTo>
                    <a:cubicBezTo>
                      <a:pt x="33" y="4"/>
                      <a:pt x="52" y="7"/>
                      <a:pt x="75" y="9"/>
                    </a:cubicBezTo>
                    <a:cubicBezTo>
                      <a:pt x="121" y="15"/>
                      <a:pt x="185" y="20"/>
                      <a:pt x="256" y="25"/>
                    </a:cubicBezTo>
                    <a:cubicBezTo>
                      <a:pt x="327" y="30"/>
                      <a:pt x="391" y="33"/>
                      <a:pt x="437" y="36"/>
                    </a:cubicBezTo>
                    <a:cubicBezTo>
                      <a:pt x="460" y="37"/>
                      <a:pt x="479" y="38"/>
                      <a:pt x="492" y="39"/>
                    </a:cubicBezTo>
                    <a:cubicBezTo>
                      <a:pt x="498" y="39"/>
                      <a:pt x="503" y="39"/>
                      <a:pt x="507" y="39"/>
                    </a:cubicBezTo>
                    <a:cubicBezTo>
                      <a:pt x="509" y="39"/>
                      <a:pt x="510" y="39"/>
                      <a:pt x="511" y="39"/>
                    </a:cubicBezTo>
                    <a:cubicBezTo>
                      <a:pt x="512" y="39"/>
                      <a:pt x="512" y="39"/>
                      <a:pt x="512" y="39"/>
                    </a:cubicBezTo>
                    <a:lnTo>
                      <a:pt x="511" y="39"/>
                    </a:lnTo>
                    <a:lnTo>
                      <a:pt x="507" y="39"/>
                    </a:lnTo>
                    <a:cubicBezTo>
                      <a:pt x="504" y="38"/>
                      <a:pt x="499" y="38"/>
                      <a:pt x="492" y="38"/>
                    </a:cubicBezTo>
                    <a:cubicBezTo>
                      <a:pt x="479" y="37"/>
                      <a:pt x="460" y="35"/>
                      <a:pt x="437" y="34"/>
                    </a:cubicBezTo>
                    <a:cubicBezTo>
                      <a:pt x="391" y="31"/>
                      <a:pt x="327" y="27"/>
                      <a:pt x="256" y="23"/>
                    </a:cubicBezTo>
                    <a:cubicBezTo>
                      <a:pt x="185" y="18"/>
                      <a:pt x="121" y="12"/>
                      <a:pt x="75" y="8"/>
                    </a:cubicBezTo>
                    <a:cubicBezTo>
                      <a:pt x="52" y="5"/>
                      <a:pt x="33" y="3"/>
                      <a:pt x="20" y="2"/>
                    </a:cubicBezTo>
                    <a:cubicBezTo>
                      <a:pt x="14" y="1"/>
                      <a:pt x="9" y="0"/>
                      <a:pt x="5" y="0"/>
                    </a:cubicBezTo>
                    <a:cubicBezTo>
                      <a:pt x="4" y="0"/>
                      <a:pt x="2" y="0"/>
                      <a:pt x="1" y="0"/>
                    </a:cubicBezTo>
                    <a:cubicBezTo>
                      <a:pt x="0"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4" name="Google Shape;1904;p43"/>
              <p:cNvSpPr/>
              <p:nvPr/>
            </p:nvSpPr>
            <p:spPr>
              <a:xfrm>
                <a:off x="569617" y="4617067"/>
                <a:ext cx="753647" cy="64741"/>
              </a:xfrm>
              <a:custGeom>
                <a:rect b="b" l="l" r="r" t="t"/>
                <a:pathLst>
                  <a:path extrusionOk="0" h="39" w="454">
                    <a:moveTo>
                      <a:pt x="0" y="0"/>
                    </a:moveTo>
                    <a:cubicBezTo>
                      <a:pt x="0" y="0"/>
                      <a:pt x="2" y="1"/>
                      <a:pt x="5" y="1"/>
                    </a:cubicBezTo>
                    <a:cubicBezTo>
                      <a:pt x="8" y="1"/>
                      <a:pt x="12" y="2"/>
                      <a:pt x="18" y="2"/>
                    </a:cubicBezTo>
                    <a:cubicBezTo>
                      <a:pt x="30" y="3"/>
                      <a:pt x="46" y="4"/>
                      <a:pt x="67" y="5"/>
                    </a:cubicBezTo>
                    <a:cubicBezTo>
                      <a:pt x="108" y="8"/>
                      <a:pt x="165" y="12"/>
                      <a:pt x="227" y="18"/>
                    </a:cubicBezTo>
                    <a:cubicBezTo>
                      <a:pt x="290" y="23"/>
                      <a:pt x="347" y="29"/>
                      <a:pt x="388" y="33"/>
                    </a:cubicBezTo>
                    <a:cubicBezTo>
                      <a:pt x="408" y="35"/>
                      <a:pt x="425" y="36"/>
                      <a:pt x="437" y="37"/>
                    </a:cubicBezTo>
                    <a:cubicBezTo>
                      <a:pt x="442" y="38"/>
                      <a:pt x="446" y="38"/>
                      <a:pt x="450" y="39"/>
                    </a:cubicBezTo>
                    <a:cubicBezTo>
                      <a:pt x="453" y="39"/>
                      <a:pt x="454" y="39"/>
                      <a:pt x="454" y="39"/>
                    </a:cubicBezTo>
                    <a:cubicBezTo>
                      <a:pt x="454" y="39"/>
                      <a:pt x="453" y="39"/>
                      <a:pt x="450" y="38"/>
                    </a:cubicBezTo>
                    <a:cubicBezTo>
                      <a:pt x="447" y="38"/>
                      <a:pt x="442" y="37"/>
                      <a:pt x="437" y="36"/>
                    </a:cubicBezTo>
                    <a:cubicBezTo>
                      <a:pt x="425" y="35"/>
                      <a:pt x="408" y="33"/>
                      <a:pt x="388" y="31"/>
                    </a:cubicBezTo>
                    <a:cubicBezTo>
                      <a:pt x="347" y="26"/>
                      <a:pt x="290" y="20"/>
                      <a:pt x="228" y="15"/>
                    </a:cubicBezTo>
                    <a:cubicBezTo>
                      <a:pt x="165" y="10"/>
                      <a:pt x="108" y="6"/>
                      <a:pt x="67" y="3"/>
                    </a:cubicBezTo>
                    <a:cubicBezTo>
                      <a:pt x="46" y="2"/>
                      <a:pt x="29" y="1"/>
                      <a:pt x="18" y="1"/>
                    </a:cubicBezTo>
                    <a:cubicBezTo>
                      <a:pt x="12" y="1"/>
                      <a:pt x="8" y="1"/>
                      <a:pt x="5" y="0"/>
                    </a:cubicBezTo>
                    <a:cubicBezTo>
                      <a:pt x="2"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5" name="Google Shape;1905;p43"/>
              <p:cNvSpPr/>
              <p:nvPr/>
            </p:nvSpPr>
            <p:spPr>
              <a:xfrm>
                <a:off x="1236944" y="4552327"/>
                <a:ext cx="166001" cy="258962"/>
              </a:xfrm>
              <a:custGeom>
                <a:rect b="b" l="l" r="r" t="t"/>
                <a:pathLst>
                  <a:path extrusionOk="0" h="156" w="100">
                    <a:moveTo>
                      <a:pt x="100" y="156"/>
                    </a:moveTo>
                    <a:cubicBezTo>
                      <a:pt x="45" y="122"/>
                      <a:pt x="7" y="65"/>
                      <a:pt x="0" y="0"/>
                    </a:cubicBezTo>
                    <a:lnTo>
                      <a:pt x="100" y="156"/>
                    </a:lnTo>
                    <a:close/>
                  </a:path>
                </a:pathLst>
              </a:custGeom>
              <a:solidFill>
                <a:srgbClr val="000000">
                  <a:alpha val="29800"/>
                </a:srgbClr>
              </a:solidFill>
              <a:ln>
                <a:noFill/>
              </a:ln>
            </p:spPr>
            <p:txBody>
              <a:bodyPr anchorCtr="1" anchor="ctr" bIns="11150" lIns="90000" spcFirstLastPara="1" rIns="90000" wrap="square" tIns="111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906" name="Google Shape;1906;p43"/>
            <p:cNvSpPr/>
            <p:nvPr/>
          </p:nvSpPr>
          <p:spPr>
            <a:xfrm>
              <a:off x="3217675" y="4092079"/>
              <a:ext cx="426624" cy="426624"/>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1" y="28"/>
                  </a:lnTo>
                  <a:cubicBezTo>
                    <a:pt x="170" y="31"/>
                    <a:pt x="179" y="35"/>
                    <a:pt x="187" y="40"/>
                  </a:cubicBezTo>
                  <a:lnTo>
                    <a:pt x="209" y="28"/>
                  </a:lnTo>
                  <a:lnTo>
                    <a:pt x="238" y="60"/>
                  </a:lnTo>
                  <a:lnTo>
                    <a:pt x="223" y="81"/>
                  </a:lnTo>
                  <a:cubicBezTo>
                    <a:pt x="227" y="89"/>
                    <a:pt x="230" y="98"/>
                    <a:pt x="232" y="107"/>
                  </a:cubicBezTo>
                  <a:lnTo>
                    <a:pt x="257" y="114"/>
                  </a:lnTo>
                  <a:lnTo>
                    <a:pt x="254" y="157"/>
                  </a:lnTo>
                  <a:lnTo>
                    <a:pt x="229" y="161"/>
                  </a:lnTo>
                  <a:cubicBezTo>
                    <a:pt x="226" y="170"/>
                    <a:pt x="222" y="179"/>
                    <a:pt x="217" y="186"/>
                  </a:cubicBezTo>
                  <a:lnTo>
                    <a:pt x="229" y="209"/>
                  </a:lnTo>
                  <a:lnTo>
                    <a:pt x="197"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19" y="197"/>
                  </a:lnTo>
                  <a:lnTo>
                    <a:pt x="34" y="176"/>
                  </a:lnTo>
                  <a:cubicBezTo>
                    <a:pt x="30" y="168"/>
                    <a:pt x="27" y="159"/>
                    <a:pt x="25" y="150"/>
                  </a:cubicBezTo>
                  <a:lnTo>
                    <a:pt x="0" y="143"/>
                  </a:lnTo>
                  <a:lnTo>
                    <a:pt x="3" y="100"/>
                  </a:lnTo>
                  <a:lnTo>
                    <a:pt x="28" y="96"/>
                  </a:lnTo>
                  <a:moveTo>
                    <a:pt x="83" y="124"/>
                  </a:moveTo>
                  <a:cubicBezTo>
                    <a:pt x="81" y="149"/>
                    <a:pt x="101" y="171"/>
                    <a:pt x="126" y="172"/>
                  </a:cubicBezTo>
                  <a:cubicBezTo>
                    <a:pt x="151" y="174"/>
                    <a:pt x="173" y="154"/>
                    <a:pt x="175" y="129"/>
                  </a:cubicBezTo>
                  <a:cubicBezTo>
                    <a:pt x="176" y="104"/>
                    <a:pt x="156" y="83"/>
                    <a:pt x="131" y="81"/>
                  </a:cubicBezTo>
                  <a:cubicBezTo>
                    <a:pt x="105" y="80"/>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07" name="Google Shape;1907;p43"/>
          <p:cNvGrpSpPr/>
          <p:nvPr/>
        </p:nvGrpSpPr>
        <p:grpSpPr>
          <a:xfrm>
            <a:off x="1279497" y="-119054"/>
            <a:ext cx="2319742" cy="3260082"/>
            <a:chOff x="1210622" y="-170354"/>
            <a:chExt cx="2319742" cy="3260082"/>
          </a:xfrm>
        </p:grpSpPr>
        <p:grpSp>
          <p:nvGrpSpPr>
            <p:cNvPr id="1908" name="Google Shape;1908;p43"/>
            <p:cNvGrpSpPr/>
            <p:nvPr/>
          </p:nvGrpSpPr>
          <p:grpSpPr>
            <a:xfrm>
              <a:off x="1681651" y="398058"/>
              <a:ext cx="1848713" cy="2691670"/>
              <a:chOff x="1938738" y="663771"/>
              <a:chExt cx="1848713" cy="2691670"/>
            </a:xfrm>
          </p:grpSpPr>
          <p:grpSp>
            <p:nvGrpSpPr>
              <p:cNvPr id="1909" name="Google Shape;1909;p43"/>
              <p:cNvGrpSpPr/>
              <p:nvPr/>
            </p:nvGrpSpPr>
            <p:grpSpPr>
              <a:xfrm>
                <a:off x="1938738" y="663771"/>
                <a:ext cx="1848713" cy="2691670"/>
                <a:chOff x="1753188" y="663783"/>
                <a:chExt cx="1848713" cy="2691670"/>
              </a:xfrm>
            </p:grpSpPr>
            <p:sp>
              <p:nvSpPr>
                <p:cNvPr id="1910" name="Google Shape;1910;p43"/>
                <p:cNvSpPr/>
                <p:nvPr/>
              </p:nvSpPr>
              <p:spPr>
                <a:xfrm>
                  <a:off x="2524001" y="1331549"/>
                  <a:ext cx="956301" cy="2021843"/>
                </a:xfrm>
                <a:custGeom>
                  <a:rect b="b" l="l" r="r" t="t"/>
                  <a:pathLst>
                    <a:path extrusionOk="0" h="981" w="464">
                      <a:moveTo>
                        <a:pt x="380" y="0"/>
                      </a:moveTo>
                      <a:cubicBezTo>
                        <a:pt x="371" y="0"/>
                        <a:pt x="359" y="0"/>
                        <a:pt x="345" y="0"/>
                      </a:cubicBezTo>
                      <a:cubicBezTo>
                        <a:pt x="342" y="0"/>
                        <a:pt x="338" y="0"/>
                        <a:pt x="335" y="2"/>
                      </a:cubicBezTo>
                      <a:cubicBezTo>
                        <a:pt x="331" y="3"/>
                        <a:pt x="328" y="6"/>
                        <a:pt x="326" y="9"/>
                      </a:cubicBezTo>
                      <a:cubicBezTo>
                        <a:pt x="325" y="11"/>
                        <a:pt x="324" y="13"/>
                        <a:pt x="324" y="15"/>
                      </a:cubicBezTo>
                      <a:cubicBezTo>
                        <a:pt x="324" y="17"/>
                        <a:pt x="324" y="19"/>
                        <a:pt x="324" y="21"/>
                      </a:cubicBezTo>
                      <a:cubicBezTo>
                        <a:pt x="324" y="23"/>
                        <a:pt x="324" y="26"/>
                        <a:pt x="324" y="28"/>
                      </a:cubicBezTo>
                      <a:cubicBezTo>
                        <a:pt x="324" y="31"/>
                        <a:pt x="324" y="32"/>
                        <a:pt x="323" y="34"/>
                      </a:cubicBezTo>
                      <a:cubicBezTo>
                        <a:pt x="322" y="39"/>
                        <a:pt x="320" y="43"/>
                        <a:pt x="316" y="46"/>
                      </a:cubicBezTo>
                      <a:cubicBezTo>
                        <a:pt x="313" y="47"/>
                        <a:pt x="311" y="48"/>
                        <a:pt x="309" y="48"/>
                      </a:cubicBezTo>
                      <a:cubicBezTo>
                        <a:pt x="306" y="48"/>
                        <a:pt x="304" y="48"/>
                        <a:pt x="301" y="48"/>
                      </a:cubicBezTo>
                      <a:cubicBezTo>
                        <a:pt x="291" y="48"/>
                        <a:pt x="281" y="48"/>
                        <a:pt x="269" y="48"/>
                      </a:cubicBezTo>
                      <a:cubicBezTo>
                        <a:pt x="247" y="48"/>
                        <a:pt x="223" y="48"/>
                        <a:pt x="198" y="48"/>
                      </a:cubicBezTo>
                      <a:lnTo>
                        <a:pt x="178" y="48"/>
                      </a:lnTo>
                      <a:cubicBezTo>
                        <a:pt x="176" y="48"/>
                        <a:pt x="175" y="48"/>
                        <a:pt x="173" y="48"/>
                      </a:cubicBezTo>
                      <a:cubicBezTo>
                        <a:pt x="172" y="48"/>
                        <a:pt x="170" y="48"/>
                        <a:pt x="168" y="48"/>
                      </a:cubicBezTo>
                      <a:cubicBezTo>
                        <a:pt x="165" y="47"/>
                        <a:pt x="162" y="45"/>
                        <a:pt x="159" y="42"/>
                      </a:cubicBezTo>
                      <a:cubicBezTo>
                        <a:pt x="157" y="40"/>
                        <a:pt x="155" y="36"/>
                        <a:pt x="155" y="33"/>
                      </a:cubicBezTo>
                      <a:cubicBezTo>
                        <a:pt x="155" y="31"/>
                        <a:pt x="155" y="29"/>
                        <a:pt x="155" y="27"/>
                      </a:cubicBezTo>
                      <a:cubicBezTo>
                        <a:pt x="155" y="26"/>
                        <a:pt x="155" y="24"/>
                        <a:pt x="155" y="22"/>
                      </a:cubicBezTo>
                      <a:cubicBezTo>
                        <a:pt x="155" y="19"/>
                        <a:pt x="155" y="15"/>
                        <a:pt x="154" y="12"/>
                      </a:cubicBezTo>
                      <a:cubicBezTo>
                        <a:pt x="153" y="8"/>
                        <a:pt x="150" y="6"/>
                        <a:pt x="148" y="3"/>
                      </a:cubicBezTo>
                      <a:cubicBezTo>
                        <a:pt x="145" y="1"/>
                        <a:pt x="141" y="0"/>
                        <a:pt x="137" y="1"/>
                      </a:cubicBezTo>
                      <a:lnTo>
                        <a:pt x="126" y="1"/>
                      </a:lnTo>
                      <a:cubicBezTo>
                        <a:pt x="119" y="1"/>
                        <a:pt x="111" y="1"/>
                        <a:pt x="103" y="1"/>
                      </a:cubicBezTo>
                      <a:cubicBezTo>
                        <a:pt x="88" y="1"/>
                        <a:pt x="72" y="1"/>
                        <a:pt x="56" y="1"/>
                      </a:cubicBezTo>
                      <a:cubicBezTo>
                        <a:pt x="48" y="1"/>
                        <a:pt x="40" y="2"/>
                        <a:pt x="32" y="5"/>
                      </a:cubicBezTo>
                      <a:cubicBezTo>
                        <a:pt x="25" y="8"/>
                        <a:pt x="18" y="14"/>
                        <a:pt x="13" y="20"/>
                      </a:cubicBezTo>
                      <a:cubicBezTo>
                        <a:pt x="7" y="26"/>
                        <a:pt x="3" y="34"/>
                        <a:pt x="1" y="43"/>
                      </a:cubicBezTo>
                      <a:cubicBezTo>
                        <a:pt x="1" y="45"/>
                        <a:pt x="1" y="47"/>
                        <a:pt x="0" y="49"/>
                      </a:cubicBezTo>
                      <a:cubicBezTo>
                        <a:pt x="0" y="51"/>
                        <a:pt x="0" y="53"/>
                        <a:pt x="0" y="54"/>
                      </a:cubicBezTo>
                      <a:lnTo>
                        <a:pt x="0" y="408"/>
                      </a:lnTo>
                      <a:cubicBezTo>
                        <a:pt x="0" y="413"/>
                        <a:pt x="0" y="417"/>
                        <a:pt x="0" y="422"/>
                      </a:cubicBezTo>
                      <a:cubicBezTo>
                        <a:pt x="0" y="436"/>
                        <a:pt x="0" y="451"/>
                        <a:pt x="0" y="465"/>
                      </a:cubicBezTo>
                      <a:lnTo>
                        <a:pt x="0" y="925"/>
                      </a:lnTo>
                      <a:cubicBezTo>
                        <a:pt x="0" y="931"/>
                        <a:pt x="0" y="936"/>
                        <a:pt x="2" y="942"/>
                      </a:cubicBezTo>
                      <a:cubicBezTo>
                        <a:pt x="6" y="954"/>
                        <a:pt x="13" y="964"/>
                        <a:pt x="23" y="971"/>
                      </a:cubicBezTo>
                      <a:cubicBezTo>
                        <a:pt x="33" y="978"/>
                        <a:pt x="45" y="981"/>
                        <a:pt x="58" y="980"/>
                      </a:cubicBezTo>
                      <a:cubicBezTo>
                        <a:pt x="70" y="980"/>
                        <a:pt x="82" y="980"/>
                        <a:pt x="94" y="980"/>
                      </a:cubicBezTo>
                      <a:cubicBezTo>
                        <a:pt x="119" y="980"/>
                        <a:pt x="143" y="980"/>
                        <a:pt x="167" y="980"/>
                      </a:cubicBezTo>
                      <a:cubicBezTo>
                        <a:pt x="215" y="980"/>
                        <a:pt x="263" y="980"/>
                        <a:pt x="309" y="980"/>
                      </a:cubicBezTo>
                      <a:cubicBezTo>
                        <a:pt x="332" y="980"/>
                        <a:pt x="356" y="980"/>
                        <a:pt x="378" y="980"/>
                      </a:cubicBezTo>
                      <a:cubicBezTo>
                        <a:pt x="390" y="980"/>
                        <a:pt x="401" y="981"/>
                        <a:pt x="412" y="980"/>
                      </a:cubicBezTo>
                      <a:cubicBezTo>
                        <a:pt x="424" y="980"/>
                        <a:pt x="434" y="975"/>
                        <a:pt x="443" y="969"/>
                      </a:cubicBezTo>
                      <a:cubicBezTo>
                        <a:pt x="447" y="965"/>
                        <a:pt x="451" y="961"/>
                        <a:pt x="454" y="956"/>
                      </a:cubicBezTo>
                      <a:cubicBezTo>
                        <a:pt x="457" y="952"/>
                        <a:pt x="459" y="947"/>
                        <a:pt x="461" y="941"/>
                      </a:cubicBezTo>
                      <a:cubicBezTo>
                        <a:pt x="463" y="936"/>
                        <a:pt x="463" y="931"/>
                        <a:pt x="463" y="925"/>
                      </a:cubicBezTo>
                      <a:cubicBezTo>
                        <a:pt x="463" y="920"/>
                        <a:pt x="463" y="914"/>
                        <a:pt x="463" y="909"/>
                      </a:cubicBezTo>
                      <a:cubicBezTo>
                        <a:pt x="463" y="887"/>
                        <a:pt x="463" y="865"/>
                        <a:pt x="463" y="844"/>
                      </a:cubicBezTo>
                      <a:cubicBezTo>
                        <a:pt x="463" y="672"/>
                        <a:pt x="463" y="518"/>
                        <a:pt x="463" y="389"/>
                      </a:cubicBezTo>
                      <a:cubicBezTo>
                        <a:pt x="463" y="259"/>
                        <a:pt x="463" y="154"/>
                        <a:pt x="464" y="82"/>
                      </a:cubicBezTo>
                      <a:cubicBezTo>
                        <a:pt x="464" y="73"/>
                        <a:pt x="464" y="64"/>
                        <a:pt x="464" y="56"/>
                      </a:cubicBezTo>
                      <a:cubicBezTo>
                        <a:pt x="464" y="48"/>
                        <a:pt x="462" y="41"/>
                        <a:pt x="460" y="34"/>
                      </a:cubicBezTo>
                      <a:cubicBezTo>
                        <a:pt x="457" y="28"/>
                        <a:pt x="453" y="23"/>
                        <a:pt x="449" y="18"/>
                      </a:cubicBezTo>
                      <a:cubicBezTo>
                        <a:pt x="445" y="14"/>
                        <a:pt x="441" y="11"/>
                        <a:pt x="437" y="8"/>
                      </a:cubicBezTo>
                      <a:cubicBezTo>
                        <a:pt x="429" y="3"/>
                        <a:pt x="422" y="2"/>
                        <a:pt x="417" y="1"/>
                      </a:cubicBezTo>
                      <a:cubicBezTo>
                        <a:pt x="414" y="1"/>
                        <a:pt x="413" y="1"/>
                        <a:pt x="411" y="0"/>
                      </a:cubicBezTo>
                      <a:cubicBezTo>
                        <a:pt x="410" y="0"/>
                        <a:pt x="409" y="0"/>
                        <a:pt x="409" y="0"/>
                      </a:cubicBezTo>
                      <a:cubicBezTo>
                        <a:pt x="409" y="0"/>
                        <a:pt x="407" y="0"/>
                        <a:pt x="402" y="0"/>
                      </a:cubicBezTo>
                      <a:cubicBezTo>
                        <a:pt x="397" y="0"/>
                        <a:pt x="390" y="0"/>
                        <a:pt x="380"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1" name="Google Shape;1911;p43"/>
                <p:cNvSpPr/>
                <p:nvPr/>
              </p:nvSpPr>
              <p:spPr>
                <a:xfrm>
                  <a:off x="2680637" y="2092059"/>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2" name="Google Shape;1912;p43"/>
                <p:cNvSpPr/>
                <p:nvPr/>
              </p:nvSpPr>
              <p:spPr>
                <a:xfrm>
                  <a:off x="2521940" y="1329488"/>
                  <a:ext cx="960423" cy="2025965"/>
                </a:xfrm>
                <a:custGeom>
                  <a:rect b="b" l="l" r="r" t="t"/>
                  <a:pathLst>
                    <a:path extrusionOk="0" h="983" w="466">
                      <a:moveTo>
                        <a:pt x="411" y="1"/>
                      </a:moveTo>
                      <a:cubicBezTo>
                        <a:pt x="411" y="1"/>
                        <a:pt x="412" y="1"/>
                        <a:pt x="413" y="1"/>
                      </a:cubicBezTo>
                      <a:cubicBezTo>
                        <a:pt x="415" y="1"/>
                        <a:pt x="416" y="1"/>
                        <a:pt x="419" y="1"/>
                      </a:cubicBezTo>
                      <a:cubicBezTo>
                        <a:pt x="424" y="2"/>
                        <a:pt x="431" y="3"/>
                        <a:pt x="439" y="8"/>
                      </a:cubicBezTo>
                      <a:cubicBezTo>
                        <a:pt x="443" y="11"/>
                        <a:pt x="448" y="14"/>
                        <a:pt x="452" y="18"/>
                      </a:cubicBezTo>
                      <a:cubicBezTo>
                        <a:pt x="456" y="23"/>
                        <a:pt x="459" y="28"/>
                        <a:pt x="462" y="35"/>
                      </a:cubicBezTo>
                      <a:cubicBezTo>
                        <a:pt x="465" y="41"/>
                        <a:pt x="466" y="49"/>
                        <a:pt x="466" y="57"/>
                      </a:cubicBezTo>
                      <a:cubicBezTo>
                        <a:pt x="466" y="65"/>
                        <a:pt x="466" y="73"/>
                        <a:pt x="466" y="82"/>
                      </a:cubicBezTo>
                      <a:cubicBezTo>
                        <a:pt x="466" y="155"/>
                        <a:pt x="466" y="260"/>
                        <a:pt x="466" y="389"/>
                      </a:cubicBezTo>
                      <a:cubicBezTo>
                        <a:pt x="466" y="519"/>
                        <a:pt x="466" y="673"/>
                        <a:pt x="466" y="844"/>
                      </a:cubicBezTo>
                      <a:cubicBezTo>
                        <a:pt x="466" y="866"/>
                        <a:pt x="466" y="887"/>
                        <a:pt x="466" y="909"/>
                      </a:cubicBezTo>
                      <a:lnTo>
                        <a:pt x="466" y="926"/>
                      </a:lnTo>
                      <a:cubicBezTo>
                        <a:pt x="466" y="931"/>
                        <a:pt x="466" y="937"/>
                        <a:pt x="464" y="942"/>
                      </a:cubicBezTo>
                      <a:cubicBezTo>
                        <a:pt x="463" y="948"/>
                        <a:pt x="460" y="953"/>
                        <a:pt x="457" y="958"/>
                      </a:cubicBezTo>
                      <a:cubicBezTo>
                        <a:pt x="454" y="962"/>
                        <a:pt x="450" y="966"/>
                        <a:pt x="446" y="970"/>
                      </a:cubicBezTo>
                      <a:cubicBezTo>
                        <a:pt x="437" y="977"/>
                        <a:pt x="426" y="982"/>
                        <a:pt x="415" y="982"/>
                      </a:cubicBezTo>
                      <a:cubicBezTo>
                        <a:pt x="403" y="983"/>
                        <a:pt x="392" y="982"/>
                        <a:pt x="380" y="982"/>
                      </a:cubicBezTo>
                      <a:cubicBezTo>
                        <a:pt x="358" y="982"/>
                        <a:pt x="334" y="982"/>
                        <a:pt x="311" y="982"/>
                      </a:cubicBezTo>
                      <a:cubicBezTo>
                        <a:pt x="265" y="982"/>
                        <a:pt x="217" y="982"/>
                        <a:pt x="169" y="982"/>
                      </a:cubicBezTo>
                      <a:cubicBezTo>
                        <a:pt x="145" y="982"/>
                        <a:pt x="121" y="982"/>
                        <a:pt x="96" y="982"/>
                      </a:cubicBezTo>
                      <a:cubicBezTo>
                        <a:pt x="84" y="982"/>
                        <a:pt x="72" y="982"/>
                        <a:pt x="60" y="982"/>
                      </a:cubicBezTo>
                      <a:cubicBezTo>
                        <a:pt x="47" y="983"/>
                        <a:pt x="35" y="980"/>
                        <a:pt x="24" y="973"/>
                      </a:cubicBezTo>
                      <a:cubicBezTo>
                        <a:pt x="14" y="965"/>
                        <a:pt x="6" y="955"/>
                        <a:pt x="3" y="943"/>
                      </a:cubicBezTo>
                      <a:cubicBezTo>
                        <a:pt x="1" y="937"/>
                        <a:pt x="0" y="931"/>
                        <a:pt x="0" y="924"/>
                      </a:cubicBezTo>
                      <a:cubicBezTo>
                        <a:pt x="0" y="918"/>
                        <a:pt x="0" y="912"/>
                        <a:pt x="0" y="906"/>
                      </a:cubicBezTo>
                      <a:cubicBezTo>
                        <a:pt x="0" y="882"/>
                        <a:pt x="0" y="858"/>
                        <a:pt x="0" y="833"/>
                      </a:cubicBezTo>
                      <a:cubicBezTo>
                        <a:pt x="0" y="785"/>
                        <a:pt x="0" y="738"/>
                        <a:pt x="0" y="691"/>
                      </a:cubicBezTo>
                      <a:cubicBezTo>
                        <a:pt x="0" y="598"/>
                        <a:pt x="0" y="508"/>
                        <a:pt x="1" y="423"/>
                      </a:cubicBezTo>
                      <a:cubicBezTo>
                        <a:pt x="1" y="337"/>
                        <a:pt x="1" y="255"/>
                        <a:pt x="1" y="179"/>
                      </a:cubicBezTo>
                      <a:cubicBezTo>
                        <a:pt x="1" y="141"/>
                        <a:pt x="1" y="104"/>
                        <a:pt x="1" y="69"/>
                      </a:cubicBezTo>
                      <a:cubicBezTo>
                        <a:pt x="1" y="65"/>
                        <a:pt x="1" y="60"/>
                        <a:pt x="1" y="56"/>
                      </a:cubicBezTo>
                      <a:cubicBezTo>
                        <a:pt x="1" y="54"/>
                        <a:pt x="1" y="52"/>
                        <a:pt x="1" y="49"/>
                      </a:cubicBezTo>
                      <a:cubicBezTo>
                        <a:pt x="1" y="47"/>
                        <a:pt x="2" y="45"/>
                        <a:pt x="2" y="43"/>
                      </a:cubicBezTo>
                      <a:cubicBezTo>
                        <a:pt x="4" y="34"/>
                        <a:pt x="8" y="26"/>
                        <a:pt x="14" y="20"/>
                      </a:cubicBezTo>
                      <a:cubicBezTo>
                        <a:pt x="19" y="13"/>
                        <a:pt x="26" y="8"/>
                        <a:pt x="34" y="5"/>
                      </a:cubicBezTo>
                      <a:cubicBezTo>
                        <a:pt x="41" y="1"/>
                        <a:pt x="50" y="0"/>
                        <a:pt x="58" y="0"/>
                      </a:cubicBezTo>
                      <a:cubicBezTo>
                        <a:pt x="74" y="0"/>
                        <a:pt x="90" y="0"/>
                        <a:pt x="105" y="0"/>
                      </a:cubicBezTo>
                      <a:cubicBezTo>
                        <a:pt x="113" y="0"/>
                        <a:pt x="121" y="0"/>
                        <a:pt x="128" y="0"/>
                      </a:cubicBezTo>
                      <a:cubicBezTo>
                        <a:pt x="132" y="0"/>
                        <a:pt x="136" y="0"/>
                        <a:pt x="139" y="0"/>
                      </a:cubicBezTo>
                      <a:cubicBezTo>
                        <a:pt x="143" y="0"/>
                        <a:pt x="147" y="1"/>
                        <a:pt x="150" y="3"/>
                      </a:cubicBezTo>
                      <a:cubicBezTo>
                        <a:pt x="153" y="5"/>
                        <a:pt x="156" y="8"/>
                        <a:pt x="157" y="12"/>
                      </a:cubicBezTo>
                      <a:cubicBezTo>
                        <a:pt x="158" y="15"/>
                        <a:pt x="158" y="19"/>
                        <a:pt x="158" y="23"/>
                      </a:cubicBezTo>
                      <a:cubicBezTo>
                        <a:pt x="158" y="24"/>
                        <a:pt x="158" y="26"/>
                        <a:pt x="158" y="28"/>
                      </a:cubicBezTo>
                      <a:cubicBezTo>
                        <a:pt x="158" y="30"/>
                        <a:pt x="158" y="31"/>
                        <a:pt x="158" y="33"/>
                      </a:cubicBezTo>
                      <a:cubicBezTo>
                        <a:pt x="158" y="36"/>
                        <a:pt x="160" y="40"/>
                        <a:pt x="162" y="42"/>
                      </a:cubicBezTo>
                      <a:cubicBezTo>
                        <a:pt x="164" y="45"/>
                        <a:pt x="167" y="47"/>
                        <a:pt x="170" y="47"/>
                      </a:cubicBezTo>
                      <a:cubicBezTo>
                        <a:pt x="172" y="48"/>
                        <a:pt x="174" y="48"/>
                        <a:pt x="175" y="48"/>
                      </a:cubicBezTo>
                      <a:lnTo>
                        <a:pt x="180" y="48"/>
                      </a:lnTo>
                      <a:cubicBezTo>
                        <a:pt x="187" y="48"/>
                        <a:pt x="193" y="48"/>
                        <a:pt x="200" y="48"/>
                      </a:cubicBezTo>
                      <a:cubicBezTo>
                        <a:pt x="226" y="48"/>
                        <a:pt x="250" y="48"/>
                        <a:pt x="272" y="48"/>
                      </a:cubicBezTo>
                      <a:cubicBezTo>
                        <a:pt x="283" y="48"/>
                        <a:pt x="293" y="48"/>
                        <a:pt x="303" y="48"/>
                      </a:cubicBezTo>
                      <a:cubicBezTo>
                        <a:pt x="306" y="48"/>
                        <a:pt x="308" y="48"/>
                        <a:pt x="311" y="48"/>
                      </a:cubicBezTo>
                      <a:cubicBezTo>
                        <a:pt x="313" y="48"/>
                        <a:pt x="315" y="47"/>
                        <a:pt x="317" y="46"/>
                      </a:cubicBezTo>
                      <a:cubicBezTo>
                        <a:pt x="321" y="43"/>
                        <a:pt x="324" y="39"/>
                        <a:pt x="325" y="35"/>
                      </a:cubicBezTo>
                      <a:cubicBezTo>
                        <a:pt x="325" y="32"/>
                        <a:pt x="325" y="30"/>
                        <a:pt x="325" y="28"/>
                      </a:cubicBezTo>
                      <a:cubicBezTo>
                        <a:pt x="325" y="26"/>
                        <a:pt x="325" y="24"/>
                        <a:pt x="325" y="22"/>
                      </a:cubicBezTo>
                      <a:cubicBezTo>
                        <a:pt x="325" y="19"/>
                        <a:pt x="325" y="17"/>
                        <a:pt x="326" y="15"/>
                      </a:cubicBezTo>
                      <a:cubicBezTo>
                        <a:pt x="326" y="13"/>
                        <a:pt x="327" y="11"/>
                        <a:pt x="328" y="9"/>
                      </a:cubicBezTo>
                      <a:cubicBezTo>
                        <a:pt x="330" y="6"/>
                        <a:pt x="333" y="3"/>
                        <a:pt x="336" y="2"/>
                      </a:cubicBezTo>
                      <a:cubicBezTo>
                        <a:pt x="340" y="0"/>
                        <a:pt x="344" y="1"/>
                        <a:pt x="347" y="1"/>
                      </a:cubicBezTo>
                      <a:cubicBezTo>
                        <a:pt x="361" y="1"/>
                        <a:pt x="373" y="1"/>
                        <a:pt x="382" y="1"/>
                      </a:cubicBezTo>
                      <a:cubicBezTo>
                        <a:pt x="392" y="1"/>
                        <a:pt x="399" y="1"/>
                        <a:pt x="404" y="1"/>
                      </a:cubicBezTo>
                      <a:cubicBezTo>
                        <a:pt x="409" y="1"/>
                        <a:pt x="411" y="1"/>
                        <a:pt x="411" y="1"/>
                      </a:cubicBezTo>
                      <a:cubicBezTo>
                        <a:pt x="411" y="1"/>
                        <a:pt x="409" y="1"/>
                        <a:pt x="404" y="1"/>
                      </a:cubicBezTo>
                      <a:cubicBezTo>
                        <a:pt x="399" y="1"/>
                        <a:pt x="392" y="1"/>
                        <a:pt x="382" y="1"/>
                      </a:cubicBezTo>
                      <a:cubicBezTo>
                        <a:pt x="373" y="1"/>
                        <a:pt x="361" y="1"/>
                        <a:pt x="347" y="1"/>
                      </a:cubicBezTo>
                      <a:cubicBezTo>
                        <a:pt x="344" y="1"/>
                        <a:pt x="340" y="0"/>
                        <a:pt x="337" y="2"/>
                      </a:cubicBezTo>
                      <a:cubicBezTo>
                        <a:pt x="333" y="3"/>
                        <a:pt x="330" y="6"/>
                        <a:pt x="328" y="9"/>
                      </a:cubicBezTo>
                      <a:cubicBezTo>
                        <a:pt x="327" y="11"/>
                        <a:pt x="327" y="13"/>
                        <a:pt x="326" y="15"/>
                      </a:cubicBezTo>
                      <a:cubicBezTo>
                        <a:pt x="326" y="17"/>
                        <a:pt x="326" y="19"/>
                        <a:pt x="326" y="21"/>
                      </a:cubicBezTo>
                      <a:lnTo>
                        <a:pt x="326" y="28"/>
                      </a:lnTo>
                      <a:cubicBezTo>
                        <a:pt x="326" y="30"/>
                        <a:pt x="326" y="32"/>
                        <a:pt x="325" y="35"/>
                      </a:cubicBezTo>
                      <a:cubicBezTo>
                        <a:pt x="325" y="39"/>
                        <a:pt x="322" y="43"/>
                        <a:pt x="318" y="46"/>
                      </a:cubicBezTo>
                      <a:cubicBezTo>
                        <a:pt x="316" y="47"/>
                        <a:pt x="313" y="48"/>
                        <a:pt x="311" y="48"/>
                      </a:cubicBezTo>
                      <a:cubicBezTo>
                        <a:pt x="308" y="49"/>
                        <a:pt x="306" y="48"/>
                        <a:pt x="303" y="49"/>
                      </a:cubicBezTo>
                      <a:cubicBezTo>
                        <a:pt x="293" y="49"/>
                        <a:pt x="283" y="49"/>
                        <a:pt x="272" y="49"/>
                      </a:cubicBezTo>
                      <a:cubicBezTo>
                        <a:pt x="250" y="49"/>
                        <a:pt x="226" y="49"/>
                        <a:pt x="200" y="49"/>
                      </a:cubicBezTo>
                      <a:lnTo>
                        <a:pt x="180" y="49"/>
                      </a:lnTo>
                      <a:cubicBezTo>
                        <a:pt x="179" y="49"/>
                        <a:pt x="177" y="49"/>
                        <a:pt x="175" y="49"/>
                      </a:cubicBezTo>
                      <a:cubicBezTo>
                        <a:pt x="174" y="49"/>
                        <a:pt x="172" y="49"/>
                        <a:pt x="170" y="48"/>
                      </a:cubicBezTo>
                      <a:cubicBezTo>
                        <a:pt x="167" y="47"/>
                        <a:pt x="164" y="45"/>
                        <a:pt x="161" y="43"/>
                      </a:cubicBezTo>
                      <a:cubicBezTo>
                        <a:pt x="159" y="40"/>
                        <a:pt x="158" y="37"/>
                        <a:pt x="157" y="33"/>
                      </a:cubicBezTo>
                      <a:cubicBezTo>
                        <a:pt x="157" y="31"/>
                        <a:pt x="157" y="30"/>
                        <a:pt x="157" y="28"/>
                      </a:cubicBezTo>
                      <a:cubicBezTo>
                        <a:pt x="157" y="26"/>
                        <a:pt x="157" y="24"/>
                        <a:pt x="157" y="22"/>
                      </a:cubicBezTo>
                      <a:cubicBezTo>
                        <a:pt x="157" y="19"/>
                        <a:pt x="157" y="15"/>
                        <a:pt x="156" y="12"/>
                      </a:cubicBezTo>
                      <a:cubicBezTo>
                        <a:pt x="155" y="9"/>
                        <a:pt x="152" y="6"/>
                        <a:pt x="150" y="4"/>
                      </a:cubicBezTo>
                      <a:cubicBezTo>
                        <a:pt x="147" y="2"/>
                        <a:pt x="143" y="1"/>
                        <a:pt x="139" y="1"/>
                      </a:cubicBezTo>
                      <a:lnTo>
                        <a:pt x="106" y="1"/>
                      </a:lnTo>
                      <a:cubicBezTo>
                        <a:pt x="90" y="1"/>
                        <a:pt x="74" y="1"/>
                        <a:pt x="58" y="1"/>
                      </a:cubicBezTo>
                      <a:cubicBezTo>
                        <a:pt x="50" y="1"/>
                        <a:pt x="42" y="2"/>
                        <a:pt x="34" y="6"/>
                      </a:cubicBezTo>
                      <a:cubicBezTo>
                        <a:pt x="27" y="9"/>
                        <a:pt x="20" y="14"/>
                        <a:pt x="15" y="20"/>
                      </a:cubicBezTo>
                      <a:cubicBezTo>
                        <a:pt x="9" y="27"/>
                        <a:pt x="5" y="35"/>
                        <a:pt x="4" y="43"/>
                      </a:cubicBezTo>
                      <a:cubicBezTo>
                        <a:pt x="3" y="45"/>
                        <a:pt x="3" y="47"/>
                        <a:pt x="2" y="49"/>
                      </a:cubicBezTo>
                      <a:cubicBezTo>
                        <a:pt x="2" y="51"/>
                        <a:pt x="2" y="54"/>
                        <a:pt x="2" y="56"/>
                      </a:cubicBezTo>
                      <a:cubicBezTo>
                        <a:pt x="2" y="60"/>
                        <a:pt x="2" y="65"/>
                        <a:pt x="2" y="69"/>
                      </a:cubicBezTo>
                      <a:cubicBezTo>
                        <a:pt x="2" y="104"/>
                        <a:pt x="2" y="141"/>
                        <a:pt x="2" y="179"/>
                      </a:cubicBezTo>
                      <a:cubicBezTo>
                        <a:pt x="2" y="255"/>
                        <a:pt x="2" y="337"/>
                        <a:pt x="2" y="422"/>
                      </a:cubicBezTo>
                      <a:cubicBezTo>
                        <a:pt x="2" y="508"/>
                        <a:pt x="2" y="598"/>
                        <a:pt x="2" y="691"/>
                      </a:cubicBezTo>
                      <a:cubicBezTo>
                        <a:pt x="2" y="738"/>
                        <a:pt x="2" y="785"/>
                        <a:pt x="2" y="833"/>
                      </a:cubicBezTo>
                      <a:cubicBezTo>
                        <a:pt x="2" y="857"/>
                        <a:pt x="2" y="882"/>
                        <a:pt x="2" y="906"/>
                      </a:cubicBezTo>
                      <a:cubicBezTo>
                        <a:pt x="2" y="912"/>
                        <a:pt x="2" y="918"/>
                        <a:pt x="2" y="924"/>
                      </a:cubicBezTo>
                      <a:cubicBezTo>
                        <a:pt x="2" y="930"/>
                        <a:pt x="2" y="936"/>
                        <a:pt x="4" y="942"/>
                      </a:cubicBezTo>
                      <a:cubicBezTo>
                        <a:pt x="8" y="954"/>
                        <a:pt x="15" y="964"/>
                        <a:pt x="25" y="971"/>
                      </a:cubicBezTo>
                      <a:cubicBezTo>
                        <a:pt x="35" y="978"/>
                        <a:pt x="48" y="981"/>
                        <a:pt x="60" y="981"/>
                      </a:cubicBezTo>
                      <a:cubicBezTo>
                        <a:pt x="72" y="981"/>
                        <a:pt x="84" y="981"/>
                        <a:pt x="96" y="981"/>
                      </a:cubicBezTo>
                      <a:cubicBezTo>
                        <a:pt x="121" y="981"/>
                        <a:pt x="145" y="981"/>
                        <a:pt x="169" y="981"/>
                      </a:cubicBezTo>
                      <a:cubicBezTo>
                        <a:pt x="217" y="981"/>
                        <a:pt x="265" y="981"/>
                        <a:pt x="311" y="981"/>
                      </a:cubicBezTo>
                      <a:cubicBezTo>
                        <a:pt x="335" y="981"/>
                        <a:pt x="358" y="981"/>
                        <a:pt x="381" y="981"/>
                      </a:cubicBezTo>
                      <a:cubicBezTo>
                        <a:pt x="392" y="981"/>
                        <a:pt x="403" y="981"/>
                        <a:pt x="415" y="981"/>
                      </a:cubicBezTo>
                      <a:cubicBezTo>
                        <a:pt x="426" y="980"/>
                        <a:pt x="437" y="976"/>
                        <a:pt x="445" y="969"/>
                      </a:cubicBezTo>
                      <a:cubicBezTo>
                        <a:pt x="449" y="965"/>
                        <a:pt x="453" y="961"/>
                        <a:pt x="456" y="957"/>
                      </a:cubicBezTo>
                      <a:cubicBezTo>
                        <a:pt x="459" y="952"/>
                        <a:pt x="461" y="947"/>
                        <a:pt x="463" y="942"/>
                      </a:cubicBezTo>
                      <a:cubicBezTo>
                        <a:pt x="465" y="936"/>
                        <a:pt x="465" y="931"/>
                        <a:pt x="465" y="925"/>
                      </a:cubicBezTo>
                      <a:cubicBezTo>
                        <a:pt x="465" y="920"/>
                        <a:pt x="465" y="914"/>
                        <a:pt x="465" y="909"/>
                      </a:cubicBezTo>
                      <a:cubicBezTo>
                        <a:pt x="465" y="887"/>
                        <a:pt x="465" y="865"/>
                        <a:pt x="465" y="844"/>
                      </a:cubicBezTo>
                      <a:cubicBezTo>
                        <a:pt x="465" y="673"/>
                        <a:pt x="465" y="519"/>
                        <a:pt x="465" y="389"/>
                      </a:cubicBezTo>
                      <a:cubicBezTo>
                        <a:pt x="465" y="259"/>
                        <a:pt x="466" y="155"/>
                        <a:pt x="466" y="82"/>
                      </a:cubicBezTo>
                      <a:cubicBezTo>
                        <a:pt x="466" y="73"/>
                        <a:pt x="466" y="65"/>
                        <a:pt x="466" y="57"/>
                      </a:cubicBezTo>
                      <a:cubicBezTo>
                        <a:pt x="466" y="49"/>
                        <a:pt x="464" y="41"/>
                        <a:pt x="462" y="35"/>
                      </a:cubicBezTo>
                      <a:cubicBezTo>
                        <a:pt x="459" y="28"/>
                        <a:pt x="455" y="23"/>
                        <a:pt x="451" y="18"/>
                      </a:cubicBezTo>
                      <a:cubicBezTo>
                        <a:pt x="448" y="14"/>
                        <a:pt x="443" y="11"/>
                        <a:pt x="439" y="8"/>
                      </a:cubicBezTo>
                      <a:cubicBezTo>
                        <a:pt x="431" y="4"/>
                        <a:pt x="424" y="2"/>
                        <a:pt x="419" y="1"/>
                      </a:cubicBezTo>
                      <a:cubicBezTo>
                        <a:pt x="417" y="1"/>
                        <a:pt x="415" y="1"/>
                        <a:pt x="413" y="1"/>
                      </a:cubicBezTo>
                      <a:cubicBezTo>
                        <a:pt x="412" y="1"/>
                        <a:pt x="412" y="1"/>
                        <a:pt x="412" y="1"/>
                      </a:cubicBezTo>
                      <a:lnTo>
                        <a:pt x="411" y="1"/>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13" name="Google Shape;1913;p43"/>
                <p:cNvSpPr/>
                <p:nvPr/>
              </p:nvSpPr>
              <p:spPr>
                <a:xfrm>
                  <a:off x="3309241" y="1512917"/>
                  <a:ext cx="82440" cy="2061"/>
                </a:xfrm>
                <a:custGeom>
                  <a:rect b="b" l="l" r="r" t="t"/>
                  <a:pathLst>
                    <a:path extrusionOk="0" h="1" w="40">
                      <a:moveTo>
                        <a:pt x="40" y="0"/>
                      </a:moveTo>
                      <a:cubicBezTo>
                        <a:pt x="40" y="0"/>
                        <a:pt x="31" y="0"/>
                        <a:pt x="20" y="1"/>
                      </a:cubicBezTo>
                      <a:cubicBezTo>
                        <a:pt x="9" y="1"/>
                        <a:pt x="0" y="1"/>
                        <a:pt x="0" y="0"/>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14" name="Google Shape;1914;p43"/>
                <p:cNvSpPr/>
                <p:nvPr/>
              </p:nvSpPr>
              <p:spPr>
                <a:xfrm>
                  <a:off x="3309241" y="1533527"/>
                  <a:ext cx="82440" cy="2061"/>
                </a:xfrm>
                <a:custGeom>
                  <a:rect b="b" l="l" r="r" t="t"/>
                  <a:pathLst>
                    <a:path extrusionOk="0" h="1" w="40">
                      <a:moveTo>
                        <a:pt x="40" y="0"/>
                      </a:moveTo>
                      <a:cubicBezTo>
                        <a:pt x="40" y="0"/>
                        <a:pt x="31" y="1"/>
                        <a:pt x="20" y="1"/>
                      </a:cubicBezTo>
                      <a:cubicBezTo>
                        <a:pt x="9" y="1"/>
                        <a:pt x="0" y="1"/>
                        <a:pt x="0" y="1"/>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15" name="Google Shape;1915;p43"/>
                <p:cNvSpPr/>
                <p:nvPr/>
              </p:nvSpPr>
              <p:spPr>
                <a:xfrm>
                  <a:off x="3309241" y="1554137"/>
                  <a:ext cx="82440" cy="2061"/>
                </a:xfrm>
                <a:custGeom>
                  <a:rect b="b" l="l" r="r" t="t"/>
                  <a:pathLst>
                    <a:path extrusionOk="0" h="1" w="40">
                      <a:moveTo>
                        <a:pt x="40" y="1"/>
                      </a:moveTo>
                      <a:cubicBezTo>
                        <a:pt x="40" y="1"/>
                        <a:pt x="31" y="1"/>
                        <a:pt x="20" y="1"/>
                      </a:cubicBezTo>
                      <a:cubicBezTo>
                        <a:pt x="9" y="1"/>
                        <a:pt x="0" y="1"/>
                        <a:pt x="0" y="1"/>
                      </a:cubicBezTo>
                      <a:cubicBezTo>
                        <a:pt x="0" y="1"/>
                        <a:pt x="9" y="0"/>
                        <a:pt x="20" y="0"/>
                      </a:cubicBezTo>
                      <a:cubicBezTo>
                        <a:pt x="31" y="0"/>
                        <a:pt x="40" y="0"/>
                        <a:pt x="4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16" name="Google Shape;1916;p43"/>
                <p:cNvSpPr/>
                <p:nvPr/>
              </p:nvSpPr>
              <p:spPr>
                <a:xfrm>
                  <a:off x="2637356" y="1510856"/>
                  <a:ext cx="68013" cy="68013"/>
                </a:xfrm>
                <a:custGeom>
                  <a:rect b="b" l="l" r="r" t="t"/>
                  <a:pathLst>
                    <a:path extrusionOk="0" h="33" w="33">
                      <a:moveTo>
                        <a:pt x="1" y="33"/>
                      </a:moveTo>
                      <a:lnTo>
                        <a:pt x="2" y="33"/>
                      </a:lnTo>
                      <a:cubicBezTo>
                        <a:pt x="2" y="33"/>
                        <a:pt x="3" y="33"/>
                        <a:pt x="4" y="33"/>
                      </a:cubicBezTo>
                      <a:cubicBezTo>
                        <a:pt x="6" y="33"/>
                        <a:pt x="9" y="33"/>
                        <a:pt x="13" y="33"/>
                      </a:cubicBezTo>
                      <a:lnTo>
                        <a:pt x="12" y="33"/>
                      </a:lnTo>
                      <a:cubicBezTo>
                        <a:pt x="12" y="31"/>
                        <a:pt x="12" y="29"/>
                        <a:pt x="12" y="27"/>
                      </a:cubicBezTo>
                      <a:cubicBezTo>
                        <a:pt x="12" y="26"/>
                        <a:pt x="12" y="25"/>
                        <a:pt x="12" y="23"/>
                      </a:cubicBezTo>
                      <a:cubicBezTo>
                        <a:pt x="12" y="22"/>
                        <a:pt x="14" y="21"/>
                        <a:pt x="15" y="21"/>
                      </a:cubicBezTo>
                      <a:cubicBezTo>
                        <a:pt x="16" y="21"/>
                        <a:pt x="18" y="21"/>
                        <a:pt x="19" y="21"/>
                      </a:cubicBezTo>
                      <a:cubicBezTo>
                        <a:pt x="21" y="21"/>
                        <a:pt x="22" y="23"/>
                        <a:pt x="22" y="24"/>
                      </a:cubicBezTo>
                      <a:cubicBezTo>
                        <a:pt x="22" y="27"/>
                        <a:pt x="22" y="30"/>
                        <a:pt x="22" y="33"/>
                      </a:cubicBezTo>
                      <a:lnTo>
                        <a:pt x="22" y="33"/>
                      </a:lnTo>
                      <a:cubicBezTo>
                        <a:pt x="25" y="33"/>
                        <a:pt x="29" y="33"/>
                        <a:pt x="32" y="33"/>
                      </a:cubicBezTo>
                      <a:lnTo>
                        <a:pt x="32" y="33"/>
                      </a:lnTo>
                      <a:cubicBezTo>
                        <a:pt x="32" y="29"/>
                        <a:pt x="32" y="24"/>
                        <a:pt x="32" y="20"/>
                      </a:cubicBezTo>
                      <a:cubicBezTo>
                        <a:pt x="32" y="18"/>
                        <a:pt x="32" y="17"/>
                        <a:pt x="32" y="16"/>
                      </a:cubicBezTo>
                      <a:cubicBezTo>
                        <a:pt x="32" y="15"/>
                        <a:pt x="31" y="14"/>
                        <a:pt x="30" y="14"/>
                      </a:cubicBezTo>
                      <a:cubicBezTo>
                        <a:pt x="29" y="12"/>
                        <a:pt x="27" y="11"/>
                        <a:pt x="26" y="9"/>
                      </a:cubicBezTo>
                      <a:cubicBezTo>
                        <a:pt x="24" y="8"/>
                        <a:pt x="23" y="6"/>
                        <a:pt x="21" y="4"/>
                      </a:cubicBezTo>
                      <a:cubicBezTo>
                        <a:pt x="20" y="4"/>
                        <a:pt x="20" y="3"/>
                        <a:pt x="19" y="2"/>
                      </a:cubicBezTo>
                      <a:cubicBezTo>
                        <a:pt x="18" y="1"/>
                        <a:pt x="18" y="1"/>
                        <a:pt x="17" y="1"/>
                      </a:cubicBezTo>
                      <a:cubicBezTo>
                        <a:pt x="16" y="0"/>
                        <a:pt x="15" y="1"/>
                        <a:pt x="14" y="1"/>
                      </a:cubicBezTo>
                      <a:cubicBezTo>
                        <a:pt x="14" y="2"/>
                        <a:pt x="13" y="2"/>
                        <a:pt x="12" y="3"/>
                      </a:cubicBezTo>
                      <a:cubicBezTo>
                        <a:pt x="11" y="4"/>
                        <a:pt x="10" y="6"/>
                        <a:pt x="8" y="7"/>
                      </a:cubicBezTo>
                      <a:cubicBezTo>
                        <a:pt x="6" y="9"/>
                        <a:pt x="3" y="12"/>
                        <a:pt x="1" y="14"/>
                      </a:cubicBezTo>
                      <a:cubicBezTo>
                        <a:pt x="1" y="15"/>
                        <a:pt x="1" y="17"/>
                        <a:pt x="1" y="18"/>
                      </a:cubicBezTo>
                      <a:cubicBezTo>
                        <a:pt x="1" y="19"/>
                        <a:pt x="1" y="21"/>
                        <a:pt x="1" y="22"/>
                      </a:cubicBezTo>
                      <a:cubicBezTo>
                        <a:pt x="1" y="24"/>
                        <a:pt x="1" y="26"/>
                        <a:pt x="1" y="28"/>
                      </a:cubicBezTo>
                      <a:cubicBezTo>
                        <a:pt x="1" y="29"/>
                        <a:pt x="1" y="31"/>
                        <a:pt x="1" y="32"/>
                      </a:cubicBezTo>
                      <a:cubicBezTo>
                        <a:pt x="1" y="33"/>
                        <a:pt x="1" y="33"/>
                        <a:pt x="1" y="33"/>
                      </a:cubicBezTo>
                      <a:lnTo>
                        <a:pt x="1" y="32"/>
                      </a:lnTo>
                      <a:cubicBezTo>
                        <a:pt x="1" y="31"/>
                        <a:pt x="1" y="30"/>
                        <a:pt x="1" y="28"/>
                      </a:cubicBezTo>
                      <a:lnTo>
                        <a:pt x="1" y="22"/>
                      </a:lnTo>
                      <a:lnTo>
                        <a:pt x="1" y="18"/>
                      </a:lnTo>
                      <a:cubicBezTo>
                        <a:pt x="1" y="17"/>
                        <a:pt x="1" y="17"/>
                        <a:pt x="0" y="16"/>
                      </a:cubicBezTo>
                      <a:cubicBezTo>
                        <a:pt x="0" y="15"/>
                        <a:pt x="1" y="14"/>
                        <a:pt x="1" y="14"/>
                      </a:cubicBezTo>
                      <a:cubicBezTo>
                        <a:pt x="3" y="11"/>
                        <a:pt x="5" y="9"/>
                        <a:pt x="8" y="6"/>
                      </a:cubicBezTo>
                      <a:cubicBezTo>
                        <a:pt x="9" y="5"/>
                        <a:pt x="10" y="4"/>
                        <a:pt x="12" y="2"/>
                      </a:cubicBezTo>
                      <a:cubicBezTo>
                        <a:pt x="12" y="2"/>
                        <a:pt x="13" y="1"/>
                        <a:pt x="14" y="0"/>
                      </a:cubicBezTo>
                      <a:cubicBezTo>
                        <a:pt x="15" y="0"/>
                        <a:pt x="16" y="-1"/>
                        <a:pt x="17" y="0"/>
                      </a:cubicBezTo>
                      <a:cubicBezTo>
                        <a:pt x="18" y="0"/>
                        <a:pt x="19" y="1"/>
                        <a:pt x="20" y="2"/>
                      </a:cubicBezTo>
                      <a:cubicBezTo>
                        <a:pt x="20" y="2"/>
                        <a:pt x="21" y="3"/>
                        <a:pt x="22" y="4"/>
                      </a:cubicBezTo>
                      <a:cubicBezTo>
                        <a:pt x="23" y="5"/>
                        <a:pt x="25" y="7"/>
                        <a:pt x="26" y="8"/>
                      </a:cubicBezTo>
                      <a:cubicBezTo>
                        <a:pt x="28" y="10"/>
                        <a:pt x="29" y="11"/>
                        <a:pt x="31" y="13"/>
                      </a:cubicBezTo>
                      <a:lnTo>
                        <a:pt x="32" y="14"/>
                      </a:lnTo>
                      <a:cubicBezTo>
                        <a:pt x="33" y="15"/>
                        <a:pt x="33" y="15"/>
                        <a:pt x="33" y="16"/>
                      </a:cubicBezTo>
                      <a:cubicBezTo>
                        <a:pt x="33" y="17"/>
                        <a:pt x="33" y="18"/>
                        <a:pt x="33" y="19"/>
                      </a:cubicBezTo>
                      <a:cubicBezTo>
                        <a:pt x="33" y="24"/>
                        <a:pt x="33" y="29"/>
                        <a:pt x="33" y="33"/>
                      </a:cubicBezTo>
                      <a:lnTo>
                        <a:pt x="33" y="33"/>
                      </a:lnTo>
                      <a:lnTo>
                        <a:pt x="33" y="33"/>
                      </a:lnTo>
                      <a:cubicBezTo>
                        <a:pt x="29" y="33"/>
                        <a:pt x="25" y="33"/>
                        <a:pt x="22" y="33"/>
                      </a:cubicBezTo>
                      <a:lnTo>
                        <a:pt x="21" y="33"/>
                      </a:lnTo>
                      <a:lnTo>
                        <a:pt x="21" y="33"/>
                      </a:lnTo>
                      <a:cubicBezTo>
                        <a:pt x="21" y="30"/>
                        <a:pt x="21" y="27"/>
                        <a:pt x="21" y="24"/>
                      </a:cubicBezTo>
                      <a:cubicBezTo>
                        <a:pt x="21" y="23"/>
                        <a:pt x="20" y="21"/>
                        <a:pt x="19" y="21"/>
                      </a:cubicBezTo>
                      <a:cubicBezTo>
                        <a:pt x="18" y="21"/>
                        <a:pt x="16" y="21"/>
                        <a:pt x="15" y="21"/>
                      </a:cubicBezTo>
                      <a:cubicBezTo>
                        <a:pt x="14" y="21"/>
                        <a:pt x="13" y="22"/>
                        <a:pt x="13" y="23"/>
                      </a:cubicBezTo>
                      <a:cubicBezTo>
                        <a:pt x="13" y="25"/>
                        <a:pt x="13" y="26"/>
                        <a:pt x="13" y="27"/>
                      </a:cubicBezTo>
                      <a:cubicBezTo>
                        <a:pt x="13" y="29"/>
                        <a:pt x="13" y="31"/>
                        <a:pt x="13" y="33"/>
                      </a:cubicBezTo>
                      <a:lnTo>
                        <a:pt x="13" y="33"/>
                      </a:lnTo>
                      <a:lnTo>
                        <a:pt x="13" y="33"/>
                      </a:lnTo>
                      <a:cubicBezTo>
                        <a:pt x="9" y="33"/>
                        <a:pt x="6" y="33"/>
                        <a:pt x="4" y="33"/>
                      </a:cubicBezTo>
                      <a:cubicBezTo>
                        <a:pt x="3" y="33"/>
                        <a:pt x="2" y="33"/>
                        <a:pt x="2" y="33"/>
                      </a:cubicBezTo>
                      <a:cubicBezTo>
                        <a:pt x="1" y="33"/>
                        <a:pt x="1" y="33"/>
                        <a:pt x="1" y="33"/>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17" name="Google Shape;1917;p43"/>
                <p:cNvSpPr/>
                <p:nvPr/>
              </p:nvSpPr>
              <p:spPr>
                <a:xfrm>
                  <a:off x="2682698" y="2283732"/>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8" name="Google Shape;1918;p43"/>
                <p:cNvSpPr/>
                <p:nvPr/>
              </p:nvSpPr>
              <p:spPr>
                <a:xfrm>
                  <a:off x="2682698" y="2471284"/>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9" name="Google Shape;1919;p43"/>
                <p:cNvSpPr/>
                <p:nvPr/>
              </p:nvSpPr>
              <p:spPr>
                <a:xfrm>
                  <a:off x="2779565" y="2726848"/>
                  <a:ext cx="447235" cy="129843"/>
                </a:xfrm>
                <a:custGeom>
                  <a:rect b="b" l="l" r="r" t="t"/>
                  <a:pathLst>
                    <a:path extrusionOk="0" h="63" w="217">
                      <a:moveTo>
                        <a:pt x="185" y="63"/>
                      </a:moveTo>
                      <a:lnTo>
                        <a:pt x="32" y="63"/>
                      </a:lnTo>
                      <a:cubicBezTo>
                        <a:pt x="14" y="63"/>
                        <a:pt x="0" y="49"/>
                        <a:pt x="0" y="32"/>
                      </a:cubicBezTo>
                      <a:lnTo>
                        <a:pt x="0" y="32"/>
                      </a:lnTo>
                      <a:cubicBezTo>
                        <a:pt x="0" y="14"/>
                        <a:pt x="14" y="0"/>
                        <a:pt x="32" y="0"/>
                      </a:cubicBezTo>
                      <a:lnTo>
                        <a:pt x="185" y="0"/>
                      </a:lnTo>
                      <a:cubicBezTo>
                        <a:pt x="203" y="0"/>
                        <a:pt x="217" y="14"/>
                        <a:pt x="217" y="32"/>
                      </a:cubicBezTo>
                      <a:lnTo>
                        <a:pt x="217" y="32"/>
                      </a:lnTo>
                      <a:cubicBezTo>
                        <a:pt x="217" y="49"/>
                        <a:pt x="203" y="63"/>
                        <a:pt x="185" y="63"/>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0" name="Google Shape;1920;p43"/>
                <p:cNvSpPr/>
                <p:nvPr/>
              </p:nvSpPr>
              <p:spPr>
                <a:xfrm>
                  <a:off x="2804297" y="1953972"/>
                  <a:ext cx="395711" cy="10305"/>
                </a:xfrm>
                <a:custGeom>
                  <a:rect b="b" l="l" r="r" t="t"/>
                  <a:pathLst>
                    <a:path extrusionOk="0" h="5" w="192">
                      <a:moveTo>
                        <a:pt x="192" y="3"/>
                      </a:moveTo>
                      <a:cubicBezTo>
                        <a:pt x="192" y="4"/>
                        <a:pt x="149" y="5"/>
                        <a:pt x="96" y="5"/>
                      </a:cubicBezTo>
                      <a:cubicBezTo>
                        <a:pt x="43" y="5"/>
                        <a:pt x="0" y="5"/>
                        <a:pt x="0" y="3"/>
                      </a:cubicBezTo>
                      <a:cubicBezTo>
                        <a:pt x="0" y="2"/>
                        <a:pt x="43" y="0"/>
                        <a:pt x="96" y="0"/>
                      </a:cubicBezTo>
                      <a:cubicBezTo>
                        <a:pt x="149" y="0"/>
                        <a:pt x="192" y="1"/>
                        <a:pt x="192"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21" name="Google Shape;1921;p43"/>
                <p:cNvSpPr/>
                <p:nvPr/>
              </p:nvSpPr>
              <p:spPr>
                <a:xfrm>
                  <a:off x="1755249" y="663783"/>
                  <a:ext cx="1065533" cy="2252676"/>
                </a:xfrm>
                <a:custGeom>
                  <a:rect b="b" l="l" r="r" t="t"/>
                  <a:pathLst>
                    <a:path extrusionOk="0" h="1093" w="517">
                      <a:moveTo>
                        <a:pt x="424" y="0"/>
                      </a:moveTo>
                      <a:cubicBezTo>
                        <a:pt x="413" y="0"/>
                        <a:pt x="400" y="0"/>
                        <a:pt x="385" y="0"/>
                      </a:cubicBezTo>
                      <a:cubicBezTo>
                        <a:pt x="381" y="0"/>
                        <a:pt x="377" y="0"/>
                        <a:pt x="373" y="2"/>
                      </a:cubicBezTo>
                      <a:cubicBezTo>
                        <a:pt x="369" y="3"/>
                        <a:pt x="366" y="6"/>
                        <a:pt x="364" y="10"/>
                      </a:cubicBezTo>
                      <a:cubicBezTo>
                        <a:pt x="363" y="12"/>
                        <a:pt x="361" y="14"/>
                        <a:pt x="361" y="16"/>
                      </a:cubicBezTo>
                      <a:cubicBezTo>
                        <a:pt x="360" y="18"/>
                        <a:pt x="361" y="21"/>
                        <a:pt x="361" y="23"/>
                      </a:cubicBezTo>
                      <a:cubicBezTo>
                        <a:pt x="361" y="26"/>
                        <a:pt x="361" y="28"/>
                        <a:pt x="361" y="30"/>
                      </a:cubicBezTo>
                      <a:cubicBezTo>
                        <a:pt x="361" y="33"/>
                        <a:pt x="361" y="35"/>
                        <a:pt x="361" y="38"/>
                      </a:cubicBezTo>
                      <a:cubicBezTo>
                        <a:pt x="360" y="43"/>
                        <a:pt x="357" y="48"/>
                        <a:pt x="352" y="51"/>
                      </a:cubicBezTo>
                      <a:cubicBezTo>
                        <a:pt x="350" y="52"/>
                        <a:pt x="347" y="53"/>
                        <a:pt x="344" y="53"/>
                      </a:cubicBezTo>
                      <a:cubicBezTo>
                        <a:pt x="341" y="54"/>
                        <a:pt x="339" y="53"/>
                        <a:pt x="336" y="53"/>
                      </a:cubicBezTo>
                      <a:cubicBezTo>
                        <a:pt x="325" y="53"/>
                        <a:pt x="313" y="53"/>
                        <a:pt x="301" y="53"/>
                      </a:cubicBezTo>
                      <a:cubicBezTo>
                        <a:pt x="276" y="53"/>
                        <a:pt x="249" y="53"/>
                        <a:pt x="221" y="53"/>
                      </a:cubicBezTo>
                      <a:cubicBezTo>
                        <a:pt x="213" y="53"/>
                        <a:pt x="206" y="53"/>
                        <a:pt x="199" y="53"/>
                      </a:cubicBezTo>
                      <a:cubicBezTo>
                        <a:pt x="197" y="53"/>
                        <a:pt x="195" y="53"/>
                        <a:pt x="193" y="53"/>
                      </a:cubicBezTo>
                      <a:cubicBezTo>
                        <a:pt x="191" y="53"/>
                        <a:pt x="189" y="53"/>
                        <a:pt x="187" y="53"/>
                      </a:cubicBezTo>
                      <a:cubicBezTo>
                        <a:pt x="184" y="52"/>
                        <a:pt x="180" y="50"/>
                        <a:pt x="178" y="47"/>
                      </a:cubicBezTo>
                      <a:cubicBezTo>
                        <a:pt x="175" y="44"/>
                        <a:pt x="173" y="40"/>
                        <a:pt x="173" y="36"/>
                      </a:cubicBezTo>
                      <a:cubicBezTo>
                        <a:pt x="173" y="34"/>
                        <a:pt x="173" y="32"/>
                        <a:pt x="173" y="30"/>
                      </a:cubicBezTo>
                      <a:cubicBezTo>
                        <a:pt x="173" y="28"/>
                        <a:pt x="173" y="26"/>
                        <a:pt x="173" y="24"/>
                      </a:cubicBezTo>
                      <a:cubicBezTo>
                        <a:pt x="173" y="20"/>
                        <a:pt x="173" y="16"/>
                        <a:pt x="172" y="13"/>
                      </a:cubicBezTo>
                      <a:cubicBezTo>
                        <a:pt x="170" y="9"/>
                        <a:pt x="168" y="6"/>
                        <a:pt x="164" y="3"/>
                      </a:cubicBezTo>
                      <a:cubicBezTo>
                        <a:pt x="161" y="1"/>
                        <a:pt x="157" y="0"/>
                        <a:pt x="153" y="0"/>
                      </a:cubicBezTo>
                      <a:lnTo>
                        <a:pt x="141" y="0"/>
                      </a:lnTo>
                      <a:cubicBezTo>
                        <a:pt x="132" y="0"/>
                        <a:pt x="124" y="0"/>
                        <a:pt x="115" y="0"/>
                      </a:cubicBezTo>
                      <a:cubicBezTo>
                        <a:pt x="98" y="0"/>
                        <a:pt x="80" y="0"/>
                        <a:pt x="62" y="0"/>
                      </a:cubicBezTo>
                      <a:cubicBezTo>
                        <a:pt x="53" y="0"/>
                        <a:pt x="44" y="2"/>
                        <a:pt x="36" y="5"/>
                      </a:cubicBezTo>
                      <a:cubicBezTo>
                        <a:pt x="28" y="9"/>
                        <a:pt x="20" y="15"/>
                        <a:pt x="14" y="22"/>
                      </a:cubicBezTo>
                      <a:cubicBezTo>
                        <a:pt x="8" y="29"/>
                        <a:pt x="4" y="38"/>
                        <a:pt x="2" y="47"/>
                      </a:cubicBezTo>
                      <a:cubicBezTo>
                        <a:pt x="1" y="49"/>
                        <a:pt x="1" y="52"/>
                        <a:pt x="0" y="54"/>
                      </a:cubicBezTo>
                      <a:cubicBezTo>
                        <a:pt x="0" y="56"/>
                        <a:pt x="0" y="58"/>
                        <a:pt x="0" y="60"/>
                      </a:cubicBezTo>
                      <a:lnTo>
                        <a:pt x="0" y="454"/>
                      </a:lnTo>
                      <a:cubicBezTo>
                        <a:pt x="0" y="460"/>
                        <a:pt x="0" y="465"/>
                        <a:pt x="0" y="470"/>
                      </a:cubicBezTo>
                      <a:cubicBezTo>
                        <a:pt x="0" y="486"/>
                        <a:pt x="0" y="502"/>
                        <a:pt x="0" y="519"/>
                      </a:cubicBezTo>
                      <a:lnTo>
                        <a:pt x="0" y="1031"/>
                      </a:lnTo>
                      <a:cubicBezTo>
                        <a:pt x="0" y="1037"/>
                        <a:pt x="0" y="1044"/>
                        <a:pt x="2" y="1050"/>
                      </a:cubicBezTo>
                      <a:cubicBezTo>
                        <a:pt x="6" y="1063"/>
                        <a:pt x="15" y="1075"/>
                        <a:pt x="26" y="1082"/>
                      </a:cubicBezTo>
                      <a:cubicBezTo>
                        <a:pt x="37" y="1090"/>
                        <a:pt x="51" y="1094"/>
                        <a:pt x="64" y="1093"/>
                      </a:cubicBezTo>
                      <a:cubicBezTo>
                        <a:pt x="78" y="1093"/>
                        <a:pt x="92" y="1093"/>
                        <a:pt x="105" y="1093"/>
                      </a:cubicBezTo>
                      <a:cubicBezTo>
                        <a:pt x="132" y="1093"/>
                        <a:pt x="159" y="1093"/>
                        <a:pt x="186" y="1093"/>
                      </a:cubicBezTo>
                      <a:cubicBezTo>
                        <a:pt x="240" y="1093"/>
                        <a:pt x="293" y="1093"/>
                        <a:pt x="345" y="1093"/>
                      </a:cubicBezTo>
                      <a:cubicBezTo>
                        <a:pt x="371" y="1093"/>
                        <a:pt x="397" y="1093"/>
                        <a:pt x="422" y="1093"/>
                      </a:cubicBezTo>
                      <a:cubicBezTo>
                        <a:pt x="435" y="1093"/>
                        <a:pt x="447" y="1093"/>
                        <a:pt x="460" y="1093"/>
                      </a:cubicBezTo>
                      <a:cubicBezTo>
                        <a:pt x="472" y="1092"/>
                        <a:pt x="485" y="1087"/>
                        <a:pt x="494" y="1080"/>
                      </a:cubicBezTo>
                      <a:cubicBezTo>
                        <a:pt x="499" y="1076"/>
                        <a:pt x="502" y="1071"/>
                        <a:pt x="506" y="1066"/>
                      </a:cubicBezTo>
                      <a:cubicBezTo>
                        <a:pt x="509" y="1061"/>
                        <a:pt x="512" y="1055"/>
                        <a:pt x="514" y="1049"/>
                      </a:cubicBezTo>
                      <a:cubicBezTo>
                        <a:pt x="516" y="1044"/>
                        <a:pt x="516" y="1038"/>
                        <a:pt x="516" y="1031"/>
                      </a:cubicBezTo>
                      <a:cubicBezTo>
                        <a:pt x="516" y="1025"/>
                        <a:pt x="516" y="1019"/>
                        <a:pt x="516" y="1013"/>
                      </a:cubicBezTo>
                      <a:cubicBezTo>
                        <a:pt x="516" y="989"/>
                        <a:pt x="516" y="964"/>
                        <a:pt x="516" y="941"/>
                      </a:cubicBezTo>
                      <a:cubicBezTo>
                        <a:pt x="516" y="750"/>
                        <a:pt x="516" y="578"/>
                        <a:pt x="516" y="433"/>
                      </a:cubicBezTo>
                      <a:cubicBezTo>
                        <a:pt x="517" y="289"/>
                        <a:pt x="517" y="172"/>
                        <a:pt x="517" y="91"/>
                      </a:cubicBezTo>
                      <a:cubicBezTo>
                        <a:pt x="517" y="81"/>
                        <a:pt x="517" y="71"/>
                        <a:pt x="517" y="62"/>
                      </a:cubicBezTo>
                      <a:cubicBezTo>
                        <a:pt x="517" y="53"/>
                        <a:pt x="515" y="45"/>
                        <a:pt x="512" y="38"/>
                      </a:cubicBezTo>
                      <a:cubicBezTo>
                        <a:pt x="509" y="31"/>
                        <a:pt x="505" y="25"/>
                        <a:pt x="501" y="20"/>
                      </a:cubicBezTo>
                      <a:cubicBezTo>
                        <a:pt x="497" y="15"/>
                        <a:pt x="492" y="11"/>
                        <a:pt x="487" y="9"/>
                      </a:cubicBezTo>
                      <a:cubicBezTo>
                        <a:pt x="478" y="3"/>
                        <a:pt x="470" y="1"/>
                        <a:pt x="465" y="1"/>
                      </a:cubicBezTo>
                      <a:cubicBezTo>
                        <a:pt x="462" y="0"/>
                        <a:pt x="460" y="0"/>
                        <a:pt x="459" y="0"/>
                      </a:cubicBezTo>
                      <a:cubicBezTo>
                        <a:pt x="457" y="0"/>
                        <a:pt x="457" y="0"/>
                        <a:pt x="457" y="0"/>
                      </a:cubicBezTo>
                      <a:cubicBezTo>
                        <a:pt x="457" y="0"/>
                        <a:pt x="454" y="0"/>
                        <a:pt x="448" y="0"/>
                      </a:cubicBezTo>
                      <a:cubicBezTo>
                        <a:pt x="443" y="0"/>
                        <a:pt x="435" y="0"/>
                        <a:pt x="424"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2" name="Google Shape;1922;p43"/>
                <p:cNvSpPr/>
                <p:nvPr/>
              </p:nvSpPr>
              <p:spPr>
                <a:xfrm>
                  <a:off x="1753188" y="663783"/>
                  <a:ext cx="1069655" cy="2258859"/>
                </a:xfrm>
                <a:custGeom>
                  <a:rect b="b" l="l" r="r" t="t"/>
                  <a:pathLst>
                    <a:path extrusionOk="0" h="1096" w="519">
                      <a:moveTo>
                        <a:pt x="458" y="1"/>
                      </a:moveTo>
                      <a:cubicBezTo>
                        <a:pt x="458" y="1"/>
                        <a:pt x="459" y="1"/>
                        <a:pt x="460" y="1"/>
                      </a:cubicBezTo>
                      <a:cubicBezTo>
                        <a:pt x="461" y="1"/>
                        <a:pt x="463" y="1"/>
                        <a:pt x="466" y="1"/>
                      </a:cubicBezTo>
                      <a:cubicBezTo>
                        <a:pt x="472" y="2"/>
                        <a:pt x="480" y="4"/>
                        <a:pt x="489" y="9"/>
                      </a:cubicBezTo>
                      <a:cubicBezTo>
                        <a:pt x="494" y="12"/>
                        <a:pt x="498" y="16"/>
                        <a:pt x="503" y="20"/>
                      </a:cubicBezTo>
                      <a:cubicBezTo>
                        <a:pt x="507" y="25"/>
                        <a:pt x="511" y="31"/>
                        <a:pt x="514" y="38"/>
                      </a:cubicBezTo>
                      <a:cubicBezTo>
                        <a:pt x="517" y="46"/>
                        <a:pt x="519" y="54"/>
                        <a:pt x="519" y="63"/>
                      </a:cubicBezTo>
                      <a:cubicBezTo>
                        <a:pt x="519" y="72"/>
                        <a:pt x="519" y="82"/>
                        <a:pt x="519" y="92"/>
                      </a:cubicBezTo>
                      <a:cubicBezTo>
                        <a:pt x="519" y="173"/>
                        <a:pt x="519" y="289"/>
                        <a:pt x="519" y="434"/>
                      </a:cubicBezTo>
                      <a:cubicBezTo>
                        <a:pt x="519" y="578"/>
                        <a:pt x="519" y="750"/>
                        <a:pt x="519" y="941"/>
                      </a:cubicBezTo>
                      <a:cubicBezTo>
                        <a:pt x="519" y="965"/>
                        <a:pt x="519" y="989"/>
                        <a:pt x="519" y="1014"/>
                      </a:cubicBezTo>
                      <a:cubicBezTo>
                        <a:pt x="519" y="1020"/>
                        <a:pt x="519" y="1026"/>
                        <a:pt x="519" y="1032"/>
                      </a:cubicBezTo>
                      <a:cubicBezTo>
                        <a:pt x="519" y="1038"/>
                        <a:pt x="519" y="1045"/>
                        <a:pt x="517" y="1051"/>
                      </a:cubicBezTo>
                      <a:cubicBezTo>
                        <a:pt x="515" y="1057"/>
                        <a:pt x="513" y="1063"/>
                        <a:pt x="509" y="1068"/>
                      </a:cubicBezTo>
                      <a:cubicBezTo>
                        <a:pt x="506" y="1073"/>
                        <a:pt x="501" y="1078"/>
                        <a:pt x="496" y="1082"/>
                      </a:cubicBezTo>
                      <a:cubicBezTo>
                        <a:pt x="487" y="1090"/>
                        <a:pt x="474" y="1095"/>
                        <a:pt x="461" y="1095"/>
                      </a:cubicBezTo>
                      <a:cubicBezTo>
                        <a:pt x="449" y="1096"/>
                        <a:pt x="436" y="1095"/>
                        <a:pt x="423" y="1096"/>
                      </a:cubicBezTo>
                      <a:cubicBezTo>
                        <a:pt x="398" y="1096"/>
                        <a:pt x="372" y="1096"/>
                        <a:pt x="346" y="1096"/>
                      </a:cubicBezTo>
                      <a:cubicBezTo>
                        <a:pt x="294" y="1096"/>
                        <a:pt x="241" y="1096"/>
                        <a:pt x="188" y="1096"/>
                      </a:cubicBezTo>
                      <a:cubicBezTo>
                        <a:pt x="161" y="1096"/>
                        <a:pt x="134" y="1096"/>
                        <a:pt x="107" y="1096"/>
                      </a:cubicBezTo>
                      <a:cubicBezTo>
                        <a:pt x="93" y="1096"/>
                        <a:pt x="79" y="1096"/>
                        <a:pt x="66" y="1096"/>
                      </a:cubicBezTo>
                      <a:cubicBezTo>
                        <a:pt x="52" y="1096"/>
                        <a:pt x="38" y="1093"/>
                        <a:pt x="26" y="1085"/>
                      </a:cubicBezTo>
                      <a:cubicBezTo>
                        <a:pt x="15" y="1077"/>
                        <a:pt x="6" y="1065"/>
                        <a:pt x="2" y="1051"/>
                      </a:cubicBezTo>
                      <a:cubicBezTo>
                        <a:pt x="0" y="1045"/>
                        <a:pt x="0" y="1038"/>
                        <a:pt x="0" y="1031"/>
                      </a:cubicBezTo>
                      <a:cubicBezTo>
                        <a:pt x="0" y="1024"/>
                        <a:pt x="0" y="1017"/>
                        <a:pt x="0" y="1010"/>
                      </a:cubicBezTo>
                      <a:cubicBezTo>
                        <a:pt x="0" y="983"/>
                        <a:pt x="0" y="956"/>
                        <a:pt x="0" y="929"/>
                      </a:cubicBezTo>
                      <a:cubicBezTo>
                        <a:pt x="0" y="876"/>
                        <a:pt x="0" y="823"/>
                        <a:pt x="0" y="771"/>
                      </a:cubicBezTo>
                      <a:cubicBezTo>
                        <a:pt x="0" y="667"/>
                        <a:pt x="0" y="567"/>
                        <a:pt x="0" y="471"/>
                      </a:cubicBezTo>
                      <a:cubicBezTo>
                        <a:pt x="0" y="376"/>
                        <a:pt x="0" y="285"/>
                        <a:pt x="0" y="200"/>
                      </a:cubicBezTo>
                      <a:cubicBezTo>
                        <a:pt x="0" y="157"/>
                        <a:pt x="0" y="116"/>
                        <a:pt x="0" y="77"/>
                      </a:cubicBezTo>
                      <a:cubicBezTo>
                        <a:pt x="0" y="72"/>
                        <a:pt x="0" y="67"/>
                        <a:pt x="0" y="62"/>
                      </a:cubicBezTo>
                      <a:cubicBezTo>
                        <a:pt x="0" y="60"/>
                        <a:pt x="0" y="57"/>
                        <a:pt x="0" y="55"/>
                      </a:cubicBezTo>
                      <a:cubicBezTo>
                        <a:pt x="1" y="52"/>
                        <a:pt x="1" y="50"/>
                        <a:pt x="1" y="48"/>
                      </a:cubicBezTo>
                      <a:cubicBezTo>
                        <a:pt x="4" y="38"/>
                        <a:pt x="8" y="29"/>
                        <a:pt x="14" y="22"/>
                      </a:cubicBezTo>
                      <a:cubicBezTo>
                        <a:pt x="20" y="15"/>
                        <a:pt x="28" y="9"/>
                        <a:pt x="37" y="5"/>
                      </a:cubicBezTo>
                      <a:cubicBezTo>
                        <a:pt x="45" y="1"/>
                        <a:pt x="55" y="0"/>
                        <a:pt x="64" y="0"/>
                      </a:cubicBezTo>
                      <a:cubicBezTo>
                        <a:pt x="82" y="0"/>
                        <a:pt x="99" y="0"/>
                        <a:pt x="117" y="0"/>
                      </a:cubicBezTo>
                      <a:cubicBezTo>
                        <a:pt x="125" y="0"/>
                        <a:pt x="134" y="0"/>
                        <a:pt x="142" y="0"/>
                      </a:cubicBezTo>
                      <a:cubicBezTo>
                        <a:pt x="146" y="0"/>
                        <a:pt x="150" y="0"/>
                        <a:pt x="154" y="0"/>
                      </a:cubicBezTo>
                      <a:cubicBezTo>
                        <a:pt x="159" y="0"/>
                        <a:pt x="163" y="1"/>
                        <a:pt x="166" y="3"/>
                      </a:cubicBezTo>
                      <a:cubicBezTo>
                        <a:pt x="170" y="6"/>
                        <a:pt x="172" y="9"/>
                        <a:pt x="174" y="13"/>
                      </a:cubicBezTo>
                      <a:cubicBezTo>
                        <a:pt x="175" y="17"/>
                        <a:pt x="175" y="21"/>
                        <a:pt x="175" y="25"/>
                      </a:cubicBezTo>
                      <a:cubicBezTo>
                        <a:pt x="175" y="27"/>
                        <a:pt x="175" y="29"/>
                        <a:pt x="175" y="31"/>
                      </a:cubicBezTo>
                      <a:cubicBezTo>
                        <a:pt x="175" y="33"/>
                        <a:pt x="175" y="35"/>
                        <a:pt x="175" y="37"/>
                      </a:cubicBezTo>
                      <a:cubicBezTo>
                        <a:pt x="176" y="41"/>
                        <a:pt x="177" y="44"/>
                        <a:pt x="180" y="47"/>
                      </a:cubicBezTo>
                      <a:cubicBezTo>
                        <a:pt x="182" y="50"/>
                        <a:pt x="185" y="52"/>
                        <a:pt x="189" y="53"/>
                      </a:cubicBezTo>
                      <a:cubicBezTo>
                        <a:pt x="191" y="53"/>
                        <a:pt x="193" y="53"/>
                        <a:pt x="194" y="53"/>
                      </a:cubicBezTo>
                      <a:cubicBezTo>
                        <a:pt x="196" y="53"/>
                        <a:pt x="198" y="53"/>
                        <a:pt x="200" y="53"/>
                      </a:cubicBezTo>
                      <a:cubicBezTo>
                        <a:pt x="207" y="53"/>
                        <a:pt x="215" y="53"/>
                        <a:pt x="222" y="53"/>
                      </a:cubicBezTo>
                      <a:cubicBezTo>
                        <a:pt x="251" y="53"/>
                        <a:pt x="277" y="53"/>
                        <a:pt x="302" y="53"/>
                      </a:cubicBezTo>
                      <a:cubicBezTo>
                        <a:pt x="314" y="53"/>
                        <a:pt x="326" y="53"/>
                        <a:pt x="337" y="53"/>
                      </a:cubicBezTo>
                      <a:cubicBezTo>
                        <a:pt x="340" y="53"/>
                        <a:pt x="343" y="53"/>
                        <a:pt x="345" y="53"/>
                      </a:cubicBezTo>
                      <a:cubicBezTo>
                        <a:pt x="348" y="53"/>
                        <a:pt x="351" y="52"/>
                        <a:pt x="353" y="51"/>
                      </a:cubicBezTo>
                      <a:cubicBezTo>
                        <a:pt x="357" y="48"/>
                        <a:pt x="360" y="43"/>
                        <a:pt x="361" y="38"/>
                      </a:cubicBezTo>
                      <a:cubicBezTo>
                        <a:pt x="362" y="36"/>
                        <a:pt x="362" y="33"/>
                        <a:pt x="362" y="31"/>
                      </a:cubicBezTo>
                      <a:cubicBezTo>
                        <a:pt x="362" y="29"/>
                        <a:pt x="362" y="27"/>
                        <a:pt x="362" y="24"/>
                      </a:cubicBezTo>
                      <a:cubicBezTo>
                        <a:pt x="362" y="22"/>
                        <a:pt x="362" y="19"/>
                        <a:pt x="362" y="17"/>
                      </a:cubicBezTo>
                      <a:cubicBezTo>
                        <a:pt x="363" y="14"/>
                        <a:pt x="363" y="12"/>
                        <a:pt x="364" y="10"/>
                      </a:cubicBezTo>
                      <a:cubicBezTo>
                        <a:pt x="367" y="6"/>
                        <a:pt x="370" y="3"/>
                        <a:pt x="374" y="2"/>
                      </a:cubicBezTo>
                      <a:cubicBezTo>
                        <a:pt x="378" y="0"/>
                        <a:pt x="382" y="0"/>
                        <a:pt x="386" y="0"/>
                      </a:cubicBezTo>
                      <a:cubicBezTo>
                        <a:pt x="402" y="0"/>
                        <a:pt x="415" y="0"/>
                        <a:pt x="425" y="1"/>
                      </a:cubicBezTo>
                      <a:cubicBezTo>
                        <a:pt x="436" y="1"/>
                        <a:pt x="444" y="1"/>
                        <a:pt x="450" y="1"/>
                      </a:cubicBezTo>
                      <a:cubicBezTo>
                        <a:pt x="455" y="1"/>
                        <a:pt x="458" y="1"/>
                        <a:pt x="458" y="1"/>
                      </a:cubicBezTo>
                      <a:cubicBezTo>
                        <a:pt x="458" y="1"/>
                        <a:pt x="455" y="1"/>
                        <a:pt x="450" y="1"/>
                      </a:cubicBezTo>
                      <a:cubicBezTo>
                        <a:pt x="444" y="1"/>
                        <a:pt x="436" y="1"/>
                        <a:pt x="425" y="1"/>
                      </a:cubicBezTo>
                      <a:cubicBezTo>
                        <a:pt x="415" y="1"/>
                        <a:pt x="402" y="1"/>
                        <a:pt x="386" y="1"/>
                      </a:cubicBezTo>
                      <a:cubicBezTo>
                        <a:pt x="382" y="1"/>
                        <a:pt x="378" y="0"/>
                        <a:pt x="374" y="2"/>
                      </a:cubicBezTo>
                      <a:cubicBezTo>
                        <a:pt x="370" y="4"/>
                        <a:pt x="367" y="7"/>
                        <a:pt x="365" y="11"/>
                      </a:cubicBezTo>
                      <a:cubicBezTo>
                        <a:pt x="364" y="12"/>
                        <a:pt x="363" y="15"/>
                        <a:pt x="363" y="17"/>
                      </a:cubicBezTo>
                      <a:cubicBezTo>
                        <a:pt x="362" y="19"/>
                        <a:pt x="362" y="21"/>
                        <a:pt x="362" y="24"/>
                      </a:cubicBezTo>
                      <a:cubicBezTo>
                        <a:pt x="362" y="26"/>
                        <a:pt x="362" y="29"/>
                        <a:pt x="362" y="31"/>
                      </a:cubicBezTo>
                      <a:cubicBezTo>
                        <a:pt x="362" y="34"/>
                        <a:pt x="363" y="36"/>
                        <a:pt x="362" y="39"/>
                      </a:cubicBezTo>
                      <a:cubicBezTo>
                        <a:pt x="361" y="44"/>
                        <a:pt x="358" y="48"/>
                        <a:pt x="353" y="51"/>
                      </a:cubicBezTo>
                      <a:cubicBezTo>
                        <a:pt x="351" y="53"/>
                        <a:pt x="348" y="54"/>
                        <a:pt x="345" y="54"/>
                      </a:cubicBezTo>
                      <a:cubicBezTo>
                        <a:pt x="343" y="54"/>
                        <a:pt x="340" y="54"/>
                        <a:pt x="337" y="54"/>
                      </a:cubicBezTo>
                      <a:cubicBezTo>
                        <a:pt x="326" y="54"/>
                        <a:pt x="314" y="54"/>
                        <a:pt x="302" y="54"/>
                      </a:cubicBezTo>
                      <a:cubicBezTo>
                        <a:pt x="277" y="54"/>
                        <a:pt x="251" y="54"/>
                        <a:pt x="222" y="54"/>
                      </a:cubicBezTo>
                      <a:lnTo>
                        <a:pt x="200" y="54"/>
                      </a:lnTo>
                      <a:cubicBezTo>
                        <a:pt x="198" y="54"/>
                        <a:pt x="195" y="54"/>
                        <a:pt x="194" y="54"/>
                      </a:cubicBezTo>
                      <a:cubicBezTo>
                        <a:pt x="192" y="54"/>
                        <a:pt x="191" y="54"/>
                        <a:pt x="189" y="54"/>
                      </a:cubicBezTo>
                      <a:cubicBezTo>
                        <a:pt x="185" y="53"/>
                        <a:pt x="182" y="50"/>
                        <a:pt x="179" y="47"/>
                      </a:cubicBezTo>
                      <a:cubicBezTo>
                        <a:pt x="176" y="44"/>
                        <a:pt x="175" y="41"/>
                        <a:pt x="174" y="37"/>
                      </a:cubicBezTo>
                      <a:cubicBezTo>
                        <a:pt x="174" y="35"/>
                        <a:pt x="174" y="33"/>
                        <a:pt x="174" y="31"/>
                      </a:cubicBezTo>
                      <a:cubicBezTo>
                        <a:pt x="174" y="29"/>
                        <a:pt x="174" y="27"/>
                        <a:pt x="174" y="25"/>
                      </a:cubicBezTo>
                      <a:cubicBezTo>
                        <a:pt x="174" y="21"/>
                        <a:pt x="174" y="17"/>
                        <a:pt x="173" y="13"/>
                      </a:cubicBezTo>
                      <a:cubicBezTo>
                        <a:pt x="172" y="10"/>
                        <a:pt x="169" y="6"/>
                        <a:pt x="166" y="4"/>
                      </a:cubicBezTo>
                      <a:cubicBezTo>
                        <a:pt x="162" y="2"/>
                        <a:pt x="159" y="1"/>
                        <a:pt x="154" y="1"/>
                      </a:cubicBezTo>
                      <a:lnTo>
                        <a:pt x="117" y="1"/>
                      </a:lnTo>
                      <a:cubicBezTo>
                        <a:pt x="99" y="1"/>
                        <a:pt x="82" y="1"/>
                        <a:pt x="64" y="1"/>
                      </a:cubicBezTo>
                      <a:cubicBezTo>
                        <a:pt x="55" y="1"/>
                        <a:pt x="46" y="2"/>
                        <a:pt x="37" y="6"/>
                      </a:cubicBezTo>
                      <a:cubicBezTo>
                        <a:pt x="29" y="10"/>
                        <a:pt x="21" y="15"/>
                        <a:pt x="15" y="23"/>
                      </a:cubicBezTo>
                      <a:cubicBezTo>
                        <a:pt x="9" y="30"/>
                        <a:pt x="5" y="38"/>
                        <a:pt x="3" y="48"/>
                      </a:cubicBezTo>
                      <a:cubicBezTo>
                        <a:pt x="2" y="50"/>
                        <a:pt x="2" y="52"/>
                        <a:pt x="2" y="55"/>
                      </a:cubicBezTo>
                      <a:cubicBezTo>
                        <a:pt x="1" y="57"/>
                        <a:pt x="1" y="60"/>
                        <a:pt x="1" y="62"/>
                      </a:cubicBezTo>
                      <a:cubicBezTo>
                        <a:pt x="1" y="67"/>
                        <a:pt x="1" y="72"/>
                        <a:pt x="1" y="77"/>
                      </a:cubicBezTo>
                      <a:cubicBezTo>
                        <a:pt x="1" y="116"/>
                        <a:pt x="1" y="157"/>
                        <a:pt x="1" y="200"/>
                      </a:cubicBezTo>
                      <a:cubicBezTo>
                        <a:pt x="1" y="285"/>
                        <a:pt x="1" y="376"/>
                        <a:pt x="1" y="471"/>
                      </a:cubicBezTo>
                      <a:cubicBezTo>
                        <a:pt x="1" y="567"/>
                        <a:pt x="1" y="667"/>
                        <a:pt x="1" y="771"/>
                      </a:cubicBezTo>
                      <a:cubicBezTo>
                        <a:pt x="1" y="823"/>
                        <a:pt x="1" y="875"/>
                        <a:pt x="1" y="929"/>
                      </a:cubicBezTo>
                      <a:cubicBezTo>
                        <a:pt x="1" y="956"/>
                        <a:pt x="1" y="983"/>
                        <a:pt x="1" y="1010"/>
                      </a:cubicBezTo>
                      <a:cubicBezTo>
                        <a:pt x="1" y="1017"/>
                        <a:pt x="1" y="1024"/>
                        <a:pt x="1" y="1031"/>
                      </a:cubicBezTo>
                      <a:cubicBezTo>
                        <a:pt x="1" y="1037"/>
                        <a:pt x="2" y="1044"/>
                        <a:pt x="4" y="1051"/>
                      </a:cubicBezTo>
                      <a:cubicBezTo>
                        <a:pt x="8" y="1064"/>
                        <a:pt x="16" y="1075"/>
                        <a:pt x="27" y="1083"/>
                      </a:cubicBezTo>
                      <a:cubicBezTo>
                        <a:pt x="38" y="1091"/>
                        <a:pt x="52" y="1094"/>
                        <a:pt x="66" y="1094"/>
                      </a:cubicBezTo>
                      <a:cubicBezTo>
                        <a:pt x="79" y="1094"/>
                        <a:pt x="93" y="1094"/>
                        <a:pt x="107" y="1094"/>
                      </a:cubicBezTo>
                      <a:cubicBezTo>
                        <a:pt x="134" y="1094"/>
                        <a:pt x="161" y="1094"/>
                        <a:pt x="188" y="1094"/>
                      </a:cubicBezTo>
                      <a:cubicBezTo>
                        <a:pt x="241" y="1094"/>
                        <a:pt x="294" y="1094"/>
                        <a:pt x="346" y="1094"/>
                      </a:cubicBezTo>
                      <a:cubicBezTo>
                        <a:pt x="372" y="1094"/>
                        <a:pt x="398" y="1094"/>
                        <a:pt x="423" y="1094"/>
                      </a:cubicBezTo>
                      <a:cubicBezTo>
                        <a:pt x="436" y="1094"/>
                        <a:pt x="449" y="1094"/>
                        <a:pt x="461" y="1094"/>
                      </a:cubicBezTo>
                      <a:cubicBezTo>
                        <a:pt x="474" y="1093"/>
                        <a:pt x="486" y="1088"/>
                        <a:pt x="495" y="1080"/>
                      </a:cubicBezTo>
                      <a:cubicBezTo>
                        <a:pt x="500" y="1076"/>
                        <a:pt x="504" y="1072"/>
                        <a:pt x="508" y="1067"/>
                      </a:cubicBezTo>
                      <a:cubicBezTo>
                        <a:pt x="511" y="1062"/>
                        <a:pt x="514" y="1056"/>
                        <a:pt x="515" y="1050"/>
                      </a:cubicBezTo>
                      <a:cubicBezTo>
                        <a:pt x="517" y="1044"/>
                        <a:pt x="517" y="1038"/>
                        <a:pt x="518" y="1032"/>
                      </a:cubicBezTo>
                      <a:cubicBezTo>
                        <a:pt x="518" y="1026"/>
                        <a:pt x="518" y="1020"/>
                        <a:pt x="518" y="1014"/>
                      </a:cubicBezTo>
                      <a:cubicBezTo>
                        <a:pt x="518" y="989"/>
                        <a:pt x="518" y="965"/>
                        <a:pt x="518" y="941"/>
                      </a:cubicBezTo>
                      <a:cubicBezTo>
                        <a:pt x="518" y="750"/>
                        <a:pt x="518" y="578"/>
                        <a:pt x="518" y="434"/>
                      </a:cubicBezTo>
                      <a:cubicBezTo>
                        <a:pt x="518" y="289"/>
                        <a:pt x="518" y="172"/>
                        <a:pt x="518" y="92"/>
                      </a:cubicBezTo>
                      <a:cubicBezTo>
                        <a:pt x="518" y="81"/>
                        <a:pt x="518" y="72"/>
                        <a:pt x="518" y="63"/>
                      </a:cubicBezTo>
                      <a:cubicBezTo>
                        <a:pt x="518" y="54"/>
                        <a:pt x="517" y="47"/>
                        <a:pt x="514" y="39"/>
                      </a:cubicBezTo>
                      <a:cubicBezTo>
                        <a:pt x="511" y="32"/>
                        <a:pt x="506" y="26"/>
                        <a:pt x="502" y="21"/>
                      </a:cubicBezTo>
                      <a:cubicBezTo>
                        <a:pt x="497" y="17"/>
                        <a:pt x="493" y="12"/>
                        <a:pt x="489" y="9"/>
                      </a:cubicBezTo>
                      <a:cubicBezTo>
                        <a:pt x="479" y="4"/>
                        <a:pt x="471" y="2"/>
                        <a:pt x="466" y="1"/>
                      </a:cubicBezTo>
                      <a:cubicBezTo>
                        <a:pt x="463" y="1"/>
                        <a:pt x="461" y="1"/>
                        <a:pt x="460" y="1"/>
                      </a:cubicBezTo>
                      <a:cubicBezTo>
                        <a:pt x="459" y="1"/>
                        <a:pt x="458" y="1"/>
                        <a:pt x="458"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23" name="Google Shape;1923;p43"/>
                <p:cNvSpPr/>
                <p:nvPr/>
              </p:nvSpPr>
              <p:spPr>
                <a:xfrm>
                  <a:off x="2629112" y="867823"/>
                  <a:ext cx="92745" cy="2061"/>
                </a:xfrm>
                <a:custGeom>
                  <a:rect b="b" l="l" r="r" t="t"/>
                  <a:pathLst>
                    <a:path extrusionOk="0" h="1" w="45">
                      <a:moveTo>
                        <a:pt x="45" y="0"/>
                      </a:moveTo>
                      <a:cubicBezTo>
                        <a:pt x="45" y="0"/>
                        <a:pt x="35" y="1"/>
                        <a:pt x="22" y="1"/>
                      </a:cubicBezTo>
                      <a:cubicBezTo>
                        <a:pt x="10" y="1"/>
                        <a:pt x="0" y="1"/>
                        <a:pt x="0" y="0"/>
                      </a:cubicBezTo>
                      <a:cubicBezTo>
                        <a:pt x="0" y="0"/>
                        <a:pt x="10" y="0"/>
                        <a:pt x="22"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24" name="Google Shape;1924;p43"/>
                <p:cNvSpPr/>
                <p:nvPr/>
              </p:nvSpPr>
              <p:spPr>
                <a:xfrm>
                  <a:off x="2629112" y="890494"/>
                  <a:ext cx="92745" cy="2061"/>
                </a:xfrm>
                <a:custGeom>
                  <a:rect b="b" l="l" r="r" t="t"/>
                  <a:pathLst>
                    <a:path extrusionOk="0" h="1" w="45">
                      <a:moveTo>
                        <a:pt x="45" y="1"/>
                      </a:moveTo>
                      <a:cubicBezTo>
                        <a:pt x="45" y="1"/>
                        <a:pt x="35" y="1"/>
                        <a:pt x="22" y="1"/>
                      </a:cubicBezTo>
                      <a:cubicBezTo>
                        <a:pt x="10" y="1"/>
                        <a:pt x="0" y="1"/>
                        <a:pt x="0" y="1"/>
                      </a:cubicBezTo>
                      <a:cubicBezTo>
                        <a:pt x="0" y="1"/>
                        <a:pt x="10" y="0"/>
                        <a:pt x="22" y="0"/>
                      </a:cubicBezTo>
                      <a:cubicBezTo>
                        <a:pt x="35" y="0"/>
                        <a:pt x="45" y="0"/>
                        <a:pt x="4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25" name="Google Shape;1925;p43"/>
                <p:cNvSpPr/>
                <p:nvPr/>
              </p:nvSpPr>
              <p:spPr>
                <a:xfrm>
                  <a:off x="2629112" y="915226"/>
                  <a:ext cx="92745" cy="2061"/>
                </a:xfrm>
                <a:custGeom>
                  <a:rect b="b" l="l" r="r" t="t"/>
                  <a:pathLst>
                    <a:path extrusionOk="0" h="1" w="45">
                      <a:moveTo>
                        <a:pt x="45" y="0"/>
                      </a:moveTo>
                      <a:cubicBezTo>
                        <a:pt x="45" y="0"/>
                        <a:pt x="35" y="1"/>
                        <a:pt x="23" y="1"/>
                      </a:cubicBezTo>
                      <a:cubicBezTo>
                        <a:pt x="10" y="1"/>
                        <a:pt x="0" y="1"/>
                        <a:pt x="0" y="0"/>
                      </a:cubicBezTo>
                      <a:cubicBezTo>
                        <a:pt x="0" y="0"/>
                        <a:pt x="10" y="0"/>
                        <a:pt x="23"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26" name="Google Shape;1926;p43"/>
                <p:cNvSpPr/>
                <p:nvPr/>
              </p:nvSpPr>
              <p:spPr>
                <a:xfrm>
                  <a:off x="2093253" y="1199644"/>
                  <a:ext cx="416320" cy="416323"/>
                </a:xfrm>
                <a:custGeom>
                  <a:rect b="b" l="l" r="r" t="t"/>
                  <a:pathLst>
                    <a:path extrusionOk="0" h="202" w="202">
                      <a:moveTo>
                        <a:pt x="117" y="1"/>
                      </a:moveTo>
                      <a:cubicBezTo>
                        <a:pt x="134" y="3"/>
                        <a:pt x="151" y="11"/>
                        <a:pt x="165" y="22"/>
                      </a:cubicBezTo>
                      <a:cubicBezTo>
                        <a:pt x="179" y="33"/>
                        <a:pt x="189" y="47"/>
                        <a:pt x="196" y="64"/>
                      </a:cubicBezTo>
                      <a:cubicBezTo>
                        <a:pt x="202" y="81"/>
                        <a:pt x="203" y="99"/>
                        <a:pt x="201" y="116"/>
                      </a:cubicBezTo>
                      <a:cubicBezTo>
                        <a:pt x="198" y="134"/>
                        <a:pt x="191" y="150"/>
                        <a:pt x="180" y="164"/>
                      </a:cubicBezTo>
                      <a:cubicBezTo>
                        <a:pt x="169" y="178"/>
                        <a:pt x="155" y="189"/>
                        <a:pt x="138" y="195"/>
                      </a:cubicBezTo>
                      <a:cubicBezTo>
                        <a:pt x="121" y="201"/>
                        <a:pt x="103" y="203"/>
                        <a:pt x="86" y="201"/>
                      </a:cubicBezTo>
                      <a:cubicBezTo>
                        <a:pt x="68" y="198"/>
                        <a:pt x="52" y="192"/>
                        <a:pt x="38" y="180"/>
                      </a:cubicBezTo>
                      <a:cubicBezTo>
                        <a:pt x="24" y="169"/>
                        <a:pt x="13" y="154"/>
                        <a:pt x="7" y="137"/>
                      </a:cubicBezTo>
                      <a:cubicBezTo>
                        <a:pt x="1" y="121"/>
                        <a:pt x="-1" y="103"/>
                        <a:pt x="1" y="85"/>
                      </a:cubicBezTo>
                      <a:cubicBezTo>
                        <a:pt x="4" y="68"/>
                        <a:pt x="10" y="51"/>
                        <a:pt x="22" y="37"/>
                      </a:cubicBezTo>
                      <a:cubicBezTo>
                        <a:pt x="33" y="23"/>
                        <a:pt x="48" y="13"/>
                        <a:pt x="65" y="6"/>
                      </a:cubicBezTo>
                      <a:cubicBezTo>
                        <a:pt x="81" y="0"/>
                        <a:pt x="99" y="-2"/>
                        <a:pt x="117" y="1"/>
                      </a:cubicBezTo>
                      <a:close/>
                    </a:path>
                  </a:pathLst>
                </a:custGeom>
                <a:solidFill>
                  <a:schemeClr val="lt2"/>
                </a:solidFill>
                <a:ln>
                  <a:noFill/>
                </a:ln>
              </p:spPr>
              <p:txBody>
                <a:bodyPr anchorCtr="1" anchor="ctr" bIns="27700" lIns="90000" spcFirstLastPara="1" rIns="90000" wrap="square" tIns="2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7" name="Google Shape;1927;p43"/>
                <p:cNvSpPr/>
                <p:nvPr/>
              </p:nvSpPr>
              <p:spPr>
                <a:xfrm>
                  <a:off x="2231340" y="1403684"/>
                  <a:ext cx="142208" cy="88623"/>
                </a:xfrm>
                <a:custGeom>
                  <a:rect b="b" l="l" r="r" t="t"/>
                  <a:pathLst>
                    <a:path extrusionOk="0" h="43" w="69">
                      <a:moveTo>
                        <a:pt x="69" y="43"/>
                      </a:moveTo>
                      <a:lnTo>
                        <a:pt x="0" y="43"/>
                      </a:lnTo>
                      <a:lnTo>
                        <a:pt x="0" y="34"/>
                      </a:lnTo>
                      <a:cubicBezTo>
                        <a:pt x="0" y="15"/>
                        <a:pt x="15" y="0"/>
                        <a:pt x="34" y="0"/>
                      </a:cubicBezTo>
                      <a:lnTo>
                        <a:pt x="34" y="0"/>
                      </a:lnTo>
                      <a:cubicBezTo>
                        <a:pt x="54" y="0"/>
                        <a:pt x="69" y="15"/>
                        <a:pt x="69" y="34"/>
                      </a:cubicBezTo>
                      <a:lnTo>
                        <a:pt x="69" y="43"/>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8" name="Google Shape;1928;p43"/>
                <p:cNvSpPr/>
                <p:nvPr/>
              </p:nvSpPr>
              <p:spPr>
                <a:xfrm>
                  <a:off x="2260193" y="1323305"/>
                  <a:ext cx="84501" cy="84501"/>
                </a:xfrm>
                <a:custGeom>
                  <a:rect b="b" l="l" r="r" t="t"/>
                  <a:pathLst>
                    <a:path extrusionOk="0" h="41" w="41">
                      <a:moveTo>
                        <a:pt x="41" y="21"/>
                      </a:moveTo>
                      <a:cubicBezTo>
                        <a:pt x="41" y="24"/>
                        <a:pt x="40" y="28"/>
                        <a:pt x="38" y="31"/>
                      </a:cubicBezTo>
                      <a:cubicBezTo>
                        <a:pt x="36" y="34"/>
                        <a:pt x="34" y="37"/>
                        <a:pt x="31" y="38"/>
                      </a:cubicBezTo>
                      <a:cubicBezTo>
                        <a:pt x="27" y="40"/>
                        <a:pt x="23" y="41"/>
                        <a:pt x="20" y="41"/>
                      </a:cubicBezTo>
                      <a:cubicBezTo>
                        <a:pt x="16" y="41"/>
                        <a:pt x="13" y="40"/>
                        <a:pt x="10" y="38"/>
                      </a:cubicBezTo>
                      <a:cubicBezTo>
                        <a:pt x="7" y="37"/>
                        <a:pt x="4" y="34"/>
                        <a:pt x="3" y="31"/>
                      </a:cubicBezTo>
                      <a:cubicBezTo>
                        <a:pt x="1" y="28"/>
                        <a:pt x="0" y="24"/>
                        <a:pt x="0" y="21"/>
                      </a:cubicBezTo>
                      <a:cubicBezTo>
                        <a:pt x="0" y="17"/>
                        <a:pt x="1" y="14"/>
                        <a:pt x="3" y="10"/>
                      </a:cubicBezTo>
                      <a:cubicBezTo>
                        <a:pt x="4" y="7"/>
                        <a:pt x="7" y="5"/>
                        <a:pt x="10" y="3"/>
                      </a:cubicBezTo>
                      <a:cubicBezTo>
                        <a:pt x="13" y="1"/>
                        <a:pt x="17" y="0"/>
                        <a:pt x="20" y="0"/>
                      </a:cubicBezTo>
                      <a:cubicBezTo>
                        <a:pt x="24" y="0"/>
                        <a:pt x="27" y="1"/>
                        <a:pt x="31" y="3"/>
                      </a:cubicBezTo>
                      <a:cubicBezTo>
                        <a:pt x="34" y="5"/>
                        <a:pt x="36" y="7"/>
                        <a:pt x="38" y="10"/>
                      </a:cubicBezTo>
                      <a:cubicBezTo>
                        <a:pt x="40" y="14"/>
                        <a:pt x="41" y="17"/>
                        <a:pt x="41" y="2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9" name="Google Shape;1929;p43"/>
                <p:cNvSpPr/>
                <p:nvPr/>
              </p:nvSpPr>
              <p:spPr>
                <a:xfrm>
                  <a:off x="1930434" y="1855043"/>
                  <a:ext cx="702798" cy="144270"/>
                </a:xfrm>
                <a:custGeom>
                  <a:rect b="b" l="l" r="r" t="t"/>
                  <a:pathLst>
                    <a:path extrusionOk="0" h="70" w="341">
                      <a:moveTo>
                        <a:pt x="0" y="0"/>
                      </a:moveTo>
                      <a:lnTo>
                        <a:pt x="341" y="0"/>
                      </a:lnTo>
                      <a:lnTo>
                        <a:pt x="341" y="70"/>
                      </a:lnTo>
                      <a:lnTo>
                        <a:pt x="0" y="70"/>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0" name="Google Shape;1930;p43"/>
                <p:cNvSpPr/>
                <p:nvPr/>
              </p:nvSpPr>
              <p:spPr>
                <a:xfrm>
                  <a:off x="1930434" y="2065266"/>
                  <a:ext cx="702798" cy="142209"/>
                </a:xfrm>
                <a:custGeom>
                  <a:rect b="b" l="l" r="r" t="t"/>
                  <a:pathLst>
                    <a:path extrusionOk="0" h="69" w="341">
                      <a:moveTo>
                        <a:pt x="0" y="0"/>
                      </a:moveTo>
                      <a:lnTo>
                        <a:pt x="341" y="0"/>
                      </a:lnTo>
                      <a:lnTo>
                        <a:pt x="341" y="69"/>
                      </a:lnTo>
                      <a:lnTo>
                        <a:pt x="0" y="69"/>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1" name="Google Shape;1931;p43"/>
                <p:cNvSpPr/>
                <p:nvPr/>
              </p:nvSpPr>
              <p:spPr>
                <a:xfrm>
                  <a:off x="2039667" y="2349684"/>
                  <a:ext cx="496699" cy="144270"/>
                </a:xfrm>
                <a:custGeom>
                  <a:rect b="b" l="l" r="r" t="t"/>
                  <a:pathLst>
                    <a:path extrusionOk="0" h="70" w="241">
                      <a:moveTo>
                        <a:pt x="206" y="70"/>
                      </a:moveTo>
                      <a:lnTo>
                        <a:pt x="35" y="70"/>
                      </a:lnTo>
                      <a:cubicBezTo>
                        <a:pt x="16" y="70"/>
                        <a:pt x="0" y="54"/>
                        <a:pt x="0" y="35"/>
                      </a:cubicBezTo>
                      <a:lnTo>
                        <a:pt x="0" y="35"/>
                      </a:lnTo>
                      <a:cubicBezTo>
                        <a:pt x="0" y="16"/>
                        <a:pt x="16" y="0"/>
                        <a:pt x="35" y="0"/>
                      </a:cubicBezTo>
                      <a:lnTo>
                        <a:pt x="206" y="0"/>
                      </a:lnTo>
                      <a:cubicBezTo>
                        <a:pt x="225" y="0"/>
                        <a:pt x="241" y="16"/>
                        <a:pt x="241" y="35"/>
                      </a:cubicBezTo>
                      <a:lnTo>
                        <a:pt x="241" y="35"/>
                      </a:lnTo>
                      <a:cubicBezTo>
                        <a:pt x="241" y="54"/>
                        <a:pt x="225" y="70"/>
                        <a:pt x="206" y="70"/>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2" name="Google Shape;1932;p43"/>
                <p:cNvSpPr/>
                <p:nvPr/>
              </p:nvSpPr>
              <p:spPr>
                <a:xfrm>
                  <a:off x="2066460" y="1762298"/>
                  <a:ext cx="443113" cy="14427"/>
                </a:xfrm>
                <a:custGeom>
                  <a:rect b="b" l="l" r="r" t="t"/>
                  <a:pathLst>
                    <a:path extrusionOk="0" h="7" w="215">
                      <a:moveTo>
                        <a:pt x="215" y="3"/>
                      </a:moveTo>
                      <a:cubicBezTo>
                        <a:pt x="215" y="5"/>
                        <a:pt x="166" y="7"/>
                        <a:pt x="107" y="7"/>
                      </a:cubicBezTo>
                      <a:cubicBezTo>
                        <a:pt x="47" y="7"/>
                        <a:pt x="0" y="5"/>
                        <a:pt x="0" y="3"/>
                      </a:cubicBezTo>
                      <a:cubicBezTo>
                        <a:pt x="0" y="2"/>
                        <a:pt x="47" y="0"/>
                        <a:pt x="107" y="0"/>
                      </a:cubicBezTo>
                      <a:cubicBezTo>
                        <a:pt x="166" y="0"/>
                        <a:pt x="215" y="2"/>
                        <a:pt x="215"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33" name="Google Shape;1933;p43"/>
                <p:cNvSpPr/>
                <p:nvPr/>
              </p:nvSpPr>
              <p:spPr>
                <a:xfrm>
                  <a:off x="1990203" y="1933362"/>
                  <a:ext cx="43281" cy="26793"/>
                </a:xfrm>
                <a:custGeom>
                  <a:rect b="b" l="l" r="r" t="t"/>
                  <a:pathLst>
                    <a:path extrusionOk="0" h="13" w="21">
                      <a:moveTo>
                        <a:pt x="18" y="13"/>
                      </a:moveTo>
                      <a:lnTo>
                        <a:pt x="3" y="13"/>
                      </a:lnTo>
                      <a:cubicBezTo>
                        <a:pt x="2" y="13"/>
                        <a:pt x="0" y="11"/>
                        <a:pt x="0" y="10"/>
                      </a:cubicBezTo>
                      <a:lnTo>
                        <a:pt x="0" y="10"/>
                      </a:lnTo>
                      <a:cubicBezTo>
                        <a:pt x="0" y="4"/>
                        <a:pt x="5" y="0"/>
                        <a:pt x="10" y="0"/>
                      </a:cubicBezTo>
                      <a:lnTo>
                        <a:pt x="11" y="0"/>
                      </a:lnTo>
                      <a:cubicBezTo>
                        <a:pt x="16" y="0"/>
                        <a:pt x="21" y="4"/>
                        <a:pt x="21" y="10"/>
                      </a:cubicBezTo>
                      <a:lnTo>
                        <a:pt x="21" y="10"/>
                      </a:lnTo>
                      <a:cubicBezTo>
                        <a:pt x="21" y="11"/>
                        <a:pt x="19" y="13"/>
                        <a:pt x="18" y="13"/>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4" name="Google Shape;1934;p43"/>
                <p:cNvSpPr/>
                <p:nvPr/>
              </p:nvSpPr>
              <p:spPr>
                <a:xfrm>
                  <a:off x="1998447" y="1910691"/>
                  <a:ext cx="26793" cy="24732"/>
                </a:xfrm>
                <a:custGeom>
                  <a:rect b="b" l="l" r="r" t="t"/>
                  <a:pathLst>
                    <a:path extrusionOk="0" h="12" w="13">
                      <a:moveTo>
                        <a:pt x="13" y="6"/>
                      </a:moveTo>
                      <a:cubicBezTo>
                        <a:pt x="13" y="9"/>
                        <a:pt x="9" y="12"/>
                        <a:pt x="6" y="12"/>
                      </a:cubicBezTo>
                      <a:cubicBezTo>
                        <a:pt x="2" y="12"/>
                        <a:pt x="0" y="10"/>
                        <a:pt x="0" y="6"/>
                      </a:cubicBezTo>
                      <a:cubicBezTo>
                        <a:pt x="0" y="3"/>
                        <a:pt x="2" y="0"/>
                        <a:pt x="6" y="0"/>
                      </a:cubicBezTo>
                      <a:cubicBezTo>
                        <a:pt x="9" y="0"/>
                        <a:pt x="13" y="2"/>
                        <a:pt x="13" y="6"/>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5" name="Google Shape;1935;p43"/>
                <p:cNvSpPr/>
                <p:nvPr/>
              </p:nvSpPr>
              <p:spPr>
                <a:xfrm>
                  <a:off x="1994325" y="2139462"/>
                  <a:ext cx="35037" cy="24732"/>
                </a:xfrm>
                <a:custGeom>
                  <a:rect b="b" l="l" r="r" t="t"/>
                  <a:pathLst>
                    <a:path extrusionOk="0" h="12" w="17">
                      <a:moveTo>
                        <a:pt x="0" y="0"/>
                      </a:moveTo>
                      <a:lnTo>
                        <a:pt x="17" y="0"/>
                      </a:lnTo>
                      <a:lnTo>
                        <a:pt x="17" y="12"/>
                      </a:lnTo>
                      <a:lnTo>
                        <a:pt x="0" y="12"/>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6" name="Google Shape;1936;p43"/>
                <p:cNvSpPr/>
                <p:nvPr/>
              </p:nvSpPr>
              <p:spPr>
                <a:xfrm>
                  <a:off x="1988142" y="2112669"/>
                  <a:ext cx="45342" cy="30915"/>
                </a:xfrm>
                <a:custGeom>
                  <a:rect b="b" l="l" r="r" t="t"/>
                  <a:pathLst>
                    <a:path extrusionOk="0" h="15" w="22">
                      <a:moveTo>
                        <a:pt x="22" y="15"/>
                      </a:moveTo>
                      <a:lnTo>
                        <a:pt x="16" y="15"/>
                      </a:lnTo>
                      <a:lnTo>
                        <a:pt x="16" y="11"/>
                      </a:lnTo>
                      <a:cubicBezTo>
                        <a:pt x="16" y="9"/>
                        <a:pt x="13" y="6"/>
                        <a:pt x="11" y="6"/>
                      </a:cubicBezTo>
                      <a:cubicBezTo>
                        <a:pt x="8" y="6"/>
                        <a:pt x="6" y="9"/>
                        <a:pt x="6" y="11"/>
                      </a:cubicBezTo>
                      <a:lnTo>
                        <a:pt x="6" y="15"/>
                      </a:lnTo>
                      <a:lnTo>
                        <a:pt x="0" y="15"/>
                      </a:lnTo>
                      <a:lnTo>
                        <a:pt x="0" y="11"/>
                      </a:lnTo>
                      <a:cubicBezTo>
                        <a:pt x="0" y="5"/>
                        <a:pt x="4" y="0"/>
                        <a:pt x="11" y="0"/>
                      </a:cubicBezTo>
                      <a:cubicBezTo>
                        <a:pt x="17" y="0"/>
                        <a:pt x="22" y="5"/>
                        <a:pt x="22" y="11"/>
                      </a:cubicBezTo>
                      <a:lnTo>
                        <a:pt x="22" y="15"/>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7" name="Google Shape;1937;p43"/>
                <p:cNvSpPr/>
                <p:nvPr/>
              </p:nvSpPr>
              <p:spPr>
                <a:xfrm>
                  <a:off x="3354583" y="1244986"/>
                  <a:ext cx="247319" cy="245259"/>
                </a:xfrm>
                <a:custGeom>
                  <a:rect b="b" l="l" r="r" t="t"/>
                  <a:pathLst>
                    <a:path extrusionOk="0" h="119" w="120">
                      <a:moveTo>
                        <a:pt x="74" y="1"/>
                      </a:moveTo>
                      <a:cubicBezTo>
                        <a:pt x="84" y="4"/>
                        <a:pt x="93" y="9"/>
                        <a:pt x="101" y="16"/>
                      </a:cubicBezTo>
                      <a:cubicBezTo>
                        <a:pt x="108" y="23"/>
                        <a:pt x="115" y="32"/>
                        <a:pt x="118" y="42"/>
                      </a:cubicBezTo>
                      <a:cubicBezTo>
                        <a:pt x="121" y="52"/>
                        <a:pt x="120" y="63"/>
                        <a:pt x="118" y="73"/>
                      </a:cubicBezTo>
                      <a:cubicBezTo>
                        <a:pt x="115" y="83"/>
                        <a:pt x="111" y="93"/>
                        <a:pt x="104" y="100"/>
                      </a:cubicBezTo>
                      <a:cubicBezTo>
                        <a:pt x="97" y="108"/>
                        <a:pt x="88" y="113"/>
                        <a:pt x="78" y="116"/>
                      </a:cubicBezTo>
                      <a:cubicBezTo>
                        <a:pt x="68" y="119"/>
                        <a:pt x="57" y="120"/>
                        <a:pt x="47" y="117"/>
                      </a:cubicBezTo>
                      <a:cubicBezTo>
                        <a:pt x="37" y="115"/>
                        <a:pt x="27" y="110"/>
                        <a:pt x="20" y="103"/>
                      </a:cubicBezTo>
                      <a:cubicBezTo>
                        <a:pt x="12" y="96"/>
                        <a:pt x="6" y="87"/>
                        <a:pt x="3" y="77"/>
                      </a:cubicBezTo>
                      <a:cubicBezTo>
                        <a:pt x="0" y="67"/>
                        <a:pt x="0" y="56"/>
                        <a:pt x="2" y="46"/>
                      </a:cubicBezTo>
                      <a:cubicBezTo>
                        <a:pt x="5" y="35"/>
                        <a:pt x="10" y="26"/>
                        <a:pt x="17" y="18"/>
                      </a:cubicBezTo>
                      <a:cubicBezTo>
                        <a:pt x="24" y="11"/>
                        <a:pt x="33" y="5"/>
                        <a:pt x="43" y="2"/>
                      </a:cubicBezTo>
                      <a:cubicBezTo>
                        <a:pt x="53" y="-1"/>
                        <a:pt x="64" y="-1"/>
                        <a:pt x="74" y="1"/>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8" name="Google Shape;1938;p43"/>
                <p:cNvSpPr/>
                <p:nvPr/>
              </p:nvSpPr>
              <p:spPr>
                <a:xfrm>
                  <a:off x="3424656" y="1327427"/>
                  <a:ext cx="107172" cy="80379"/>
                </a:xfrm>
                <a:custGeom>
                  <a:rect b="b" l="l" r="r" t="t"/>
                  <a:pathLst>
                    <a:path extrusionOk="0" h="39" w="52">
                      <a:moveTo>
                        <a:pt x="23" y="39"/>
                      </a:moveTo>
                      <a:cubicBezTo>
                        <a:pt x="22" y="39"/>
                        <a:pt x="22" y="38"/>
                        <a:pt x="21" y="38"/>
                      </a:cubicBezTo>
                      <a:lnTo>
                        <a:pt x="1" y="21"/>
                      </a:lnTo>
                      <a:cubicBezTo>
                        <a:pt x="0" y="21"/>
                        <a:pt x="0" y="20"/>
                        <a:pt x="1" y="18"/>
                      </a:cubicBezTo>
                      <a:cubicBezTo>
                        <a:pt x="2" y="17"/>
                        <a:pt x="3" y="16"/>
                        <a:pt x="5" y="17"/>
                      </a:cubicBezTo>
                      <a:lnTo>
                        <a:pt x="23" y="32"/>
                      </a:lnTo>
                      <a:lnTo>
                        <a:pt x="48" y="1"/>
                      </a:lnTo>
                      <a:cubicBezTo>
                        <a:pt x="49" y="0"/>
                        <a:pt x="51" y="0"/>
                        <a:pt x="52" y="0"/>
                      </a:cubicBezTo>
                      <a:cubicBezTo>
                        <a:pt x="53" y="1"/>
                        <a:pt x="53" y="3"/>
                        <a:pt x="52" y="4"/>
                      </a:cubicBezTo>
                      <a:lnTo>
                        <a:pt x="25" y="38"/>
                      </a:lnTo>
                      <a:cubicBezTo>
                        <a:pt x="25" y="38"/>
                        <a:pt x="24" y="39"/>
                        <a:pt x="23" y="39"/>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939" name="Google Shape;1939;p43"/>
              <p:cNvSpPr/>
              <p:nvPr/>
            </p:nvSpPr>
            <p:spPr>
              <a:xfrm>
                <a:off x="2065998" y="838170"/>
                <a:ext cx="84650" cy="93282"/>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40" name="Google Shape;1940;p43"/>
            <p:cNvGrpSpPr/>
            <p:nvPr/>
          </p:nvGrpSpPr>
          <p:grpSpPr>
            <a:xfrm>
              <a:off x="1210622" y="-170354"/>
              <a:ext cx="367390" cy="638263"/>
              <a:chOff x="5914097" y="1631784"/>
              <a:chExt cx="367390" cy="638263"/>
            </a:xfrm>
          </p:grpSpPr>
          <p:sp>
            <p:nvSpPr>
              <p:cNvPr id="1941" name="Google Shape;1941;p43"/>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42" name="Google Shape;1942;p43"/>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pic>
        <p:nvPicPr>
          <p:cNvPr id="1947" name="Google Shape;1947;p44"/>
          <p:cNvPicPr preferRelativeResize="0"/>
          <p:nvPr/>
        </p:nvPicPr>
        <p:blipFill>
          <a:blip r:embed="rId3">
            <a:alphaModFix/>
          </a:blip>
          <a:stretch>
            <a:fillRect/>
          </a:stretch>
        </p:blipFill>
        <p:spPr>
          <a:xfrm>
            <a:off x="2238800" y="90925"/>
            <a:ext cx="4666399" cy="46308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pic>
        <p:nvPicPr>
          <p:cNvPr id="1952" name="Google Shape;1952;p45"/>
          <p:cNvPicPr preferRelativeResize="0"/>
          <p:nvPr/>
        </p:nvPicPr>
        <p:blipFill>
          <a:blip r:embed="rId3">
            <a:alphaModFix/>
          </a:blip>
          <a:stretch>
            <a:fillRect/>
          </a:stretch>
        </p:blipFill>
        <p:spPr>
          <a:xfrm>
            <a:off x="3352800" y="1295400"/>
            <a:ext cx="2438400" cy="243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25"/>
          <p:cNvSpPr txBox="1"/>
          <p:nvPr>
            <p:ph type="title"/>
          </p:nvPr>
        </p:nvSpPr>
        <p:spPr>
          <a:xfrm>
            <a:off x="875900" y="35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sp>
        <p:nvSpPr>
          <p:cNvPr id="954" name="Google Shape;954;p25"/>
          <p:cNvSpPr txBox="1"/>
          <p:nvPr>
            <p:ph idx="2" type="title"/>
          </p:nvPr>
        </p:nvSpPr>
        <p:spPr>
          <a:xfrm>
            <a:off x="1713175" y="943460"/>
            <a:ext cx="6309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01</a:t>
            </a:r>
            <a:endParaRPr>
              <a:latin typeface="Times New Roman"/>
              <a:ea typeface="Times New Roman"/>
              <a:cs typeface="Times New Roman"/>
              <a:sym typeface="Times New Roman"/>
            </a:endParaRPr>
          </a:p>
        </p:txBody>
      </p:sp>
      <p:sp>
        <p:nvSpPr>
          <p:cNvPr id="955" name="Google Shape;955;p25"/>
          <p:cNvSpPr txBox="1"/>
          <p:nvPr>
            <p:ph idx="3" type="title"/>
          </p:nvPr>
        </p:nvSpPr>
        <p:spPr>
          <a:xfrm>
            <a:off x="1713175" y="2459605"/>
            <a:ext cx="6309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04</a:t>
            </a:r>
            <a:endParaRPr>
              <a:latin typeface="Times New Roman"/>
              <a:ea typeface="Times New Roman"/>
              <a:cs typeface="Times New Roman"/>
              <a:sym typeface="Times New Roman"/>
            </a:endParaRPr>
          </a:p>
        </p:txBody>
      </p:sp>
      <p:sp>
        <p:nvSpPr>
          <p:cNvPr id="956" name="Google Shape;956;p25"/>
          <p:cNvSpPr txBox="1"/>
          <p:nvPr>
            <p:ph idx="4" type="title"/>
          </p:nvPr>
        </p:nvSpPr>
        <p:spPr>
          <a:xfrm>
            <a:off x="4412450" y="943460"/>
            <a:ext cx="6309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02</a:t>
            </a:r>
            <a:endParaRPr>
              <a:latin typeface="Times New Roman"/>
              <a:ea typeface="Times New Roman"/>
              <a:cs typeface="Times New Roman"/>
              <a:sym typeface="Times New Roman"/>
            </a:endParaRPr>
          </a:p>
        </p:txBody>
      </p:sp>
      <p:sp>
        <p:nvSpPr>
          <p:cNvPr id="957" name="Google Shape;957;p25"/>
          <p:cNvSpPr txBox="1"/>
          <p:nvPr>
            <p:ph idx="5" type="title"/>
          </p:nvPr>
        </p:nvSpPr>
        <p:spPr>
          <a:xfrm>
            <a:off x="4412450" y="2459605"/>
            <a:ext cx="6309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05</a:t>
            </a:r>
            <a:endParaRPr>
              <a:latin typeface="Times New Roman"/>
              <a:ea typeface="Times New Roman"/>
              <a:cs typeface="Times New Roman"/>
              <a:sym typeface="Times New Roman"/>
            </a:endParaRPr>
          </a:p>
        </p:txBody>
      </p:sp>
      <p:sp>
        <p:nvSpPr>
          <p:cNvPr id="958" name="Google Shape;958;p25"/>
          <p:cNvSpPr txBox="1"/>
          <p:nvPr>
            <p:ph idx="6" type="title"/>
          </p:nvPr>
        </p:nvSpPr>
        <p:spPr>
          <a:xfrm>
            <a:off x="7111725" y="943460"/>
            <a:ext cx="6309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03</a:t>
            </a:r>
            <a:endParaRPr>
              <a:latin typeface="Times New Roman"/>
              <a:ea typeface="Times New Roman"/>
              <a:cs typeface="Times New Roman"/>
              <a:sym typeface="Times New Roman"/>
            </a:endParaRPr>
          </a:p>
        </p:txBody>
      </p:sp>
      <p:sp>
        <p:nvSpPr>
          <p:cNvPr id="959" name="Google Shape;959;p25"/>
          <p:cNvSpPr txBox="1"/>
          <p:nvPr>
            <p:ph idx="7" type="title"/>
          </p:nvPr>
        </p:nvSpPr>
        <p:spPr>
          <a:xfrm>
            <a:off x="7111725" y="2459605"/>
            <a:ext cx="6309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06</a:t>
            </a:r>
            <a:endParaRPr>
              <a:latin typeface="Times New Roman"/>
              <a:ea typeface="Times New Roman"/>
              <a:cs typeface="Times New Roman"/>
              <a:sym typeface="Times New Roman"/>
            </a:endParaRPr>
          </a:p>
        </p:txBody>
      </p:sp>
      <p:sp>
        <p:nvSpPr>
          <p:cNvPr id="960" name="Google Shape;960;p25"/>
          <p:cNvSpPr txBox="1"/>
          <p:nvPr>
            <p:ph idx="1" type="subTitle"/>
          </p:nvPr>
        </p:nvSpPr>
        <p:spPr>
          <a:xfrm>
            <a:off x="875875" y="1642175"/>
            <a:ext cx="2305500" cy="4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61" name="Google Shape;961;p25"/>
          <p:cNvSpPr txBox="1"/>
          <p:nvPr>
            <p:ph idx="8" type="subTitle"/>
          </p:nvPr>
        </p:nvSpPr>
        <p:spPr>
          <a:xfrm>
            <a:off x="3575150" y="1642175"/>
            <a:ext cx="2305500" cy="4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962" name="Google Shape;962;p25"/>
          <p:cNvSpPr txBox="1"/>
          <p:nvPr>
            <p:ph idx="9" type="subTitle"/>
          </p:nvPr>
        </p:nvSpPr>
        <p:spPr>
          <a:xfrm>
            <a:off x="6274425" y="1642175"/>
            <a:ext cx="2305500" cy="4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Project </a:t>
            </a:r>
            <a:r>
              <a:rPr lang="en">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p:txBody>
      </p:sp>
      <p:sp>
        <p:nvSpPr>
          <p:cNvPr id="963" name="Google Shape;963;p25"/>
          <p:cNvSpPr txBox="1"/>
          <p:nvPr>
            <p:ph idx="13" type="subTitle"/>
          </p:nvPr>
        </p:nvSpPr>
        <p:spPr>
          <a:xfrm>
            <a:off x="875875" y="3151850"/>
            <a:ext cx="2305500" cy="4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Tools &amp; Technology</a:t>
            </a:r>
            <a:endParaRPr>
              <a:latin typeface="Times New Roman"/>
              <a:ea typeface="Times New Roman"/>
              <a:cs typeface="Times New Roman"/>
              <a:sym typeface="Times New Roman"/>
            </a:endParaRPr>
          </a:p>
        </p:txBody>
      </p:sp>
      <p:sp>
        <p:nvSpPr>
          <p:cNvPr id="964" name="Google Shape;964;p25"/>
          <p:cNvSpPr txBox="1"/>
          <p:nvPr>
            <p:ph idx="14" type="subTitle"/>
          </p:nvPr>
        </p:nvSpPr>
        <p:spPr>
          <a:xfrm>
            <a:off x="3575150" y="3151850"/>
            <a:ext cx="2305500" cy="4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965" name="Google Shape;965;p25"/>
          <p:cNvSpPr txBox="1"/>
          <p:nvPr>
            <p:ph idx="15" type="subTitle"/>
          </p:nvPr>
        </p:nvSpPr>
        <p:spPr>
          <a:xfrm>
            <a:off x="6274425" y="3151850"/>
            <a:ext cx="2305500" cy="4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966" name="Google Shape;966;p25"/>
          <p:cNvSpPr txBox="1"/>
          <p:nvPr>
            <p:ph idx="7" type="title"/>
          </p:nvPr>
        </p:nvSpPr>
        <p:spPr>
          <a:xfrm>
            <a:off x="1713175" y="3975755"/>
            <a:ext cx="6309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07</a:t>
            </a:r>
            <a:endParaRPr>
              <a:latin typeface="Times New Roman"/>
              <a:ea typeface="Times New Roman"/>
              <a:cs typeface="Times New Roman"/>
              <a:sym typeface="Times New Roman"/>
            </a:endParaRPr>
          </a:p>
        </p:txBody>
      </p:sp>
      <p:sp>
        <p:nvSpPr>
          <p:cNvPr id="967" name="Google Shape;967;p25"/>
          <p:cNvSpPr txBox="1"/>
          <p:nvPr>
            <p:ph idx="15" type="subTitle"/>
          </p:nvPr>
        </p:nvSpPr>
        <p:spPr>
          <a:xfrm>
            <a:off x="875875" y="4668000"/>
            <a:ext cx="2305500" cy="4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68" name="Google Shape;968;p25"/>
          <p:cNvSpPr txBox="1"/>
          <p:nvPr>
            <p:ph idx="7" type="title"/>
          </p:nvPr>
        </p:nvSpPr>
        <p:spPr>
          <a:xfrm>
            <a:off x="4412450" y="3975755"/>
            <a:ext cx="630900" cy="63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08</a:t>
            </a:r>
            <a:endParaRPr>
              <a:latin typeface="Times New Roman"/>
              <a:ea typeface="Times New Roman"/>
              <a:cs typeface="Times New Roman"/>
              <a:sym typeface="Times New Roman"/>
            </a:endParaRPr>
          </a:p>
        </p:txBody>
      </p:sp>
      <p:sp>
        <p:nvSpPr>
          <p:cNvPr id="969" name="Google Shape;969;p25"/>
          <p:cNvSpPr txBox="1"/>
          <p:nvPr>
            <p:ph idx="15" type="subTitle"/>
          </p:nvPr>
        </p:nvSpPr>
        <p:spPr>
          <a:xfrm>
            <a:off x="3575150" y="4668000"/>
            <a:ext cx="2305500" cy="4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Demonstration</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26"/>
          <p:cNvSpPr txBox="1"/>
          <p:nvPr>
            <p:ph type="title"/>
          </p:nvPr>
        </p:nvSpPr>
        <p:spPr>
          <a:xfrm>
            <a:off x="3989375" y="2571975"/>
            <a:ext cx="4383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75" name="Google Shape;975;p26"/>
          <p:cNvSpPr txBox="1"/>
          <p:nvPr>
            <p:ph idx="2" type="title"/>
          </p:nvPr>
        </p:nvSpPr>
        <p:spPr>
          <a:xfrm>
            <a:off x="5642675" y="1454775"/>
            <a:ext cx="1077000" cy="9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976" name="Google Shape;976;p26"/>
          <p:cNvGrpSpPr/>
          <p:nvPr/>
        </p:nvGrpSpPr>
        <p:grpSpPr>
          <a:xfrm>
            <a:off x="418555" y="2815949"/>
            <a:ext cx="3225743" cy="2405363"/>
            <a:chOff x="418555" y="2815949"/>
            <a:chExt cx="3225743" cy="2405363"/>
          </a:xfrm>
        </p:grpSpPr>
        <p:grpSp>
          <p:nvGrpSpPr>
            <p:cNvPr id="977" name="Google Shape;977;p26"/>
            <p:cNvGrpSpPr/>
            <p:nvPr/>
          </p:nvGrpSpPr>
          <p:grpSpPr>
            <a:xfrm>
              <a:off x="418555" y="2815949"/>
              <a:ext cx="2661006" cy="2405363"/>
              <a:chOff x="418555" y="2815949"/>
              <a:chExt cx="2661006" cy="2405363"/>
            </a:xfrm>
          </p:grpSpPr>
          <p:sp>
            <p:nvSpPr>
              <p:cNvPr id="978" name="Google Shape;978;p26"/>
              <p:cNvSpPr/>
              <p:nvPr/>
            </p:nvSpPr>
            <p:spPr>
              <a:xfrm>
                <a:off x="1417886" y="4361425"/>
                <a:ext cx="1661675" cy="859888"/>
              </a:xfrm>
              <a:custGeom>
                <a:rect b="b" l="l" r="r" t="t"/>
                <a:pathLst>
                  <a:path extrusionOk="0" h="518" w="1001">
                    <a:moveTo>
                      <a:pt x="281" y="434"/>
                    </a:moveTo>
                    <a:cubicBezTo>
                      <a:pt x="302" y="359"/>
                      <a:pt x="377" y="94"/>
                      <a:pt x="398" y="19"/>
                    </a:cubicBezTo>
                    <a:cubicBezTo>
                      <a:pt x="401" y="8"/>
                      <a:pt x="412" y="0"/>
                      <a:pt x="424" y="0"/>
                    </a:cubicBezTo>
                    <a:lnTo>
                      <a:pt x="975" y="0"/>
                    </a:lnTo>
                    <a:cubicBezTo>
                      <a:pt x="993" y="0"/>
                      <a:pt x="1005" y="17"/>
                      <a:pt x="1001" y="34"/>
                    </a:cubicBezTo>
                    <a:lnTo>
                      <a:pt x="868" y="499"/>
                    </a:lnTo>
                    <a:cubicBezTo>
                      <a:pt x="865" y="510"/>
                      <a:pt x="854" y="518"/>
                      <a:pt x="842" y="518"/>
                    </a:cubicBezTo>
                    <a:lnTo>
                      <a:pt x="27" y="518"/>
                    </a:lnTo>
                    <a:cubicBezTo>
                      <a:pt x="-5" y="518"/>
                      <a:pt x="-11" y="472"/>
                      <a:pt x="21" y="465"/>
                    </a:cubicBezTo>
                    <a:cubicBezTo>
                      <a:pt x="21" y="465"/>
                      <a:pt x="22" y="465"/>
                      <a:pt x="23" y="465"/>
                    </a:cubicBezTo>
                    <a:cubicBezTo>
                      <a:pt x="72" y="455"/>
                      <a:pt x="204" y="454"/>
                      <a:pt x="255" y="454"/>
                    </a:cubicBezTo>
                    <a:cubicBezTo>
                      <a:pt x="267" y="454"/>
                      <a:pt x="278" y="446"/>
                      <a:pt x="281" y="4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79" name="Google Shape;979;p26"/>
              <p:cNvSpPr/>
              <p:nvPr/>
            </p:nvSpPr>
            <p:spPr>
              <a:xfrm>
                <a:off x="1924191" y="4419525"/>
                <a:ext cx="1082330" cy="697206"/>
              </a:xfrm>
              <a:custGeom>
                <a:rect b="b" l="l" r="r" t="t"/>
                <a:pathLst>
                  <a:path extrusionOk="0" h="420" w="652">
                    <a:moveTo>
                      <a:pt x="652" y="0"/>
                    </a:moveTo>
                    <a:lnTo>
                      <a:pt x="530" y="417"/>
                    </a:lnTo>
                    <a:lnTo>
                      <a:pt x="0" y="420"/>
                    </a:lnTo>
                    <a:lnTo>
                      <a:pt x="118" y="0"/>
                    </a:lnTo>
                    <a:lnTo>
                      <a:pt x="65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0" name="Google Shape;980;p26"/>
              <p:cNvSpPr/>
              <p:nvPr/>
            </p:nvSpPr>
            <p:spPr>
              <a:xfrm>
                <a:off x="2631359" y="4665208"/>
                <a:ext cx="217462" cy="4980"/>
              </a:xfrm>
              <a:custGeom>
                <a:rect b="b" l="l" r="r" t="t"/>
                <a:pathLst>
                  <a:path extrusionOk="0" h="3" w="131">
                    <a:moveTo>
                      <a:pt x="0" y="1"/>
                    </a:moveTo>
                    <a:cubicBezTo>
                      <a:pt x="0" y="2"/>
                      <a:pt x="28" y="3"/>
                      <a:pt x="65" y="3"/>
                    </a:cubicBezTo>
                    <a:cubicBezTo>
                      <a:pt x="101" y="3"/>
                      <a:pt x="131" y="2"/>
                      <a:pt x="131" y="1"/>
                    </a:cubicBezTo>
                    <a:cubicBezTo>
                      <a:pt x="131" y="0"/>
                      <a:pt x="101" y="0"/>
                      <a:pt x="65" y="0"/>
                    </a:cubicBezTo>
                    <a:cubicBezTo>
                      <a:pt x="28"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1" name="Google Shape;981;p26"/>
              <p:cNvSpPr/>
              <p:nvPr/>
            </p:nvSpPr>
            <p:spPr>
              <a:xfrm>
                <a:off x="2677839" y="4764809"/>
                <a:ext cx="142761" cy="4980"/>
              </a:xfrm>
              <a:custGeom>
                <a:rect b="b" l="l" r="r" t="t"/>
                <a:pathLst>
                  <a:path extrusionOk="0" h="3" w="86">
                    <a:moveTo>
                      <a:pt x="0" y="2"/>
                    </a:moveTo>
                    <a:cubicBezTo>
                      <a:pt x="0" y="2"/>
                      <a:pt x="19" y="3"/>
                      <a:pt x="43" y="3"/>
                    </a:cubicBezTo>
                    <a:cubicBezTo>
                      <a:pt x="67" y="3"/>
                      <a:pt x="86" y="2"/>
                      <a:pt x="86" y="2"/>
                    </a:cubicBezTo>
                    <a:cubicBezTo>
                      <a:pt x="86" y="1"/>
                      <a:pt x="67" y="0"/>
                      <a:pt x="43" y="0"/>
                    </a:cubicBezTo>
                    <a:cubicBezTo>
                      <a:pt x="19"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2" name="Google Shape;982;p26"/>
              <p:cNvSpPr/>
              <p:nvPr/>
            </p:nvSpPr>
            <p:spPr>
              <a:xfrm>
                <a:off x="2382356" y="4764809"/>
                <a:ext cx="258962" cy="4980"/>
              </a:xfrm>
              <a:custGeom>
                <a:rect b="b" l="l" r="r" t="t"/>
                <a:pathLst>
                  <a:path extrusionOk="0" h="3" w="156">
                    <a:moveTo>
                      <a:pt x="0" y="2"/>
                    </a:moveTo>
                    <a:cubicBezTo>
                      <a:pt x="0" y="2"/>
                      <a:pt x="35" y="3"/>
                      <a:pt x="78" y="3"/>
                    </a:cubicBezTo>
                    <a:cubicBezTo>
                      <a:pt x="121" y="3"/>
                      <a:pt x="156" y="2"/>
                      <a:pt x="156" y="2"/>
                    </a:cubicBezTo>
                    <a:cubicBezTo>
                      <a:pt x="156" y="1"/>
                      <a:pt x="121" y="0"/>
                      <a:pt x="78" y="0"/>
                    </a:cubicBezTo>
                    <a:cubicBezTo>
                      <a:pt x="35"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3" name="Google Shape;983;p26"/>
              <p:cNvSpPr/>
              <p:nvPr/>
            </p:nvSpPr>
            <p:spPr>
              <a:xfrm>
                <a:off x="2847161" y="4549007"/>
                <a:ext cx="38180" cy="49800"/>
              </a:xfrm>
              <a:custGeom>
                <a:rect b="b" l="l" r="r" t="t"/>
                <a:pathLst>
                  <a:path extrusionOk="0" h="30" w="23">
                    <a:moveTo>
                      <a:pt x="0" y="30"/>
                    </a:moveTo>
                    <a:cubicBezTo>
                      <a:pt x="0" y="31"/>
                      <a:pt x="10" y="26"/>
                      <a:pt x="22" y="19"/>
                    </a:cubicBezTo>
                    <a:lnTo>
                      <a:pt x="23" y="18"/>
                    </a:lnTo>
                    <a:lnTo>
                      <a:pt x="22" y="17"/>
                    </a:lnTo>
                    <a:lnTo>
                      <a:pt x="21" y="16"/>
                    </a:lnTo>
                    <a:cubicBezTo>
                      <a:pt x="11" y="7"/>
                      <a:pt x="2" y="0"/>
                      <a:pt x="1" y="0"/>
                    </a:cubicBezTo>
                    <a:cubicBezTo>
                      <a:pt x="1" y="1"/>
                      <a:pt x="9" y="9"/>
                      <a:pt x="20" y="18"/>
                    </a:cubicBezTo>
                    <a:lnTo>
                      <a:pt x="20" y="19"/>
                    </a:lnTo>
                    <a:lnTo>
                      <a:pt x="20" y="17"/>
                    </a:lnTo>
                    <a:cubicBezTo>
                      <a:pt x="9" y="23"/>
                      <a:pt x="-1" y="30"/>
                      <a:pt x="0" y="3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4" name="Google Shape;984;p26"/>
              <p:cNvSpPr/>
              <p:nvPr/>
            </p:nvSpPr>
            <p:spPr>
              <a:xfrm>
                <a:off x="2754200" y="4549007"/>
                <a:ext cx="39840" cy="53120"/>
              </a:xfrm>
              <a:custGeom>
                <a:rect b="b" l="l" r="r" t="t"/>
                <a:pathLst>
                  <a:path extrusionOk="0" h="32" w="24">
                    <a:moveTo>
                      <a:pt x="24" y="0"/>
                    </a:moveTo>
                    <a:cubicBezTo>
                      <a:pt x="24" y="0"/>
                      <a:pt x="14" y="5"/>
                      <a:pt x="2" y="12"/>
                    </a:cubicBezTo>
                    <a:lnTo>
                      <a:pt x="0" y="13"/>
                    </a:lnTo>
                    <a:lnTo>
                      <a:pt x="1" y="14"/>
                    </a:lnTo>
                    <a:lnTo>
                      <a:pt x="2" y="14"/>
                    </a:lnTo>
                    <a:cubicBezTo>
                      <a:pt x="11" y="25"/>
                      <a:pt x="19" y="33"/>
                      <a:pt x="20" y="32"/>
                    </a:cubicBezTo>
                    <a:cubicBezTo>
                      <a:pt x="20" y="32"/>
                      <a:pt x="13" y="23"/>
                      <a:pt x="4" y="13"/>
                    </a:cubicBezTo>
                    <a:lnTo>
                      <a:pt x="3" y="12"/>
                    </a:lnTo>
                    <a:lnTo>
                      <a:pt x="3" y="14"/>
                    </a:lnTo>
                    <a:cubicBezTo>
                      <a:pt x="15" y="7"/>
                      <a:pt x="24" y="1"/>
                      <a:pt x="24"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5" name="Google Shape;985;p26"/>
              <p:cNvSpPr/>
              <p:nvPr/>
            </p:nvSpPr>
            <p:spPr>
              <a:xfrm>
                <a:off x="2802341" y="4535727"/>
                <a:ext cx="31540" cy="87981"/>
              </a:xfrm>
              <a:custGeom>
                <a:rect b="b" l="l" r="r" t="t"/>
                <a:pathLst>
                  <a:path extrusionOk="0" h="53" w="19">
                    <a:moveTo>
                      <a:pt x="0" y="0"/>
                    </a:moveTo>
                    <a:cubicBezTo>
                      <a:pt x="0" y="0"/>
                      <a:pt x="2" y="12"/>
                      <a:pt x="8" y="27"/>
                    </a:cubicBezTo>
                    <a:cubicBezTo>
                      <a:pt x="13" y="42"/>
                      <a:pt x="18" y="54"/>
                      <a:pt x="19" y="53"/>
                    </a:cubicBezTo>
                    <a:cubicBezTo>
                      <a:pt x="19" y="52"/>
                      <a:pt x="16" y="41"/>
                      <a:pt x="11" y="26"/>
                    </a:cubicBezTo>
                    <a:cubicBezTo>
                      <a:pt x="6" y="11"/>
                      <a:pt x="1"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6" name="Google Shape;986;p26"/>
              <p:cNvSpPr/>
              <p:nvPr/>
            </p:nvSpPr>
            <p:spPr>
              <a:xfrm>
                <a:off x="2120073" y="4655248"/>
                <a:ext cx="448204" cy="4980"/>
              </a:xfrm>
              <a:custGeom>
                <a:rect b="b" l="l" r="r" t="t"/>
                <a:pathLst>
                  <a:path extrusionOk="0" h="3" w="270">
                    <a:moveTo>
                      <a:pt x="0" y="2"/>
                    </a:moveTo>
                    <a:cubicBezTo>
                      <a:pt x="0" y="2"/>
                      <a:pt x="61" y="3"/>
                      <a:pt x="135" y="3"/>
                    </a:cubicBezTo>
                    <a:cubicBezTo>
                      <a:pt x="210" y="3"/>
                      <a:pt x="270" y="2"/>
                      <a:pt x="270" y="2"/>
                    </a:cubicBezTo>
                    <a:cubicBezTo>
                      <a:pt x="270" y="1"/>
                      <a:pt x="210" y="0"/>
                      <a:pt x="135" y="0"/>
                    </a:cubicBezTo>
                    <a:cubicBezTo>
                      <a:pt x="61"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87" name="Google Shape;987;p26"/>
              <p:cNvSpPr/>
              <p:nvPr/>
            </p:nvSpPr>
            <p:spPr>
              <a:xfrm>
                <a:off x="2143314" y="4710028"/>
                <a:ext cx="698866" cy="4980"/>
              </a:xfrm>
              <a:custGeom>
                <a:rect b="b" l="l" r="r" t="t"/>
                <a:pathLst>
                  <a:path extrusionOk="0" h="3" w="421">
                    <a:moveTo>
                      <a:pt x="0" y="2"/>
                    </a:moveTo>
                    <a:cubicBezTo>
                      <a:pt x="0" y="3"/>
                      <a:pt x="94" y="3"/>
                      <a:pt x="210" y="3"/>
                    </a:cubicBezTo>
                    <a:cubicBezTo>
                      <a:pt x="326" y="3"/>
                      <a:pt x="421" y="3"/>
                      <a:pt x="421" y="2"/>
                    </a:cubicBezTo>
                    <a:cubicBezTo>
                      <a:pt x="421" y="1"/>
                      <a:pt x="326" y="0"/>
                      <a:pt x="210" y="0"/>
                    </a:cubicBezTo>
                    <a:cubicBezTo>
                      <a:pt x="94"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88" name="Google Shape;988;p26"/>
              <p:cNvSpPr/>
              <p:nvPr/>
            </p:nvSpPr>
            <p:spPr>
              <a:xfrm>
                <a:off x="2559978" y="4851130"/>
                <a:ext cx="219122" cy="4980"/>
              </a:xfrm>
              <a:custGeom>
                <a:rect b="b" l="l" r="r" t="t"/>
                <a:pathLst>
                  <a:path extrusionOk="0" h="3" w="132">
                    <a:moveTo>
                      <a:pt x="0" y="1"/>
                    </a:moveTo>
                    <a:cubicBezTo>
                      <a:pt x="0" y="2"/>
                      <a:pt x="29" y="3"/>
                      <a:pt x="66" y="3"/>
                    </a:cubicBezTo>
                    <a:cubicBezTo>
                      <a:pt x="102" y="3"/>
                      <a:pt x="132" y="2"/>
                      <a:pt x="132" y="1"/>
                    </a:cubicBezTo>
                    <a:cubicBezTo>
                      <a:pt x="132" y="1"/>
                      <a:pt x="102" y="0"/>
                      <a:pt x="66" y="0"/>
                    </a:cubicBezTo>
                    <a:cubicBezTo>
                      <a:pt x="29" y="0"/>
                      <a:pt x="0" y="1"/>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9" name="Google Shape;989;p26"/>
              <p:cNvSpPr/>
              <p:nvPr/>
            </p:nvSpPr>
            <p:spPr>
              <a:xfrm>
                <a:off x="2608118" y="4952391"/>
                <a:ext cx="142761" cy="3320"/>
              </a:xfrm>
              <a:custGeom>
                <a:rect b="b" l="l" r="r" t="t"/>
                <a:pathLst>
                  <a:path extrusionOk="0" h="2" w="86">
                    <a:moveTo>
                      <a:pt x="0" y="1"/>
                    </a:moveTo>
                    <a:cubicBezTo>
                      <a:pt x="0" y="2"/>
                      <a:pt x="19" y="2"/>
                      <a:pt x="43" y="2"/>
                    </a:cubicBezTo>
                    <a:cubicBezTo>
                      <a:pt x="67" y="2"/>
                      <a:pt x="86" y="2"/>
                      <a:pt x="86" y="1"/>
                    </a:cubicBezTo>
                    <a:cubicBezTo>
                      <a:pt x="86" y="0"/>
                      <a:pt x="67" y="0"/>
                      <a:pt x="43" y="0"/>
                    </a:cubicBezTo>
                    <a:cubicBezTo>
                      <a:pt x="19"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0" name="Google Shape;990;p26"/>
              <p:cNvSpPr/>
              <p:nvPr/>
            </p:nvSpPr>
            <p:spPr>
              <a:xfrm>
                <a:off x="2312635" y="4952391"/>
                <a:ext cx="258962" cy="3320"/>
              </a:xfrm>
              <a:custGeom>
                <a:rect b="b" l="l" r="r" t="t"/>
                <a:pathLst>
                  <a:path extrusionOk="0" h="2" w="156">
                    <a:moveTo>
                      <a:pt x="0" y="1"/>
                    </a:moveTo>
                    <a:cubicBezTo>
                      <a:pt x="0" y="2"/>
                      <a:pt x="35" y="2"/>
                      <a:pt x="78" y="2"/>
                    </a:cubicBezTo>
                    <a:cubicBezTo>
                      <a:pt x="121" y="2"/>
                      <a:pt x="156" y="2"/>
                      <a:pt x="156" y="1"/>
                    </a:cubicBezTo>
                    <a:cubicBezTo>
                      <a:pt x="156" y="0"/>
                      <a:pt x="121" y="0"/>
                      <a:pt x="78" y="0"/>
                    </a:cubicBezTo>
                    <a:cubicBezTo>
                      <a:pt x="35"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1" name="Google Shape;991;p26"/>
              <p:cNvSpPr/>
              <p:nvPr/>
            </p:nvSpPr>
            <p:spPr>
              <a:xfrm>
                <a:off x="2071933" y="4897610"/>
                <a:ext cx="700526" cy="3320"/>
              </a:xfrm>
              <a:custGeom>
                <a:rect b="b" l="l" r="r" t="t"/>
                <a:pathLst>
                  <a:path extrusionOk="0" h="2" w="422">
                    <a:moveTo>
                      <a:pt x="0" y="1"/>
                    </a:moveTo>
                    <a:cubicBezTo>
                      <a:pt x="0" y="2"/>
                      <a:pt x="95" y="2"/>
                      <a:pt x="211" y="2"/>
                    </a:cubicBezTo>
                    <a:cubicBezTo>
                      <a:pt x="327" y="2"/>
                      <a:pt x="422" y="2"/>
                      <a:pt x="422" y="1"/>
                    </a:cubicBezTo>
                    <a:cubicBezTo>
                      <a:pt x="422" y="0"/>
                      <a:pt x="327" y="0"/>
                      <a:pt x="211" y="0"/>
                    </a:cubicBezTo>
                    <a:cubicBezTo>
                      <a:pt x="95"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92" name="Google Shape;992;p26"/>
              <p:cNvSpPr/>
              <p:nvPr/>
            </p:nvSpPr>
            <p:spPr>
              <a:xfrm>
                <a:off x="2815621" y="4371385"/>
                <a:ext cx="242362" cy="849928"/>
              </a:xfrm>
              <a:custGeom>
                <a:rect b="b" l="l" r="r" t="t"/>
                <a:pathLst>
                  <a:path extrusionOk="0" h="512" w="146">
                    <a:moveTo>
                      <a:pt x="0" y="512"/>
                    </a:moveTo>
                    <a:cubicBezTo>
                      <a:pt x="1" y="512"/>
                      <a:pt x="34" y="398"/>
                      <a:pt x="75" y="257"/>
                    </a:cubicBezTo>
                    <a:cubicBezTo>
                      <a:pt x="115" y="115"/>
                      <a:pt x="147" y="0"/>
                      <a:pt x="146" y="0"/>
                    </a:cubicBezTo>
                    <a:cubicBezTo>
                      <a:pt x="145" y="0"/>
                      <a:pt x="112" y="114"/>
                      <a:pt x="72" y="256"/>
                    </a:cubicBezTo>
                    <a:cubicBezTo>
                      <a:pt x="32" y="397"/>
                      <a:pt x="0" y="512"/>
                      <a:pt x="0" y="51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3" name="Google Shape;993;p26"/>
              <p:cNvSpPr/>
              <p:nvPr/>
            </p:nvSpPr>
            <p:spPr>
              <a:xfrm>
                <a:off x="2143314" y="4578887"/>
                <a:ext cx="436584" cy="385123"/>
              </a:xfrm>
              <a:custGeom>
                <a:rect b="b" l="l" r="r" t="t"/>
                <a:pathLst>
                  <a:path extrusionOk="0" h="232" w="263">
                    <a:moveTo>
                      <a:pt x="261" y="6"/>
                    </a:moveTo>
                    <a:cubicBezTo>
                      <a:pt x="261" y="6"/>
                      <a:pt x="216" y="-8"/>
                      <a:pt x="185" y="6"/>
                    </a:cubicBezTo>
                    <a:cubicBezTo>
                      <a:pt x="154" y="21"/>
                      <a:pt x="0" y="140"/>
                      <a:pt x="0" y="140"/>
                    </a:cubicBezTo>
                    <a:lnTo>
                      <a:pt x="25" y="232"/>
                    </a:lnTo>
                    <a:lnTo>
                      <a:pt x="61" y="203"/>
                    </a:lnTo>
                    <a:cubicBezTo>
                      <a:pt x="61" y="203"/>
                      <a:pt x="119" y="211"/>
                      <a:pt x="142" y="189"/>
                    </a:cubicBezTo>
                    <a:cubicBezTo>
                      <a:pt x="164" y="166"/>
                      <a:pt x="190" y="145"/>
                      <a:pt x="190" y="145"/>
                    </a:cubicBezTo>
                    <a:cubicBezTo>
                      <a:pt x="190" y="145"/>
                      <a:pt x="213" y="182"/>
                      <a:pt x="226" y="180"/>
                    </a:cubicBezTo>
                    <a:cubicBezTo>
                      <a:pt x="235" y="178"/>
                      <a:pt x="240" y="149"/>
                      <a:pt x="240" y="149"/>
                    </a:cubicBezTo>
                    <a:cubicBezTo>
                      <a:pt x="240" y="149"/>
                      <a:pt x="268" y="156"/>
                      <a:pt x="261" y="129"/>
                    </a:cubicBezTo>
                    <a:lnTo>
                      <a:pt x="245" y="75"/>
                    </a:lnTo>
                    <a:cubicBezTo>
                      <a:pt x="242" y="66"/>
                      <a:pt x="233" y="59"/>
                      <a:pt x="223" y="58"/>
                    </a:cubicBezTo>
                    <a:lnTo>
                      <a:pt x="175" y="53"/>
                    </a:lnTo>
                    <a:lnTo>
                      <a:pt x="201" y="32"/>
                    </a:lnTo>
                    <a:cubicBezTo>
                      <a:pt x="201" y="32"/>
                      <a:pt x="229" y="34"/>
                      <a:pt x="253" y="29"/>
                    </a:cubicBezTo>
                    <a:cubicBezTo>
                      <a:pt x="261" y="27"/>
                      <a:pt x="267" y="11"/>
                      <a:pt x="261" y="6"/>
                    </a:cubicBezTo>
                    <a:close/>
                  </a:path>
                </a:pathLst>
              </a:custGeom>
              <a:solidFill>
                <a:srgbClr val="9E6753"/>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4" name="Google Shape;994;p26"/>
              <p:cNvSpPr/>
              <p:nvPr/>
            </p:nvSpPr>
            <p:spPr>
              <a:xfrm>
                <a:off x="2408916" y="4733269"/>
                <a:ext cx="122841" cy="91301"/>
              </a:xfrm>
              <a:custGeom>
                <a:rect b="b" l="l" r="r" t="t"/>
                <a:pathLst>
                  <a:path extrusionOk="0" h="55" w="74">
                    <a:moveTo>
                      <a:pt x="0" y="12"/>
                    </a:moveTo>
                    <a:cubicBezTo>
                      <a:pt x="1" y="12"/>
                      <a:pt x="6" y="9"/>
                      <a:pt x="15" y="6"/>
                    </a:cubicBezTo>
                    <a:cubicBezTo>
                      <a:pt x="19" y="4"/>
                      <a:pt x="25" y="2"/>
                      <a:pt x="31" y="3"/>
                    </a:cubicBezTo>
                    <a:cubicBezTo>
                      <a:pt x="37" y="3"/>
                      <a:pt x="43" y="5"/>
                      <a:pt x="49" y="10"/>
                    </a:cubicBezTo>
                    <a:cubicBezTo>
                      <a:pt x="61" y="19"/>
                      <a:pt x="66" y="31"/>
                      <a:pt x="69" y="40"/>
                    </a:cubicBezTo>
                    <a:cubicBezTo>
                      <a:pt x="72" y="49"/>
                      <a:pt x="74" y="55"/>
                      <a:pt x="74" y="55"/>
                    </a:cubicBezTo>
                    <a:cubicBezTo>
                      <a:pt x="75" y="55"/>
                      <a:pt x="74" y="49"/>
                      <a:pt x="71" y="40"/>
                    </a:cubicBezTo>
                    <a:cubicBezTo>
                      <a:pt x="69" y="35"/>
                      <a:pt x="67" y="30"/>
                      <a:pt x="64" y="24"/>
                    </a:cubicBezTo>
                    <a:cubicBezTo>
                      <a:pt x="61" y="18"/>
                      <a:pt x="57" y="12"/>
                      <a:pt x="51" y="8"/>
                    </a:cubicBezTo>
                    <a:cubicBezTo>
                      <a:pt x="45" y="3"/>
                      <a:pt x="38" y="0"/>
                      <a:pt x="31" y="0"/>
                    </a:cubicBezTo>
                    <a:cubicBezTo>
                      <a:pt x="24" y="0"/>
                      <a:pt x="18" y="2"/>
                      <a:pt x="14" y="4"/>
                    </a:cubicBezTo>
                    <a:cubicBezTo>
                      <a:pt x="10" y="6"/>
                      <a:pt x="6" y="8"/>
                      <a:pt x="4" y="9"/>
                    </a:cubicBezTo>
                    <a:cubicBezTo>
                      <a:pt x="2" y="11"/>
                      <a:pt x="0" y="12"/>
                      <a:pt x="1" y="12"/>
                    </a:cubicBezTo>
                    <a:lnTo>
                      <a:pt x="0" y="1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5" name="Google Shape;995;p26"/>
              <p:cNvSpPr/>
              <p:nvPr/>
            </p:nvSpPr>
            <p:spPr>
              <a:xfrm>
                <a:off x="2388996" y="4663548"/>
                <a:ext cx="48140" cy="11620"/>
              </a:xfrm>
              <a:custGeom>
                <a:rect b="b" l="l" r="r" t="t"/>
                <a:pathLst>
                  <a:path extrusionOk="0" h="7" w="29">
                    <a:moveTo>
                      <a:pt x="0" y="7"/>
                    </a:moveTo>
                    <a:cubicBezTo>
                      <a:pt x="0" y="8"/>
                      <a:pt x="6" y="4"/>
                      <a:pt x="14" y="3"/>
                    </a:cubicBezTo>
                    <a:cubicBezTo>
                      <a:pt x="22" y="2"/>
                      <a:pt x="28" y="5"/>
                      <a:pt x="29" y="4"/>
                    </a:cubicBezTo>
                    <a:cubicBezTo>
                      <a:pt x="29" y="4"/>
                      <a:pt x="28" y="2"/>
                      <a:pt x="25" y="1"/>
                    </a:cubicBezTo>
                    <a:cubicBezTo>
                      <a:pt x="22" y="0"/>
                      <a:pt x="18" y="0"/>
                      <a:pt x="14" y="0"/>
                    </a:cubicBezTo>
                    <a:cubicBezTo>
                      <a:pt x="9" y="1"/>
                      <a:pt x="5" y="2"/>
                      <a:pt x="3" y="4"/>
                    </a:cubicBezTo>
                    <a:cubicBezTo>
                      <a:pt x="1" y="6"/>
                      <a:pt x="0" y="7"/>
                      <a:pt x="0"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6" name="Google Shape;996;p26"/>
              <p:cNvSpPr/>
              <p:nvPr/>
            </p:nvSpPr>
            <p:spPr>
              <a:xfrm>
                <a:off x="1831230" y="3820259"/>
                <a:ext cx="202522" cy="134461"/>
              </a:xfrm>
              <a:custGeom>
                <a:rect b="b" l="l" r="r" t="t"/>
                <a:pathLst>
                  <a:path extrusionOk="0" h="81" w="122">
                    <a:moveTo>
                      <a:pt x="94" y="8"/>
                    </a:moveTo>
                    <a:lnTo>
                      <a:pt x="110" y="9"/>
                    </a:lnTo>
                    <a:cubicBezTo>
                      <a:pt x="119" y="9"/>
                      <a:pt x="126" y="19"/>
                      <a:pt x="120" y="27"/>
                    </a:cubicBezTo>
                    <a:cubicBezTo>
                      <a:pt x="119" y="29"/>
                      <a:pt x="118" y="30"/>
                      <a:pt x="116" y="31"/>
                    </a:cubicBezTo>
                    <a:cubicBezTo>
                      <a:pt x="107" y="34"/>
                      <a:pt x="48" y="44"/>
                      <a:pt x="48" y="44"/>
                    </a:cubicBezTo>
                    <a:lnTo>
                      <a:pt x="21" y="81"/>
                    </a:lnTo>
                    <a:lnTo>
                      <a:pt x="0" y="69"/>
                    </a:lnTo>
                    <a:cubicBezTo>
                      <a:pt x="0" y="69"/>
                      <a:pt x="26" y="-2"/>
                      <a:pt x="24" y="0"/>
                    </a:cubicBezTo>
                    <a:cubicBezTo>
                      <a:pt x="22" y="2"/>
                      <a:pt x="94" y="8"/>
                      <a:pt x="94" y="8"/>
                    </a:cubicBezTo>
                    <a:close/>
                  </a:path>
                </a:pathLst>
              </a:custGeom>
              <a:solidFill>
                <a:srgbClr val="8A594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7" name="Google Shape;997;p26"/>
              <p:cNvSpPr/>
              <p:nvPr/>
            </p:nvSpPr>
            <p:spPr>
              <a:xfrm>
                <a:off x="1645308" y="3803659"/>
                <a:ext cx="358563" cy="418324"/>
              </a:xfrm>
              <a:custGeom>
                <a:rect b="b" l="l" r="r" t="t"/>
                <a:pathLst>
                  <a:path extrusionOk="0" h="252" w="216">
                    <a:moveTo>
                      <a:pt x="0" y="206"/>
                    </a:moveTo>
                    <a:lnTo>
                      <a:pt x="120" y="12"/>
                    </a:lnTo>
                    <a:cubicBezTo>
                      <a:pt x="124" y="6"/>
                      <a:pt x="129" y="3"/>
                      <a:pt x="136" y="3"/>
                    </a:cubicBezTo>
                    <a:lnTo>
                      <a:pt x="202" y="0"/>
                    </a:lnTo>
                    <a:cubicBezTo>
                      <a:pt x="212" y="0"/>
                      <a:pt x="220" y="11"/>
                      <a:pt x="214" y="20"/>
                    </a:cubicBezTo>
                    <a:cubicBezTo>
                      <a:pt x="213" y="23"/>
                      <a:pt x="210" y="25"/>
                      <a:pt x="206" y="26"/>
                    </a:cubicBezTo>
                    <a:cubicBezTo>
                      <a:pt x="190" y="29"/>
                      <a:pt x="148" y="31"/>
                      <a:pt x="148" y="31"/>
                    </a:cubicBezTo>
                    <a:lnTo>
                      <a:pt x="121" y="85"/>
                    </a:lnTo>
                    <a:lnTo>
                      <a:pt x="187" y="60"/>
                    </a:lnTo>
                    <a:cubicBezTo>
                      <a:pt x="194" y="57"/>
                      <a:pt x="201" y="61"/>
                      <a:pt x="202" y="68"/>
                    </a:cubicBezTo>
                    <a:cubicBezTo>
                      <a:pt x="203" y="74"/>
                      <a:pt x="202" y="81"/>
                      <a:pt x="197" y="85"/>
                    </a:cubicBezTo>
                    <a:cubicBezTo>
                      <a:pt x="186" y="93"/>
                      <a:pt x="149" y="122"/>
                      <a:pt x="149" y="122"/>
                    </a:cubicBezTo>
                    <a:cubicBezTo>
                      <a:pt x="149" y="122"/>
                      <a:pt x="144" y="171"/>
                      <a:pt x="126" y="196"/>
                    </a:cubicBezTo>
                    <a:cubicBezTo>
                      <a:pt x="107" y="221"/>
                      <a:pt x="78" y="252"/>
                      <a:pt x="78" y="252"/>
                    </a:cubicBezTo>
                    <a:lnTo>
                      <a:pt x="0" y="206"/>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8" name="Google Shape;998;p26"/>
              <p:cNvSpPr/>
              <p:nvPr/>
            </p:nvSpPr>
            <p:spPr>
              <a:xfrm>
                <a:off x="1758189" y="3943101"/>
                <a:ext cx="96281" cy="89641"/>
              </a:xfrm>
              <a:custGeom>
                <a:rect b="b" l="l" r="r" t="t"/>
                <a:pathLst>
                  <a:path extrusionOk="0" h="54" w="58">
                    <a:moveTo>
                      <a:pt x="0" y="54"/>
                    </a:moveTo>
                    <a:cubicBezTo>
                      <a:pt x="1" y="54"/>
                      <a:pt x="12" y="41"/>
                      <a:pt x="28" y="26"/>
                    </a:cubicBezTo>
                    <a:cubicBezTo>
                      <a:pt x="44" y="11"/>
                      <a:pt x="58" y="0"/>
                      <a:pt x="58" y="0"/>
                    </a:cubicBezTo>
                    <a:cubicBezTo>
                      <a:pt x="57" y="-1"/>
                      <a:pt x="54" y="2"/>
                      <a:pt x="48" y="6"/>
                    </a:cubicBezTo>
                    <a:cubicBezTo>
                      <a:pt x="42" y="10"/>
                      <a:pt x="34" y="16"/>
                      <a:pt x="26" y="24"/>
                    </a:cubicBezTo>
                    <a:cubicBezTo>
                      <a:pt x="18" y="31"/>
                      <a:pt x="11" y="39"/>
                      <a:pt x="7" y="44"/>
                    </a:cubicBezTo>
                    <a:cubicBezTo>
                      <a:pt x="2" y="50"/>
                      <a:pt x="0" y="54"/>
                      <a:pt x="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9" name="Google Shape;999;p26"/>
              <p:cNvSpPr/>
              <p:nvPr/>
            </p:nvSpPr>
            <p:spPr>
              <a:xfrm>
                <a:off x="657598" y="2815949"/>
                <a:ext cx="1171971" cy="587645"/>
              </a:xfrm>
              <a:custGeom>
                <a:rect b="b" l="l" r="r" t="t"/>
                <a:pathLst>
                  <a:path extrusionOk="0" h="354" w="706">
                    <a:moveTo>
                      <a:pt x="15" y="354"/>
                    </a:moveTo>
                    <a:cubicBezTo>
                      <a:pt x="4" y="350"/>
                      <a:pt x="1" y="332"/>
                      <a:pt x="11" y="326"/>
                    </a:cubicBezTo>
                    <a:cubicBezTo>
                      <a:pt x="3" y="320"/>
                      <a:pt x="6" y="307"/>
                      <a:pt x="14" y="301"/>
                    </a:cubicBezTo>
                    <a:cubicBezTo>
                      <a:pt x="21" y="295"/>
                      <a:pt x="31" y="292"/>
                      <a:pt x="37" y="284"/>
                    </a:cubicBezTo>
                    <a:cubicBezTo>
                      <a:pt x="26" y="286"/>
                      <a:pt x="15" y="276"/>
                      <a:pt x="16" y="265"/>
                    </a:cubicBezTo>
                    <a:cubicBezTo>
                      <a:pt x="9" y="265"/>
                      <a:pt x="2" y="259"/>
                      <a:pt x="1" y="252"/>
                    </a:cubicBezTo>
                    <a:cubicBezTo>
                      <a:pt x="-1" y="246"/>
                      <a:pt x="3" y="238"/>
                      <a:pt x="9" y="235"/>
                    </a:cubicBezTo>
                    <a:cubicBezTo>
                      <a:pt x="0" y="233"/>
                      <a:pt x="2" y="218"/>
                      <a:pt x="10" y="214"/>
                    </a:cubicBezTo>
                    <a:cubicBezTo>
                      <a:pt x="18" y="210"/>
                      <a:pt x="28" y="211"/>
                      <a:pt x="37" y="208"/>
                    </a:cubicBezTo>
                    <a:cubicBezTo>
                      <a:pt x="53" y="194"/>
                      <a:pt x="74" y="184"/>
                      <a:pt x="96" y="182"/>
                    </a:cubicBezTo>
                    <a:cubicBezTo>
                      <a:pt x="85" y="172"/>
                      <a:pt x="74" y="161"/>
                      <a:pt x="62" y="151"/>
                    </a:cubicBezTo>
                    <a:cubicBezTo>
                      <a:pt x="60" y="148"/>
                      <a:pt x="57" y="146"/>
                      <a:pt x="56" y="142"/>
                    </a:cubicBezTo>
                    <a:cubicBezTo>
                      <a:pt x="54" y="135"/>
                      <a:pt x="60" y="127"/>
                      <a:pt x="67" y="123"/>
                    </a:cubicBezTo>
                    <a:cubicBezTo>
                      <a:pt x="81" y="113"/>
                      <a:pt x="97" y="108"/>
                      <a:pt x="114" y="108"/>
                    </a:cubicBezTo>
                    <a:cubicBezTo>
                      <a:pt x="120" y="108"/>
                      <a:pt x="126" y="109"/>
                      <a:pt x="127" y="115"/>
                    </a:cubicBezTo>
                    <a:cubicBezTo>
                      <a:pt x="139" y="111"/>
                      <a:pt x="152" y="113"/>
                      <a:pt x="165" y="115"/>
                    </a:cubicBezTo>
                    <a:cubicBezTo>
                      <a:pt x="172" y="116"/>
                      <a:pt x="179" y="117"/>
                      <a:pt x="184" y="123"/>
                    </a:cubicBezTo>
                    <a:cubicBezTo>
                      <a:pt x="182" y="116"/>
                      <a:pt x="177" y="111"/>
                      <a:pt x="173" y="105"/>
                    </a:cubicBezTo>
                    <a:cubicBezTo>
                      <a:pt x="168" y="99"/>
                      <a:pt x="165" y="93"/>
                      <a:pt x="166" y="86"/>
                    </a:cubicBezTo>
                    <a:cubicBezTo>
                      <a:pt x="168" y="79"/>
                      <a:pt x="177" y="74"/>
                      <a:pt x="182" y="78"/>
                    </a:cubicBezTo>
                    <a:cubicBezTo>
                      <a:pt x="176" y="75"/>
                      <a:pt x="178" y="64"/>
                      <a:pt x="184" y="60"/>
                    </a:cubicBezTo>
                    <a:cubicBezTo>
                      <a:pt x="190" y="56"/>
                      <a:pt x="198" y="57"/>
                      <a:pt x="205" y="57"/>
                    </a:cubicBezTo>
                    <a:cubicBezTo>
                      <a:pt x="210" y="58"/>
                      <a:pt x="216" y="59"/>
                      <a:pt x="217" y="64"/>
                    </a:cubicBezTo>
                    <a:cubicBezTo>
                      <a:pt x="220" y="53"/>
                      <a:pt x="240" y="54"/>
                      <a:pt x="243" y="65"/>
                    </a:cubicBezTo>
                    <a:cubicBezTo>
                      <a:pt x="250" y="59"/>
                      <a:pt x="262" y="62"/>
                      <a:pt x="267" y="70"/>
                    </a:cubicBezTo>
                    <a:cubicBezTo>
                      <a:pt x="279" y="64"/>
                      <a:pt x="295" y="72"/>
                      <a:pt x="297" y="85"/>
                    </a:cubicBezTo>
                    <a:cubicBezTo>
                      <a:pt x="292" y="73"/>
                      <a:pt x="287" y="62"/>
                      <a:pt x="281" y="50"/>
                    </a:cubicBezTo>
                    <a:cubicBezTo>
                      <a:pt x="278" y="44"/>
                      <a:pt x="279" y="32"/>
                      <a:pt x="286" y="34"/>
                    </a:cubicBezTo>
                    <a:cubicBezTo>
                      <a:pt x="276" y="33"/>
                      <a:pt x="272" y="19"/>
                      <a:pt x="278" y="10"/>
                    </a:cubicBezTo>
                    <a:cubicBezTo>
                      <a:pt x="283" y="2"/>
                      <a:pt x="295" y="-1"/>
                      <a:pt x="305" y="1"/>
                    </a:cubicBezTo>
                    <a:cubicBezTo>
                      <a:pt x="308" y="6"/>
                      <a:pt x="310" y="11"/>
                      <a:pt x="313" y="15"/>
                    </a:cubicBezTo>
                    <a:cubicBezTo>
                      <a:pt x="320" y="11"/>
                      <a:pt x="330" y="12"/>
                      <a:pt x="336" y="18"/>
                    </a:cubicBezTo>
                    <a:cubicBezTo>
                      <a:pt x="342" y="24"/>
                      <a:pt x="344" y="33"/>
                      <a:pt x="341" y="41"/>
                    </a:cubicBezTo>
                    <a:cubicBezTo>
                      <a:pt x="346" y="37"/>
                      <a:pt x="353" y="40"/>
                      <a:pt x="356" y="46"/>
                    </a:cubicBezTo>
                    <a:cubicBezTo>
                      <a:pt x="359" y="51"/>
                      <a:pt x="358" y="58"/>
                      <a:pt x="357" y="64"/>
                    </a:cubicBezTo>
                    <a:cubicBezTo>
                      <a:pt x="368" y="56"/>
                      <a:pt x="385" y="68"/>
                      <a:pt x="382" y="81"/>
                    </a:cubicBezTo>
                    <a:cubicBezTo>
                      <a:pt x="392" y="77"/>
                      <a:pt x="402" y="76"/>
                      <a:pt x="412" y="78"/>
                    </a:cubicBezTo>
                    <a:cubicBezTo>
                      <a:pt x="408" y="70"/>
                      <a:pt x="410" y="60"/>
                      <a:pt x="417" y="54"/>
                    </a:cubicBezTo>
                    <a:cubicBezTo>
                      <a:pt x="423" y="49"/>
                      <a:pt x="434" y="48"/>
                      <a:pt x="441" y="53"/>
                    </a:cubicBezTo>
                    <a:cubicBezTo>
                      <a:pt x="443" y="41"/>
                      <a:pt x="458" y="34"/>
                      <a:pt x="468" y="39"/>
                    </a:cubicBezTo>
                    <a:cubicBezTo>
                      <a:pt x="472" y="28"/>
                      <a:pt x="489" y="21"/>
                      <a:pt x="497" y="30"/>
                    </a:cubicBezTo>
                    <a:cubicBezTo>
                      <a:pt x="506" y="39"/>
                      <a:pt x="499" y="54"/>
                      <a:pt x="492" y="64"/>
                    </a:cubicBezTo>
                    <a:cubicBezTo>
                      <a:pt x="484" y="76"/>
                      <a:pt x="477" y="87"/>
                      <a:pt x="469" y="98"/>
                    </a:cubicBezTo>
                    <a:cubicBezTo>
                      <a:pt x="491" y="90"/>
                      <a:pt x="513" y="80"/>
                      <a:pt x="536" y="71"/>
                    </a:cubicBezTo>
                    <a:cubicBezTo>
                      <a:pt x="538" y="71"/>
                      <a:pt x="540" y="70"/>
                      <a:pt x="542" y="70"/>
                    </a:cubicBezTo>
                    <a:cubicBezTo>
                      <a:pt x="545" y="71"/>
                      <a:pt x="547" y="74"/>
                      <a:pt x="550" y="76"/>
                    </a:cubicBezTo>
                    <a:cubicBezTo>
                      <a:pt x="553" y="78"/>
                      <a:pt x="558" y="78"/>
                      <a:pt x="562" y="79"/>
                    </a:cubicBezTo>
                    <a:cubicBezTo>
                      <a:pt x="573" y="84"/>
                      <a:pt x="571" y="101"/>
                      <a:pt x="562" y="109"/>
                    </a:cubicBezTo>
                    <a:cubicBezTo>
                      <a:pt x="554" y="117"/>
                      <a:pt x="541" y="120"/>
                      <a:pt x="532" y="127"/>
                    </a:cubicBezTo>
                    <a:cubicBezTo>
                      <a:pt x="541" y="130"/>
                      <a:pt x="550" y="132"/>
                      <a:pt x="559" y="135"/>
                    </a:cubicBezTo>
                    <a:cubicBezTo>
                      <a:pt x="565" y="120"/>
                      <a:pt x="585" y="112"/>
                      <a:pt x="599" y="120"/>
                    </a:cubicBezTo>
                    <a:cubicBezTo>
                      <a:pt x="604" y="110"/>
                      <a:pt x="618" y="110"/>
                      <a:pt x="629" y="112"/>
                    </a:cubicBezTo>
                    <a:cubicBezTo>
                      <a:pt x="638" y="113"/>
                      <a:pt x="649" y="115"/>
                      <a:pt x="655" y="123"/>
                    </a:cubicBezTo>
                    <a:cubicBezTo>
                      <a:pt x="663" y="133"/>
                      <a:pt x="659" y="149"/>
                      <a:pt x="651" y="158"/>
                    </a:cubicBezTo>
                    <a:cubicBezTo>
                      <a:pt x="642" y="168"/>
                      <a:pt x="630" y="172"/>
                      <a:pt x="618" y="176"/>
                    </a:cubicBezTo>
                    <a:cubicBezTo>
                      <a:pt x="619" y="185"/>
                      <a:pt x="630" y="189"/>
                      <a:pt x="639" y="188"/>
                    </a:cubicBezTo>
                    <a:cubicBezTo>
                      <a:pt x="647" y="188"/>
                      <a:pt x="657" y="186"/>
                      <a:pt x="664" y="189"/>
                    </a:cubicBezTo>
                    <a:cubicBezTo>
                      <a:pt x="675" y="195"/>
                      <a:pt x="678" y="209"/>
                      <a:pt x="688" y="215"/>
                    </a:cubicBezTo>
                    <a:cubicBezTo>
                      <a:pt x="692" y="216"/>
                      <a:pt x="695" y="217"/>
                      <a:pt x="698" y="219"/>
                    </a:cubicBezTo>
                    <a:cubicBezTo>
                      <a:pt x="702" y="222"/>
                      <a:pt x="703" y="228"/>
                      <a:pt x="704" y="233"/>
                    </a:cubicBezTo>
                    <a:cubicBezTo>
                      <a:pt x="704" y="239"/>
                      <a:pt x="705" y="245"/>
                      <a:pt x="706" y="252"/>
                    </a:cubicBezTo>
                    <a:cubicBezTo>
                      <a:pt x="706" y="255"/>
                      <a:pt x="706" y="258"/>
                      <a:pt x="705" y="261"/>
                    </a:cubicBezTo>
                    <a:cubicBezTo>
                      <a:pt x="702" y="271"/>
                      <a:pt x="688" y="271"/>
                      <a:pt x="679" y="266"/>
                    </a:cubicBezTo>
                    <a:cubicBezTo>
                      <a:pt x="670" y="262"/>
                      <a:pt x="663" y="253"/>
                      <a:pt x="653" y="251"/>
                    </a:cubicBezTo>
                    <a:cubicBezTo>
                      <a:pt x="666" y="259"/>
                      <a:pt x="679" y="268"/>
                      <a:pt x="685" y="281"/>
                    </a:cubicBezTo>
                    <a:cubicBezTo>
                      <a:pt x="691" y="295"/>
                      <a:pt x="686" y="314"/>
                      <a:pt x="671" y="318"/>
                    </a:cubicBezTo>
                    <a:cubicBezTo>
                      <a:pt x="657" y="321"/>
                      <a:pt x="644" y="308"/>
                      <a:pt x="635" y="296"/>
                    </a:cubicBezTo>
                    <a:cubicBezTo>
                      <a:pt x="626" y="284"/>
                      <a:pt x="613" y="270"/>
                      <a:pt x="598" y="275"/>
                    </a:cubicBezTo>
                    <a:lnTo>
                      <a:pt x="15" y="354"/>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00" name="Google Shape;1000;p26"/>
              <p:cNvSpPr/>
              <p:nvPr/>
            </p:nvSpPr>
            <p:spPr>
              <a:xfrm>
                <a:off x="616097" y="3141313"/>
                <a:ext cx="1200191" cy="723767"/>
              </a:xfrm>
              <a:custGeom>
                <a:rect b="b" l="l" r="r" t="t"/>
                <a:pathLst>
                  <a:path extrusionOk="0" h="436" w="723">
                    <a:moveTo>
                      <a:pt x="61" y="151"/>
                    </a:moveTo>
                    <a:cubicBezTo>
                      <a:pt x="51" y="142"/>
                      <a:pt x="32" y="151"/>
                      <a:pt x="32" y="164"/>
                    </a:cubicBezTo>
                    <a:cubicBezTo>
                      <a:pt x="19" y="166"/>
                      <a:pt x="7" y="176"/>
                      <a:pt x="2" y="189"/>
                    </a:cubicBezTo>
                    <a:cubicBezTo>
                      <a:pt x="-2" y="202"/>
                      <a:pt x="1" y="218"/>
                      <a:pt x="11" y="227"/>
                    </a:cubicBezTo>
                    <a:cubicBezTo>
                      <a:pt x="18" y="235"/>
                      <a:pt x="35" y="237"/>
                      <a:pt x="38" y="227"/>
                    </a:cubicBezTo>
                    <a:cubicBezTo>
                      <a:pt x="40" y="236"/>
                      <a:pt x="47" y="244"/>
                      <a:pt x="57" y="247"/>
                    </a:cubicBezTo>
                    <a:cubicBezTo>
                      <a:pt x="46" y="259"/>
                      <a:pt x="50" y="281"/>
                      <a:pt x="64" y="289"/>
                    </a:cubicBezTo>
                    <a:cubicBezTo>
                      <a:pt x="45" y="298"/>
                      <a:pt x="45" y="330"/>
                      <a:pt x="63" y="339"/>
                    </a:cubicBezTo>
                    <a:cubicBezTo>
                      <a:pt x="57" y="350"/>
                      <a:pt x="61" y="365"/>
                      <a:pt x="72" y="371"/>
                    </a:cubicBezTo>
                    <a:cubicBezTo>
                      <a:pt x="82" y="377"/>
                      <a:pt x="98" y="373"/>
                      <a:pt x="104" y="363"/>
                    </a:cubicBezTo>
                    <a:cubicBezTo>
                      <a:pt x="106" y="372"/>
                      <a:pt x="109" y="382"/>
                      <a:pt x="117" y="388"/>
                    </a:cubicBezTo>
                    <a:cubicBezTo>
                      <a:pt x="124" y="394"/>
                      <a:pt x="137" y="394"/>
                      <a:pt x="142" y="386"/>
                    </a:cubicBezTo>
                    <a:cubicBezTo>
                      <a:pt x="144" y="405"/>
                      <a:pt x="167" y="418"/>
                      <a:pt x="185" y="410"/>
                    </a:cubicBezTo>
                    <a:cubicBezTo>
                      <a:pt x="183" y="420"/>
                      <a:pt x="189" y="432"/>
                      <a:pt x="199" y="435"/>
                    </a:cubicBezTo>
                    <a:cubicBezTo>
                      <a:pt x="209" y="438"/>
                      <a:pt x="221" y="432"/>
                      <a:pt x="225" y="422"/>
                    </a:cubicBezTo>
                    <a:cubicBezTo>
                      <a:pt x="242" y="425"/>
                      <a:pt x="260" y="428"/>
                      <a:pt x="277" y="432"/>
                    </a:cubicBezTo>
                    <a:cubicBezTo>
                      <a:pt x="289" y="434"/>
                      <a:pt x="300" y="436"/>
                      <a:pt x="312" y="436"/>
                    </a:cubicBezTo>
                    <a:cubicBezTo>
                      <a:pt x="327" y="436"/>
                      <a:pt x="342" y="432"/>
                      <a:pt x="356" y="425"/>
                    </a:cubicBezTo>
                    <a:cubicBezTo>
                      <a:pt x="360" y="423"/>
                      <a:pt x="365" y="420"/>
                      <a:pt x="369" y="420"/>
                    </a:cubicBezTo>
                    <a:cubicBezTo>
                      <a:pt x="375" y="420"/>
                      <a:pt x="380" y="423"/>
                      <a:pt x="385" y="426"/>
                    </a:cubicBezTo>
                    <a:cubicBezTo>
                      <a:pt x="411" y="440"/>
                      <a:pt x="444" y="438"/>
                      <a:pt x="469" y="423"/>
                    </a:cubicBezTo>
                    <a:cubicBezTo>
                      <a:pt x="473" y="420"/>
                      <a:pt x="477" y="418"/>
                      <a:pt x="482" y="416"/>
                    </a:cubicBezTo>
                    <a:cubicBezTo>
                      <a:pt x="487" y="415"/>
                      <a:pt x="492" y="416"/>
                      <a:pt x="498" y="417"/>
                    </a:cubicBezTo>
                    <a:cubicBezTo>
                      <a:pt x="511" y="420"/>
                      <a:pt x="524" y="420"/>
                      <a:pt x="537" y="419"/>
                    </a:cubicBezTo>
                    <a:cubicBezTo>
                      <a:pt x="548" y="418"/>
                      <a:pt x="560" y="416"/>
                      <a:pt x="567" y="407"/>
                    </a:cubicBezTo>
                    <a:cubicBezTo>
                      <a:pt x="574" y="398"/>
                      <a:pt x="571" y="382"/>
                      <a:pt x="560" y="380"/>
                    </a:cubicBezTo>
                    <a:cubicBezTo>
                      <a:pt x="561" y="372"/>
                      <a:pt x="564" y="365"/>
                      <a:pt x="570" y="361"/>
                    </a:cubicBezTo>
                    <a:cubicBezTo>
                      <a:pt x="576" y="357"/>
                      <a:pt x="585" y="358"/>
                      <a:pt x="590" y="364"/>
                    </a:cubicBezTo>
                    <a:cubicBezTo>
                      <a:pt x="594" y="370"/>
                      <a:pt x="589" y="380"/>
                      <a:pt x="581" y="380"/>
                    </a:cubicBezTo>
                    <a:cubicBezTo>
                      <a:pt x="592" y="390"/>
                      <a:pt x="612" y="383"/>
                      <a:pt x="616" y="368"/>
                    </a:cubicBezTo>
                    <a:cubicBezTo>
                      <a:pt x="619" y="354"/>
                      <a:pt x="607" y="339"/>
                      <a:pt x="592" y="336"/>
                    </a:cubicBezTo>
                    <a:cubicBezTo>
                      <a:pt x="597" y="326"/>
                      <a:pt x="600" y="315"/>
                      <a:pt x="599" y="305"/>
                    </a:cubicBezTo>
                    <a:cubicBezTo>
                      <a:pt x="605" y="315"/>
                      <a:pt x="620" y="320"/>
                      <a:pt x="630" y="314"/>
                    </a:cubicBezTo>
                    <a:cubicBezTo>
                      <a:pt x="635" y="325"/>
                      <a:pt x="642" y="334"/>
                      <a:pt x="653" y="338"/>
                    </a:cubicBezTo>
                    <a:cubicBezTo>
                      <a:pt x="663" y="342"/>
                      <a:pt x="677" y="339"/>
                      <a:pt x="682" y="329"/>
                    </a:cubicBezTo>
                    <a:cubicBezTo>
                      <a:pt x="688" y="319"/>
                      <a:pt x="681" y="304"/>
                      <a:pt x="670" y="303"/>
                    </a:cubicBezTo>
                    <a:cubicBezTo>
                      <a:pt x="680" y="293"/>
                      <a:pt x="672" y="271"/>
                      <a:pt x="658" y="270"/>
                    </a:cubicBezTo>
                    <a:cubicBezTo>
                      <a:pt x="663" y="256"/>
                      <a:pt x="657" y="239"/>
                      <a:pt x="645" y="232"/>
                    </a:cubicBezTo>
                    <a:cubicBezTo>
                      <a:pt x="652" y="239"/>
                      <a:pt x="666" y="236"/>
                      <a:pt x="671" y="227"/>
                    </a:cubicBezTo>
                    <a:cubicBezTo>
                      <a:pt x="675" y="239"/>
                      <a:pt x="692" y="239"/>
                      <a:pt x="704" y="235"/>
                    </a:cubicBezTo>
                    <a:cubicBezTo>
                      <a:pt x="714" y="232"/>
                      <a:pt x="723" y="227"/>
                      <a:pt x="723" y="213"/>
                    </a:cubicBezTo>
                    <a:cubicBezTo>
                      <a:pt x="723" y="207"/>
                      <a:pt x="721" y="201"/>
                      <a:pt x="717" y="197"/>
                    </a:cubicBezTo>
                    <a:cubicBezTo>
                      <a:pt x="707" y="185"/>
                      <a:pt x="693" y="182"/>
                      <a:pt x="679" y="179"/>
                    </a:cubicBezTo>
                    <a:cubicBezTo>
                      <a:pt x="674" y="161"/>
                      <a:pt x="672" y="142"/>
                      <a:pt x="673" y="124"/>
                    </a:cubicBezTo>
                    <a:cubicBezTo>
                      <a:pt x="689" y="127"/>
                      <a:pt x="706" y="119"/>
                      <a:pt x="711" y="104"/>
                    </a:cubicBezTo>
                    <a:lnTo>
                      <a:pt x="640" y="48"/>
                    </a:lnTo>
                    <a:cubicBezTo>
                      <a:pt x="640" y="48"/>
                      <a:pt x="465" y="1"/>
                      <a:pt x="459" y="0"/>
                    </a:cubicBezTo>
                    <a:cubicBezTo>
                      <a:pt x="452" y="0"/>
                      <a:pt x="60" y="151"/>
                      <a:pt x="60" y="151"/>
                    </a:cubicBezTo>
                    <a:cubicBezTo>
                      <a:pt x="50" y="159"/>
                      <a:pt x="34" y="153"/>
                      <a:pt x="29" y="141"/>
                    </a:cubicBezTo>
                    <a:cubicBezTo>
                      <a:pt x="24" y="130"/>
                      <a:pt x="28" y="116"/>
                      <a:pt x="36" y="106"/>
                    </a:cubicBezTo>
                    <a:cubicBezTo>
                      <a:pt x="44" y="97"/>
                      <a:pt x="55" y="90"/>
                      <a:pt x="66" y="84"/>
                    </a:cubicBezTo>
                    <a:cubicBezTo>
                      <a:pt x="54" y="82"/>
                      <a:pt x="41" y="79"/>
                      <a:pt x="34" y="70"/>
                    </a:cubicBezTo>
                    <a:cubicBezTo>
                      <a:pt x="29" y="64"/>
                      <a:pt x="27" y="55"/>
                      <a:pt x="31" y="49"/>
                    </a:cubicBezTo>
                    <a:cubicBezTo>
                      <a:pt x="36" y="39"/>
                      <a:pt x="48" y="41"/>
                      <a:pt x="56" y="36"/>
                    </a:cubicBezTo>
                    <a:cubicBezTo>
                      <a:pt x="61" y="33"/>
                      <a:pt x="64" y="28"/>
                      <a:pt x="67" y="23"/>
                    </a:cubicBezTo>
                    <a:lnTo>
                      <a:pt x="61" y="151"/>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01" name="Google Shape;1001;p26"/>
              <p:cNvSpPr/>
              <p:nvPr/>
            </p:nvSpPr>
            <p:spPr>
              <a:xfrm>
                <a:off x="951421" y="3172853"/>
                <a:ext cx="600925" cy="893088"/>
              </a:xfrm>
              <a:custGeom>
                <a:rect b="b" l="l" r="r" t="t"/>
                <a:pathLst>
                  <a:path extrusionOk="0" h="538" w="362">
                    <a:moveTo>
                      <a:pt x="26" y="64"/>
                    </a:moveTo>
                    <a:cubicBezTo>
                      <a:pt x="28" y="45"/>
                      <a:pt x="44" y="30"/>
                      <a:pt x="63" y="30"/>
                    </a:cubicBezTo>
                    <a:lnTo>
                      <a:pt x="266" y="0"/>
                    </a:lnTo>
                    <a:cubicBezTo>
                      <a:pt x="330" y="0"/>
                      <a:pt x="364" y="82"/>
                      <a:pt x="362" y="146"/>
                    </a:cubicBezTo>
                    <a:cubicBezTo>
                      <a:pt x="359" y="217"/>
                      <a:pt x="353" y="303"/>
                      <a:pt x="339" y="355"/>
                    </a:cubicBezTo>
                    <a:cubicBezTo>
                      <a:pt x="312" y="459"/>
                      <a:pt x="229" y="465"/>
                      <a:pt x="229" y="465"/>
                    </a:cubicBezTo>
                    <a:cubicBezTo>
                      <a:pt x="229" y="464"/>
                      <a:pt x="225" y="500"/>
                      <a:pt x="221" y="538"/>
                    </a:cubicBezTo>
                    <a:lnTo>
                      <a:pt x="0" y="492"/>
                    </a:lnTo>
                    <a:lnTo>
                      <a:pt x="26" y="64"/>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2" name="Google Shape;1002;p26"/>
              <p:cNvSpPr/>
              <p:nvPr/>
            </p:nvSpPr>
            <p:spPr>
              <a:xfrm>
                <a:off x="1442786" y="3534737"/>
                <a:ext cx="44820" cy="43160"/>
              </a:xfrm>
              <a:custGeom>
                <a:rect b="b" l="l" r="r" t="t"/>
                <a:pathLst>
                  <a:path extrusionOk="0" h="26" w="27">
                    <a:moveTo>
                      <a:pt x="27" y="13"/>
                    </a:moveTo>
                    <a:cubicBezTo>
                      <a:pt x="27" y="21"/>
                      <a:pt x="20" y="27"/>
                      <a:pt x="13" y="26"/>
                    </a:cubicBezTo>
                    <a:cubicBezTo>
                      <a:pt x="5" y="26"/>
                      <a:pt x="0" y="19"/>
                      <a:pt x="0" y="12"/>
                    </a:cubicBezTo>
                    <a:cubicBezTo>
                      <a:pt x="1" y="5"/>
                      <a:pt x="7" y="0"/>
                      <a:pt x="15" y="0"/>
                    </a:cubicBezTo>
                    <a:cubicBezTo>
                      <a:pt x="22" y="1"/>
                      <a:pt x="28" y="6"/>
                      <a:pt x="27"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03" name="Google Shape;1003;p26"/>
              <p:cNvSpPr/>
              <p:nvPr/>
            </p:nvSpPr>
            <p:spPr>
              <a:xfrm>
                <a:off x="1233624" y="3519796"/>
                <a:ext cx="46480" cy="43160"/>
              </a:xfrm>
              <a:custGeom>
                <a:rect b="b" l="l" r="r" t="t"/>
                <a:pathLst>
                  <a:path extrusionOk="0" h="26" w="28">
                    <a:moveTo>
                      <a:pt x="28" y="13"/>
                    </a:moveTo>
                    <a:cubicBezTo>
                      <a:pt x="27" y="21"/>
                      <a:pt x="20" y="27"/>
                      <a:pt x="13" y="26"/>
                    </a:cubicBezTo>
                    <a:cubicBezTo>
                      <a:pt x="5" y="26"/>
                      <a:pt x="0" y="19"/>
                      <a:pt x="0" y="12"/>
                    </a:cubicBezTo>
                    <a:cubicBezTo>
                      <a:pt x="1" y="5"/>
                      <a:pt x="7" y="0"/>
                      <a:pt x="15" y="0"/>
                    </a:cubicBezTo>
                    <a:cubicBezTo>
                      <a:pt x="22" y="1"/>
                      <a:pt x="28" y="6"/>
                      <a:pt x="28"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04" name="Google Shape;1004;p26"/>
              <p:cNvSpPr/>
              <p:nvPr/>
            </p:nvSpPr>
            <p:spPr>
              <a:xfrm>
                <a:off x="1419546" y="3458376"/>
                <a:ext cx="89641" cy="28220"/>
              </a:xfrm>
              <a:custGeom>
                <a:rect b="b" l="l" r="r" t="t"/>
                <a:pathLst>
                  <a:path extrusionOk="0" h="17" w="54">
                    <a:moveTo>
                      <a:pt x="54" y="17"/>
                    </a:moveTo>
                    <a:cubicBezTo>
                      <a:pt x="53" y="18"/>
                      <a:pt x="43" y="10"/>
                      <a:pt x="28" y="8"/>
                    </a:cubicBezTo>
                    <a:cubicBezTo>
                      <a:pt x="14" y="7"/>
                      <a:pt x="2" y="13"/>
                      <a:pt x="1" y="11"/>
                    </a:cubicBezTo>
                    <a:cubicBezTo>
                      <a:pt x="0" y="10"/>
                      <a:pt x="2" y="7"/>
                      <a:pt x="7" y="4"/>
                    </a:cubicBezTo>
                    <a:cubicBezTo>
                      <a:pt x="12" y="1"/>
                      <a:pt x="20" y="-1"/>
                      <a:pt x="30" y="0"/>
                    </a:cubicBezTo>
                    <a:cubicBezTo>
                      <a:pt x="39" y="1"/>
                      <a:pt x="46" y="5"/>
                      <a:pt x="50"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05" name="Google Shape;1005;p26"/>
              <p:cNvSpPr/>
              <p:nvPr/>
            </p:nvSpPr>
            <p:spPr>
              <a:xfrm>
                <a:off x="1193783" y="3443436"/>
                <a:ext cx="89641" cy="28220"/>
              </a:xfrm>
              <a:custGeom>
                <a:rect b="b" l="l" r="r" t="t"/>
                <a:pathLst>
                  <a:path extrusionOk="0" h="17" w="54">
                    <a:moveTo>
                      <a:pt x="54" y="17"/>
                    </a:moveTo>
                    <a:cubicBezTo>
                      <a:pt x="52" y="19"/>
                      <a:pt x="43" y="10"/>
                      <a:pt x="28" y="9"/>
                    </a:cubicBezTo>
                    <a:cubicBezTo>
                      <a:pt x="13" y="7"/>
                      <a:pt x="2" y="13"/>
                      <a:pt x="0" y="11"/>
                    </a:cubicBezTo>
                    <a:cubicBezTo>
                      <a:pt x="0" y="10"/>
                      <a:pt x="2" y="7"/>
                      <a:pt x="7" y="5"/>
                    </a:cubicBezTo>
                    <a:cubicBezTo>
                      <a:pt x="12" y="2"/>
                      <a:pt x="20" y="-1"/>
                      <a:pt x="29" y="0"/>
                    </a:cubicBezTo>
                    <a:cubicBezTo>
                      <a:pt x="38" y="1"/>
                      <a:pt x="45" y="5"/>
                      <a:pt x="49"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06" name="Google Shape;1006;p26"/>
              <p:cNvSpPr/>
              <p:nvPr/>
            </p:nvSpPr>
            <p:spPr>
              <a:xfrm>
                <a:off x="1339865" y="3451736"/>
                <a:ext cx="64741" cy="207502"/>
              </a:xfrm>
              <a:custGeom>
                <a:rect b="b" l="l" r="r" t="t"/>
                <a:pathLst>
                  <a:path extrusionOk="0" h="125" w="39">
                    <a:moveTo>
                      <a:pt x="0" y="123"/>
                    </a:moveTo>
                    <a:cubicBezTo>
                      <a:pt x="0" y="122"/>
                      <a:pt x="10" y="121"/>
                      <a:pt x="25" y="121"/>
                    </a:cubicBezTo>
                    <a:cubicBezTo>
                      <a:pt x="28" y="121"/>
                      <a:pt x="32" y="120"/>
                      <a:pt x="33" y="118"/>
                    </a:cubicBezTo>
                    <a:cubicBezTo>
                      <a:pt x="34" y="115"/>
                      <a:pt x="33" y="111"/>
                      <a:pt x="32" y="107"/>
                    </a:cubicBezTo>
                    <a:cubicBezTo>
                      <a:pt x="29" y="97"/>
                      <a:pt x="26" y="87"/>
                      <a:pt x="23" y="77"/>
                    </a:cubicBezTo>
                    <a:cubicBezTo>
                      <a:pt x="12" y="35"/>
                      <a:pt x="5" y="1"/>
                      <a:pt x="6" y="0"/>
                    </a:cubicBezTo>
                    <a:cubicBezTo>
                      <a:pt x="8" y="0"/>
                      <a:pt x="18" y="33"/>
                      <a:pt x="30" y="75"/>
                    </a:cubicBezTo>
                    <a:cubicBezTo>
                      <a:pt x="32" y="86"/>
                      <a:pt x="35" y="96"/>
                      <a:pt x="37" y="105"/>
                    </a:cubicBezTo>
                    <a:cubicBezTo>
                      <a:pt x="38" y="110"/>
                      <a:pt x="40" y="115"/>
                      <a:pt x="38" y="120"/>
                    </a:cubicBezTo>
                    <a:cubicBezTo>
                      <a:pt x="36" y="123"/>
                      <a:pt x="33" y="124"/>
                      <a:pt x="31" y="125"/>
                    </a:cubicBezTo>
                    <a:cubicBezTo>
                      <a:pt x="28" y="125"/>
                      <a:pt x="26" y="125"/>
                      <a:pt x="25" y="125"/>
                    </a:cubicBezTo>
                    <a:cubicBezTo>
                      <a:pt x="10" y="124"/>
                      <a:pt x="0" y="123"/>
                      <a:pt x="0" y="12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07" name="Google Shape;1007;p26"/>
              <p:cNvSpPr/>
              <p:nvPr/>
            </p:nvSpPr>
            <p:spPr>
              <a:xfrm>
                <a:off x="1104142" y="3856780"/>
                <a:ext cx="229082" cy="131141"/>
              </a:xfrm>
              <a:custGeom>
                <a:rect b="b" l="l" r="r" t="t"/>
                <a:pathLst>
                  <a:path extrusionOk="0" h="79" w="138">
                    <a:moveTo>
                      <a:pt x="138" y="53"/>
                    </a:moveTo>
                    <a:cubicBezTo>
                      <a:pt x="138" y="53"/>
                      <a:pt x="66" y="50"/>
                      <a:pt x="0" y="0"/>
                    </a:cubicBezTo>
                    <a:cubicBezTo>
                      <a:pt x="0" y="0"/>
                      <a:pt x="28" y="78"/>
                      <a:pt x="135" y="79"/>
                    </a:cubicBezTo>
                    <a:lnTo>
                      <a:pt x="138" y="53"/>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8" name="Google Shape;1008;p26"/>
              <p:cNvSpPr/>
              <p:nvPr/>
            </p:nvSpPr>
            <p:spPr>
              <a:xfrm>
                <a:off x="1243584" y="3677498"/>
                <a:ext cx="91301" cy="87981"/>
              </a:xfrm>
              <a:custGeom>
                <a:rect b="b" l="l" r="r" t="t"/>
                <a:pathLst>
                  <a:path extrusionOk="0" h="53" w="55">
                    <a:moveTo>
                      <a:pt x="54" y="24"/>
                    </a:moveTo>
                    <a:cubicBezTo>
                      <a:pt x="46" y="15"/>
                      <a:pt x="24" y="2"/>
                      <a:pt x="16" y="0"/>
                    </a:cubicBezTo>
                    <a:cubicBezTo>
                      <a:pt x="9" y="-2"/>
                      <a:pt x="10" y="7"/>
                      <a:pt x="5" y="13"/>
                    </a:cubicBezTo>
                    <a:cubicBezTo>
                      <a:pt x="0" y="20"/>
                      <a:pt x="-1" y="30"/>
                      <a:pt x="3" y="38"/>
                    </a:cubicBezTo>
                    <a:cubicBezTo>
                      <a:pt x="8" y="47"/>
                      <a:pt x="17" y="54"/>
                      <a:pt x="26" y="53"/>
                    </a:cubicBezTo>
                    <a:cubicBezTo>
                      <a:pt x="34" y="52"/>
                      <a:pt x="42" y="43"/>
                      <a:pt x="50" y="38"/>
                    </a:cubicBezTo>
                    <a:cubicBezTo>
                      <a:pt x="51" y="36"/>
                      <a:pt x="54" y="35"/>
                      <a:pt x="55" y="33"/>
                    </a:cubicBezTo>
                    <a:cubicBezTo>
                      <a:pt x="56" y="30"/>
                      <a:pt x="56" y="27"/>
                      <a:pt x="55" y="25"/>
                    </a:cubicBezTo>
                    <a:lnTo>
                      <a:pt x="54" y="24"/>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9" name="Google Shape;1009;p26"/>
              <p:cNvSpPr/>
              <p:nvPr/>
            </p:nvSpPr>
            <p:spPr>
              <a:xfrm>
                <a:off x="1172203" y="3370395"/>
                <a:ext cx="111221" cy="26560"/>
              </a:xfrm>
              <a:custGeom>
                <a:rect b="b" l="l" r="r" t="t"/>
                <a:pathLst>
                  <a:path extrusionOk="0" h="16" w="67">
                    <a:moveTo>
                      <a:pt x="67" y="14"/>
                    </a:moveTo>
                    <a:cubicBezTo>
                      <a:pt x="65" y="18"/>
                      <a:pt x="51" y="15"/>
                      <a:pt x="33" y="15"/>
                    </a:cubicBezTo>
                    <a:cubicBezTo>
                      <a:pt x="16" y="15"/>
                      <a:pt x="2" y="18"/>
                      <a:pt x="0" y="15"/>
                    </a:cubicBezTo>
                    <a:cubicBezTo>
                      <a:pt x="-1" y="13"/>
                      <a:pt x="2" y="9"/>
                      <a:pt x="8" y="6"/>
                    </a:cubicBezTo>
                    <a:cubicBezTo>
                      <a:pt x="14" y="3"/>
                      <a:pt x="23" y="0"/>
                      <a:pt x="33" y="0"/>
                    </a:cubicBezTo>
                    <a:cubicBezTo>
                      <a:pt x="44" y="0"/>
                      <a:pt x="53" y="2"/>
                      <a:pt x="59" y="6"/>
                    </a:cubicBezTo>
                    <a:cubicBezTo>
                      <a:pt x="65" y="9"/>
                      <a:pt x="68" y="12"/>
                      <a:pt x="67"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10" name="Google Shape;1010;p26"/>
              <p:cNvSpPr/>
              <p:nvPr/>
            </p:nvSpPr>
            <p:spPr>
              <a:xfrm>
                <a:off x="1424526" y="3385335"/>
                <a:ext cx="84661" cy="31540"/>
              </a:xfrm>
              <a:custGeom>
                <a:rect b="b" l="l" r="r" t="t"/>
                <a:pathLst>
                  <a:path extrusionOk="0" h="19" w="51">
                    <a:moveTo>
                      <a:pt x="50" y="18"/>
                    </a:moveTo>
                    <a:cubicBezTo>
                      <a:pt x="47" y="21"/>
                      <a:pt x="38" y="17"/>
                      <a:pt x="26" y="15"/>
                    </a:cubicBezTo>
                    <a:cubicBezTo>
                      <a:pt x="14" y="13"/>
                      <a:pt x="3" y="15"/>
                      <a:pt x="1" y="11"/>
                    </a:cubicBezTo>
                    <a:cubicBezTo>
                      <a:pt x="0" y="10"/>
                      <a:pt x="2" y="6"/>
                      <a:pt x="7" y="4"/>
                    </a:cubicBezTo>
                    <a:cubicBezTo>
                      <a:pt x="12" y="1"/>
                      <a:pt x="19" y="-1"/>
                      <a:pt x="28" y="0"/>
                    </a:cubicBezTo>
                    <a:cubicBezTo>
                      <a:pt x="36" y="1"/>
                      <a:pt x="43" y="5"/>
                      <a:pt x="47" y="9"/>
                    </a:cubicBezTo>
                    <a:cubicBezTo>
                      <a:pt x="51" y="13"/>
                      <a:pt x="52" y="17"/>
                      <a:pt x="5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11" name="Google Shape;1011;p26"/>
              <p:cNvSpPr/>
              <p:nvPr/>
            </p:nvSpPr>
            <p:spPr>
              <a:xfrm>
                <a:off x="853480" y="3051672"/>
                <a:ext cx="753647" cy="466464"/>
              </a:xfrm>
              <a:custGeom>
                <a:rect b="b" l="l" r="r" t="t"/>
                <a:pathLst>
                  <a:path extrusionOk="0" h="281" w="454">
                    <a:moveTo>
                      <a:pt x="71" y="246"/>
                    </a:moveTo>
                    <a:cubicBezTo>
                      <a:pt x="67" y="252"/>
                      <a:pt x="69" y="262"/>
                      <a:pt x="74" y="266"/>
                    </a:cubicBezTo>
                    <a:cubicBezTo>
                      <a:pt x="79" y="271"/>
                      <a:pt x="87" y="269"/>
                      <a:pt x="92" y="263"/>
                    </a:cubicBezTo>
                    <a:cubicBezTo>
                      <a:pt x="96" y="270"/>
                      <a:pt x="107" y="265"/>
                      <a:pt x="106" y="257"/>
                    </a:cubicBezTo>
                    <a:cubicBezTo>
                      <a:pt x="112" y="261"/>
                      <a:pt x="120" y="254"/>
                      <a:pt x="119" y="246"/>
                    </a:cubicBezTo>
                    <a:cubicBezTo>
                      <a:pt x="125" y="250"/>
                      <a:pt x="130" y="239"/>
                      <a:pt x="135" y="232"/>
                    </a:cubicBezTo>
                    <a:cubicBezTo>
                      <a:pt x="137" y="229"/>
                      <a:pt x="140" y="226"/>
                      <a:pt x="143" y="222"/>
                    </a:cubicBezTo>
                    <a:cubicBezTo>
                      <a:pt x="151" y="212"/>
                      <a:pt x="157" y="198"/>
                      <a:pt x="158" y="184"/>
                    </a:cubicBezTo>
                    <a:cubicBezTo>
                      <a:pt x="168" y="175"/>
                      <a:pt x="172" y="160"/>
                      <a:pt x="175" y="146"/>
                    </a:cubicBezTo>
                    <a:cubicBezTo>
                      <a:pt x="177" y="137"/>
                      <a:pt x="179" y="129"/>
                      <a:pt x="181" y="120"/>
                    </a:cubicBezTo>
                    <a:cubicBezTo>
                      <a:pt x="183" y="118"/>
                      <a:pt x="185" y="116"/>
                      <a:pt x="187" y="114"/>
                    </a:cubicBezTo>
                    <a:cubicBezTo>
                      <a:pt x="186" y="121"/>
                      <a:pt x="190" y="127"/>
                      <a:pt x="195" y="129"/>
                    </a:cubicBezTo>
                    <a:cubicBezTo>
                      <a:pt x="200" y="131"/>
                      <a:pt x="205" y="132"/>
                      <a:pt x="211" y="131"/>
                    </a:cubicBezTo>
                    <a:cubicBezTo>
                      <a:pt x="216" y="131"/>
                      <a:pt x="221" y="130"/>
                      <a:pt x="227" y="129"/>
                    </a:cubicBezTo>
                    <a:cubicBezTo>
                      <a:pt x="230" y="131"/>
                      <a:pt x="233" y="132"/>
                      <a:pt x="236" y="133"/>
                    </a:cubicBezTo>
                    <a:cubicBezTo>
                      <a:pt x="232" y="141"/>
                      <a:pt x="234" y="151"/>
                      <a:pt x="236" y="159"/>
                    </a:cubicBezTo>
                    <a:cubicBezTo>
                      <a:pt x="238" y="165"/>
                      <a:pt x="239" y="172"/>
                      <a:pt x="244" y="175"/>
                    </a:cubicBezTo>
                    <a:cubicBezTo>
                      <a:pt x="248" y="178"/>
                      <a:pt x="256" y="174"/>
                      <a:pt x="255" y="168"/>
                    </a:cubicBezTo>
                    <a:cubicBezTo>
                      <a:pt x="258" y="172"/>
                      <a:pt x="264" y="171"/>
                      <a:pt x="268" y="167"/>
                    </a:cubicBezTo>
                    <a:cubicBezTo>
                      <a:pt x="271" y="163"/>
                      <a:pt x="273" y="157"/>
                      <a:pt x="273" y="151"/>
                    </a:cubicBezTo>
                    <a:cubicBezTo>
                      <a:pt x="274" y="137"/>
                      <a:pt x="271" y="123"/>
                      <a:pt x="265" y="112"/>
                    </a:cubicBezTo>
                    <a:cubicBezTo>
                      <a:pt x="273" y="121"/>
                      <a:pt x="281" y="131"/>
                      <a:pt x="289" y="140"/>
                    </a:cubicBezTo>
                    <a:cubicBezTo>
                      <a:pt x="291" y="143"/>
                      <a:pt x="293" y="145"/>
                      <a:pt x="296" y="145"/>
                    </a:cubicBezTo>
                    <a:cubicBezTo>
                      <a:pt x="294" y="150"/>
                      <a:pt x="298" y="154"/>
                      <a:pt x="302" y="154"/>
                    </a:cubicBezTo>
                    <a:cubicBezTo>
                      <a:pt x="306" y="154"/>
                      <a:pt x="310" y="151"/>
                      <a:pt x="313" y="148"/>
                    </a:cubicBezTo>
                    <a:cubicBezTo>
                      <a:pt x="321" y="142"/>
                      <a:pt x="329" y="131"/>
                      <a:pt x="324" y="123"/>
                    </a:cubicBezTo>
                    <a:cubicBezTo>
                      <a:pt x="327" y="122"/>
                      <a:pt x="329" y="117"/>
                      <a:pt x="328" y="114"/>
                    </a:cubicBezTo>
                    <a:cubicBezTo>
                      <a:pt x="337" y="123"/>
                      <a:pt x="347" y="132"/>
                      <a:pt x="356" y="141"/>
                    </a:cubicBezTo>
                    <a:cubicBezTo>
                      <a:pt x="353" y="139"/>
                      <a:pt x="349" y="144"/>
                      <a:pt x="349" y="148"/>
                    </a:cubicBezTo>
                    <a:cubicBezTo>
                      <a:pt x="350" y="152"/>
                      <a:pt x="352" y="155"/>
                      <a:pt x="355" y="158"/>
                    </a:cubicBezTo>
                    <a:cubicBezTo>
                      <a:pt x="352" y="162"/>
                      <a:pt x="350" y="167"/>
                      <a:pt x="350" y="172"/>
                    </a:cubicBezTo>
                    <a:cubicBezTo>
                      <a:pt x="345" y="166"/>
                      <a:pt x="335" y="175"/>
                      <a:pt x="336" y="183"/>
                    </a:cubicBezTo>
                    <a:cubicBezTo>
                      <a:pt x="337" y="191"/>
                      <a:pt x="344" y="196"/>
                      <a:pt x="351" y="198"/>
                    </a:cubicBezTo>
                    <a:cubicBezTo>
                      <a:pt x="357" y="199"/>
                      <a:pt x="364" y="197"/>
                      <a:pt x="366" y="190"/>
                    </a:cubicBezTo>
                    <a:cubicBezTo>
                      <a:pt x="373" y="192"/>
                      <a:pt x="380" y="184"/>
                      <a:pt x="379" y="176"/>
                    </a:cubicBezTo>
                    <a:cubicBezTo>
                      <a:pt x="383" y="180"/>
                      <a:pt x="389" y="171"/>
                      <a:pt x="390" y="165"/>
                    </a:cubicBezTo>
                    <a:cubicBezTo>
                      <a:pt x="391" y="152"/>
                      <a:pt x="391" y="140"/>
                      <a:pt x="388" y="128"/>
                    </a:cubicBezTo>
                    <a:cubicBezTo>
                      <a:pt x="388" y="130"/>
                      <a:pt x="390" y="131"/>
                      <a:pt x="391" y="130"/>
                    </a:cubicBezTo>
                    <a:cubicBezTo>
                      <a:pt x="392" y="130"/>
                      <a:pt x="392" y="127"/>
                      <a:pt x="391" y="126"/>
                    </a:cubicBezTo>
                    <a:cubicBezTo>
                      <a:pt x="395" y="141"/>
                      <a:pt x="399" y="156"/>
                      <a:pt x="404" y="171"/>
                    </a:cubicBezTo>
                    <a:cubicBezTo>
                      <a:pt x="407" y="183"/>
                      <a:pt x="410" y="195"/>
                      <a:pt x="409" y="208"/>
                    </a:cubicBezTo>
                    <a:cubicBezTo>
                      <a:pt x="409" y="213"/>
                      <a:pt x="408" y="220"/>
                      <a:pt x="413" y="221"/>
                    </a:cubicBezTo>
                    <a:cubicBezTo>
                      <a:pt x="414" y="221"/>
                      <a:pt x="415" y="221"/>
                      <a:pt x="416" y="220"/>
                    </a:cubicBezTo>
                    <a:cubicBezTo>
                      <a:pt x="429" y="216"/>
                      <a:pt x="440" y="204"/>
                      <a:pt x="448" y="191"/>
                    </a:cubicBezTo>
                    <a:cubicBezTo>
                      <a:pt x="450" y="186"/>
                      <a:pt x="453" y="182"/>
                      <a:pt x="454" y="176"/>
                    </a:cubicBezTo>
                    <a:cubicBezTo>
                      <a:pt x="456" y="166"/>
                      <a:pt x="453" y="155"/>
                      <a:pt x="453" y="143"/>
                    </a:cubicBezTo>
                    <a:cubicBezTo>
                      <a:pt x="453" y="139"/>
                      <a:pt x="454" y="134"/>
                      <a:pt x="454" y="129"/>
                    </a:cubicBezTo>
                    <a:cubicBezTo>
                      <a:pt x="453" y="121"/>
                      <a:pt x="449" y="115"/>
                      <a:pt x="445" y="109"/>
                    </a:cubicBezTo>
                    <a:cubicBezTo>
                      <a:pt x="430" y="88"/>
                      <a:pt x="415" y="66"/>
                      <a:pt x="393" y="55"/>
                    </a:cubicBezTo>
                    <a:cubicBezTo>
                      <a:pt x="380" y="49"/>
                      <a:pt x="365" y="47"/>
                      <a:pt x="352" y="41"/>
                    </a:cubicBezTo>
                    <a:cubicBezTo>
                      <a:pt x="344" y="37"/>
                      <a:pt x="337" y="32"/>
                      <a:pt x="329" y="27"/>
                    </a:cubicBezTo>
                    <a:cubicBezTo>
                      <a:pt x="297" y="7"/>
                      <a:pt x="260" y="1"/>
                      <a:pt x="223" y="0"/>
                    </a:cubicBezTo>
                    <a:cubicBezTo>
                      <a:pt x="203" y="0"/>
                      <a:pt x="182" y="1"/>
                      <a:pt x="162" y="8"/>
                    </a:cubicBezTo>
                    <a:cubicBezTo>
                      <a:pt x="140" y="15"/>
                      <a:pt x="120" y="29"/>
                      <a:pt x="101" y="44"/>
                    </a:cubicBezTo>
                    <a:cubicBezTo>
                      <a:pt x="73" y="67"/>
                      <a:pt x="46" y="93"/>
                      <a:pt x="26" y="125"/>
                    </a:cubicBezTo>
                    <a:cubicBezTo>
                      <a:pt x="10" y="151"/>
                      <a:pt x="-1" y="181"/>
                      <a:pt x="0" y="211"/>
                    </a:cubicBezTo>
                    <a:cubicBezTo>
                      <a:pt x="1" y="241"/>
                      <a:pt x="17" y="272"/>
                      <a:pt x="41" y="281"/>
                    </a:cubicBezTo>
                    <a:cubicBezTo>
                      <a:pt x="45" y="277"/>
                      <a:pt x="49" y="274"/>
                      <a:pt x="52" y="270"/>
                    </a:cubicBezTo>
                    <a:lnTo>
                      <a:pt x="71" y="246"/>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12" name="Google Shape;1012;p26"/>
              <p:cNvSpPr/>
              <p:nvPr/>
            </p:nvSpPr>
            <p:spPr>
              <a:xfrm>
                <a:off x="909920" y="3488256"/>
                <a:ext cx="106241" cy="152721"/>
              </a:xfrm>
              <a:custGeom>
                <a:rect b="b" l="l" r="r" t="t"/>
                <a:pathLst>
                  <a:path extrusionOk="0" h="92" w="64">
                    <a:moveTo>
                      <a:pt x="64" y="6"/>
                    </a:moveTo>
                    <a:cubicBezTo>
                      <a:pt x="62" y="5"/>
                      <a:pt x="7" y="-19"/>
                      <a:pt x="1" y="40"/>
                    </a:cubicBezTo>
                    <a:cubicBezTo>
                      <a:pt x="-5" y="99"/>
                      <a:pt x="55" y="93"/>
                      <a:pt x="56" y="91"/>
                    </a:cubicBezTo>
                    <a:cubicBezTo>
                      <a:pt x="56" y="89"/>
                      <a:pt x="64" y="6"/>
                      <a:pt x="64" y="6"/>
                    </a:cubicBezTo>
                    <a:close/>
                  </a:path>
                </a:pathLst>
              </a:custGeom>
              <a:solidFill>
                <a:srgbClr val="9E675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3" name="Google Shape;1013;p26"/>
              <p:cNvSpPr/>
              <p:nvPr/>
            </p:nvSpPr>
            <p:spPr>
              <a:xfrm>
                <a:off x="936481" y="3519796"/>
                <a:ext cx="39840" cy="86321"/>
              </a:xfrm>
              <a:custGeom>
                <a:rect b="b" l="l" r="r" t="t"/>
                <a:pathLst>
                  <a:path extrusionOk="0" h="52" w="24">
                    <a:moveTo>
                      <a:pt x="24" y="48"/>
                    </a:moveTo>
                    <a:cubicBezTo>
                      <a:pt x="24" y="48"/>
                      <a:pt x="23" y="48"/>
                      <a:pt x="21" y="49"/>
                    </a:cubicBezTo>
                    <a:cubicBezTo>
                      <a:pt x="19" y="50"/>
                      <a:pt x="16" y="50"/>
                      <a:pt x="13" y="48"/>
                    </a:cubicBezTo>
                    <a:cubicBezTo>
                      <a:pt x="7" y="45"/>
                      <a:pt x="3" y="35"/>
                      <a:pt x="4" y="24"/>
                    </a:cubicBezTo>
                    <a:cubicBezTo>
                      <a:pt x="4" y="19"/>
                      <a:pt x="6" y="14"/>
                      <a:pt x="8" y="10"/>
                    </a:cubicBezTo>
                    <a:cubicBezTo>
                      <a:pt x="10" y="6"/>
                      <a:pt x="14" y="3"/>
                      <a:pt x="17" y="3"/>
                    </a:cubicBezTo>
                    <a:cubicBezTo>
                      <a:pt x="20" y="2"/>
                      <a:pt x="22" y="4"/>
                      <a:pt x="23" y="6"/>
                    </a:cubicBezTo>
                    <a:cubicBezTo>
                      <a:pt x="23" y="8"/>
                      <a:pt x="23" y="9"/>
                      <a:pt x="23" y="9"/>
                    </a:cubicBezTo>
                    <a:cubicBezTo>
                      <a:pt x="23" y="9"/>
                      <a:pt x="24" y="8"/>
                      <a:pt x="24" y="6"/>
                    </a:cubicBezTo>
                    <a:cubicBezTo>
                      <a:pt x="24" y="5"/>
                      <a:pt x="23" y="3"/>
                      <a:pt x="22" y="2"/>
                    </a:cubicBezTo>
                    <a:cubicBezTo>
                      <a:pt x="21" y="1"/>
                      <a:pt x="19" y="0"/>
                      <a:pt x="17" y="0"/>
                    </a:cubicBezTo>
                    <a:cubicBezTo>
                      <a:pt x="12" y="0"/>
                      <a:pt x="8" y="3"/>
                      <a:pt x="5" y="8"/>
                    </a:cubicBezTo>
                    <a:cubicBezTo>
                      <a:pt x="2" y="12"/>
                      <a:pt x="0" y="18"/>
                      <a:pt x="0" y="24"/>
                    </a:cubicBezTo>
                    <a:cubicBezTo>
                      <a:pt x="-1" y="36"/>
                      <a:pt x="4" y="48"/>
                      <a:pt x="12" y="51"/>
                    </a:cubicBezTo>
                    <a:cubicBezTo>
                      <a:pt x="16" y="52"/>
                      <a:pt x="20" y="52"/>
                      <a:pt x="22" y="50"/>
                    </a:cubicBezTo>
                    <a:cubicBezTo>
                      <a:pt x="24" y="49"/>
                      <a:pt x="24" y="48"/>
                      <a:pt x="24" y="4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4" name="Google Shape;1014;p26"/>
              <p:cNvSpPr/>
              <p:nvPr/>
            </p:nvSpPr>
            <p:spPr>
              <a:xfrm>
                <a:off x="1251884" y="3121392"/>
                <a:ext cx="146081" cy="102921"/>
              </a:xfrm>
              <a:custGeom>
                <a:rect b="b" l="l" r="r" t="t"/>
                <a:pathLst>
                  <a:path extrusionOk="0" h="62" w="88">
                    <a:moveTo>
                      <a:pt x="81" y="62"/>
                    </a:moveTo>
                    <a:cubicBezTo>
                      <a:pt x="81" y="62"/>
                      <a:pt x="85" y="60"/>
                      <a:pt x="86" y="54"/>
                    </a:cubicBezTo>
                    <a:cubicBezTo>
                      <a:pt x="87" y="52"/>
                      <a:pt x="87" y="48"/>
                      <a:pt x="84" y="45"/>
                    </a:cubicBezTo>
                    <a:cubicBezTo>
                      <a:pt x="82" y="42"/>
                      <a:pt x="78" y="40"/>
                      <a:pt x="73" y="41"/>
                    </a:cubicBezTo>
                    <a:lnTo>
                      <a:pt x="71" y="42"/>
                    </a:lnTo>
                    <a:lnTo>
                      <a:pt x="72" y="39"/>
                    </a:lnTo>
                    <a:cubicBezTo>
                      <a:pt x="74" y="36"/>
                      <a:pt x="74" y="30"/>
                      <a:pt x="71" y="26"/>
                    </a:cubicBezTo>
                    <a:cubicBezTo>
                      <a:pt x="67" y="22"/>
                      <a:pt x="60" y="21"/>
                      <a:pt x="56" y="25"/>
                    </a:cubicBezTo>
                    <a:lnTo>
                      <a:pt x="54" y="23"/>
                    </a:lnTo>
                    <a:cubicBezTo>
                      <a:pt x="54" y="22"/>
                      <a:pt x="55" y="22"/>
                      <a:pt x="55" y="21"/>
                    </a:cubicBezTo>
                    <a:cubicBezTo>
                      <a:pt x="56" y="20"/>
                      <a:pt x="56" y="17"/>
                      <a:pt x="55" y="16"/>
                    </a:cubicBezTo>
                    <a:cubicBezTo>
                      <a:pt x="54" y="14"/>
                      <a:pt x="52" y="13"/>
                      <a:pt x="50" y="12"/>
                    </a:cubicBezTo>
                    <a:cubicBezTo>
                      <a:pt x="48" y="11"/>
                      <a:pt x="46" y="11"/>
                      <a:pt x="44" y="12"/>
                    </a:cubicBezTo>
                    <a:cubicBezTo>
                      <a:pt x="42" y="12"/>
                      <a:pt x="40" y="13"/>
                      <a:pt x="37" y="12"/>
                    </a:cubicBezTo>
                    <a:cubicBezTo>
                      <a:pt x="35" y="12"/>
                      <a:pt x="34" y="9"/>
                      <a:pt x="32" y="8"/>
                    </a:cubicBezTo>
                    <a:cubicBezTo>
                      <a:pt x="31" y="7"/>
                      <a:pt x="30" y="6"/>
                      <a:pt x="28" y="5"/>
                    </a:cubicBezTo>
                    <a:cubicBezTo>
                      <a:pt x="25" y="3"/>
                      <a:pt x="22" y="2"/>
                      <a:pt x="19" y="2"/>
                    </a:cubicBezTo>
                    <a:cubicBezTo>
                      <a:pt x="13" y="1"/>
                      <a:pt x="8" y="2"/>
                      <a:pt x="5" y="4"/>
                    </a:cubicBezTo>
                    <a:cubicBezTo>
                      <a:pt x="2" y="5"/>
                      <a:pt x="0" y="6"/>
                      <a:pt x="0" y="6"/>
                    </a:cubicBezTo>
                    <a:cubicBezTo>
                      <a:pt x="0" y="6"/>
                      <a:pt x="1" y="4"/>
                      <a:pt x="4" y="3"/>
                    </a:cubicBezTo>
                    <a:cubicBezTo>
                      <a:pt x="7" y="1"/>
                      <a:pt x="13" y="-1"/>
                      <a:pt x="19" y="0"/>
                    </a:cubicBezTo>
                    <a:cubicBezTo>
                      <a:pt x="22" y="0"/>
                      <a:pt x="26" y="1"/>
                      <a:pt x="29" y="3"/>
                    </a:cubicBezTo>
                    <a:cubicBezTo>
                      <a:pt x="31" y="4"/>
                      <a:pt x="33" y="5"/>
                      <a:pt x="34" y="7"/>
                    </a:cubicBezTo>
                    <a:cubicBezTo>
                      <a:pt x="36" y="8"/>
                      <a:pt x="37" y="10"/>
                      <a:pt x="38" y="10"/>
                    </a:cubicBezTo>
                    <a:cubicBezTo>
                      <a:pt x="40" y="10"/>
                      <a:pt x="42" y="10"/>
                      <a:pt x="44" y="9"/>
                    </a:cubicBezTo>
                    <a:cubicBezTo>
                      <a:pt x="46" y="9"/>
                      <a:pt x="49" y="9"/>
                      <a:pt x="51" y="9"/>
                    </a:cubicBezTo>
                    <a:cubicBezTo>
                      <a:pt x="53" y="10"/>
                      <a:pt x="56" y="12"/>
                      <a:pt x="57" y="14"/>
                    </a:cubicBezTo>
                    <a:cubicBezTo>
                      <a:pt x="58" y="17"/>
                      <a:pt x="59" y="20"/>
                      <a:pt x="58" y="22"/>
                    </a:cubicBezTo>
                    <a:cubicBezTo>
                      <a:pt x="57" y="23"/>
                      <a:pt x="57" y="24"/>
                      <a:pt x="56" y="25"/>
                    </a:cubicBezTo>
                    <a:lnTo>
                      <a:pt x="54" y="22"/>
                    </a:lnTo>
                    <a:cubicBezTo>
                      <a:pt x="60" y="18"/>
                      <a:pt x="68" y="19"/>
                      <a:pt x="72" y="24"/>
                    </a:cubicBezTo>
                    <a:cubicBezTo>
                      <a:pt x="77" y="29"/>
                      <a:pt x="77" y="36"/>
                      <a:pt x="74" y="40"/>
                    </a:cubicBezTo>
                    <a:lnTo>
                      <a:pt x="73" y="39"/>
                    </a:lnTo>
                    <a:cubicBezTo>
                      <a:pt x="79" y="38"/>
                      <a:pt x="83" y="40"/>
                      <a:pt x="86" y="44"/>
                    </a:cubicBezTo>
                    <a:cubicBezTo>
                      <a:pt x="89" y="48"/>
                      <a:pt x="88" y="52"/>
                      <a:pt x="87" y="55"/>
                    </a:cubicBezTo>
                    <a:cubicBezTo>
                      <a:pt x="86" y="58"/>
                      <a:pt x="85" y="59"/>
                      <a:pt x="84" y="60"/>
                    </a:cubicBezTo>
                    <a:cubicBezTo>
                      <a:pt x="82" y="61"/>
                      <a:pt x="81" y="61"/>
                      <a:pt x="81" y="61"/>
                    </a:cubicBezTo>
                    <a:lnTo>
                      <a:pt x="81" y="6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5" name="Google Shape;1015;p26"/>
              <p:cNvSpPr/>
              <p:nvPr/>
            </p:nvSpPr>
            <p:spPr>
              <a:xfrm>
                <a:off x="1338205" y="3096492"/>
                <a:ext cx="169322" cy="167662"/>
              </a:xfrm>
              <a:custGeom>
                <a:rect b="b" l="l" r="r" t="t"/>
                <a:pathLst>
                  <a:path extrusionOk="0" h="101" w="102">
                    <a:moveTo>
                      <a:pt x="93" y="101"/>
                    </a:moveTo>
                    <a:cubicBezTo>
                      <a:pt x="93" y="101"/>
                      <a:pt x="97" y="99"/>
                      <a:pt x="99" y="94"/>
                    </a:cubicBezTo>
                    <a:cubicBezTo>
                      <a:pt x="100" y="91"/>
                      <a:pt x="101" y="88"/>
                      <a:pt x="100" y="84"/>
                    </a:cubicBezTo>
                    <a:cubicBezTo>
                      <a:pt x="98" y="80"/>
                      <a:pt x="95" y="76"/>
                      <a:pt x="90" y="75"/>
                    </a:cubicBezTo>
                    <a:lnTo>
                      <a:pt x="88" y="75"/>
                    </a:lnTo>
                    <a:lnTo>
                      <a:pt x="90" y="74"/>
                    </a:lnTo>
                    <a:cubicBezTo>
                      <a:pt x="93" y="70"/>
                      <a:pt x="97" y="65"/>
                      <a:pt x="96" y="60"/>
                    </a:cubicBezTo>
                    <a:cubicBezTo>
                      <a:pt x="95" y="57"/>
                      <a:pt x="94" y="54"/>
                      <a:pt x="91" y="53"/>
                    </a:cubicBezTo>
                    <a:cubicBezTo>
                      <a:pt x="89" y="52"/>
                      <a:pt x="85" y="51"/>
                      <a:pt x="83" y="53"/>
                    </a:cubicBezTo>
                    <a:lnTo>
                      <a:pt x="75" y="60"/>
                    </a:lnTo>
                    <a:lnTo>
                      <a:pt x="81" y="51"/>
                    </a:lnTo>
                    <a:cubicBezTo>
                      <a:pt x="84" y="48"/>
                      <a:pt x="84" y="44"/>
                      <a:pt x="83" y="40"/>
                    </a:cubicBezTo>
                    <a:cubicBezTo>
                      <a:pt x="82" y="36"/>
                      <a:pt x="79" y="33"/>
                      <a:pt x="75" y="31"/>
                    </a:cubicBezTo>
                    <a:cubicBezTo>
                      <a:pt x="72" y="30"/>
                      <a:pt x="69" y="30"/>
                      <a:pt x="66" y="31"/>
                    </a:cubicBezTo>
                    <a:lnTo>
                      <a:pt x="63" y="32"/>
                    </a:lnTo>
                    <a:lnTo>
                      <a:pt x="64" y="29"/>
                    </a:lnTo>
                    <a:cubicBezTo>
                      <a:pt x="67" y="25"/>
                      <a:pt x="63" y="19"/>
                      <a:pt x="58" y="18"/>
                    </a:cubicBezTo>
                    <a:cubicBezTo>
                      <a:pt x="53" y="17"/>
                      <a:pt x="48" y="18"/>
                      <a:pt x="44" y="20"/>
                    </a:cubicBezTo>
                    <a:lnTo>
                      <a:pt x="41" y="21"/>
                    </a:lnTo>
                    <a:lnTo>
                      <a:pt x="42" y="18"/>
                    </a:lnTo>
                    <a:cubicBezTo>
                      <a:pt x="44" y="15"/>
                      <a:pt x="42" y="11"/>
                      <a:pt x="40" y="9"/>
                    </a:cubicBezTo>
                    <a:cubicBezTo>
                      <a:pt x="38" y="6"/>
                      <a:pt x="35" y="5"/>
                      <a:pt x="32" y="4"/>
                    </a:cubicBezTo>
                    <a:cubicBezTo>
                      <a:pt x="25" y="2"/>
                      <a:pt x="19" y="2"/>
                      <a:pt x="15" y="2"/>
                    </a:cubicBezTo>
                    <a:cubicBezTo>
                      <a:pt x="5" y="3"/>
                      <a:pt x="0" y="6"/>
                      <a:pt x="0" y="6"/>
                    </a:cubicBezTo>
                    <a:cubicBezTo>
                      <a:pt x="0" y="6"/>
                      <a:pt x="1" y="5"/>
                      <a:pt x="3" y="4"/>
                    </a:cubicBezTo>
                    <a:cubicBezTo>
                      <a:pt x="6" y="3"/>
                      <a:pt x="9" y="1"/>
                      <a:pt x="14" y="1"/>
                    </a:cubicBezTo>
                    <a:cubicBezTo>
                      <a:pt x="19" y="0"/>
                      <a:pt x="25" y="0"/>
                      <a:pt x="32" y="2"/>
                    </a:cubicBezTo>
                    <a:cubicBezTo>
                      <a:pt x="35" y="3"/>
                      <a:pt x="39" y="4"/>
                      <a:pt x="42" y="7"/>
                    </a:cubicBezTo>
                    <a:cubicBezTo>
                      <a:pt x="44" y="10"/>
                      <a:pt x="46" y="15"/>
                      <a:pt x="45" y="19"/>
                    </a:cubicBezTo>
                    <a:lnTo>
                      <a:pt x="43" y="18"/>
                    </a:lnTo>
                    <a:cubicBezTo>
                      <a:pt x="47" y="16"/>
                      <a:pt x="53" y="14"/>
                      <a:pt x="59" y="16"/>
                    </a:cubicBezTo>
                    <a:cubicBezTo>
                      <a:pt x="62" y="16"/>
                      <a:pt x="64" y="18"/>
                      <a:pt x="66" y="21"/>
                    </a:cubicBezTo>
                    <a:cubicBezTo>
                      <a:pt x="68" y="24"/>
                      <a:pt x="69" y="27"/>
                      <a:pt x="67" y="31"/>
                    </a:cubicBezTo>
                    <a:lnTo>
                      <a:pt x="65" y="29"/>
                    </a:lnTo>
                    <a:cubicBezTo>
                      <a:pt x="69" y="28"/>
                      <a:pt x="73" y="28"/>
                      <a:pt x="76" y="29"/>
                    </a:cubicBezTo>
                    <a:cubicBezTo>
                      <a:pt x="81" y="30"/>
                      <a:pt x="85" y="35"/>
                      <a:pt x="86" y="39"/>
                    </a:cubicBezTo>
                    <a:cubicBezTo>
                      <a:pt x="87" y="44"/>
                      <a:pt x="86" y="49"/>
                      <a:pt x="83" y="53"/>
                    </a:cubicBezTo>
                    <a:lnTo>
                      <a:pt x="82" y="51"/>
                    </a:lnTo>
                    <a:cubicBezTo>
                      <a:pt x="85" y="49"/>
                      <a:pt x="89" y="49"/>
                      <a:pt x="92" y="51"/>
                    </a:cubicBezTo>
                    <a:cubicBezTo>
                      <a:pt x="95" y="53"/>
                      <a:pt x="98" y="56"/>
                      <a:pt x="98" y="59"/>
                    </a:cubicBezTo>
                    <a:cubicBezTo>
                      <a:pt x="99" y="66"/>
                      <a:pt x="95" y="72"/>
                      <a:pt x="91" y="75"/>
                    </a:cubicBezTo>
                    <a:lnTo>
                      <a:pt x="91" y="73"/>
                    </a:lnTo>
                    <a:cubicBezTo>
                      <a:pt x="96" y="75"/>
                      <a:pt x="100" y="79"/>
                      <a:pt x="101" y="84"/>
                    </a:cubicBezTo>
                    <a:cubicBezTo>
                      <a:pt x="103" y="88"/>
                      <a:pt x="102" y="92"/>
                      <a:pt x="100" y="95"/>
                    </a:cubicBezTo>
                    <a:cubicBezTo>
                      <a:pt x="99" y="97"/>
                      <a:pt x="97" y="99"/>
                      <a:pt x="95" y="100"/>
                    </a:cubicBezTo>
                    <a:cubicBezTo>
                      <a:pt x="94" y="101"/>
                      <a:pt x="93" y="101"/>
                      <a:pt x="93" y="101"/>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6" name="Google Shape;1016;p26"/>
              <p:cNvSpPr/>
              <p:nvPr/>
            </p:nvSpPr>
            <p:spPr>
              <a:xfrm>
                <a:off x="1532427" y="3141313"/>
                <a:ext cx="195882" cy="169322"/>
              </a:xfrm>
              <a:custGeom>
                <a:rect b="b" l="l" r="r" t="t"/>
                <a:pathLst>
                  <a:path extrusionOk="0" h="102" w="118">
                    <a:moveTo>
                      <a:pt x="117" y="102"/>
                    </a:moveTo>
                    <a:cubicBezTo>
                      <a:pt x="117" y="102"/>
                      <a:pt x="118" y="98"/>
                      <a:pt x="115" y="94"/>
                    </a:cubicBezTo>
                    <a:cubicBezTo>
                      <a:pt x="113" y="92"/>
                      <a:pt x="110" y="90"/>
                      <a:pt x="106" y="90"/>
                    </a:cubicBezTo>
                    <a:cubicBezTo>
                      <a:pt x="102" y="89"/>
                      <a:pt x="98" y="90"/>
                      <a:pt x="93" y="92"/>
                    </a:cubicBezTo>
                    <a:lnTo>
                      <a:pt x="92" y="92"/>
                    </a:lnTo>
                    <a:lnTo>
                      <a:pt x="92" y="90"/>
                    </a:lnTo>
                    <a:cubicBezTo>
                      <a:pt x="93" y="86"/>
                      <a:pt x="89" y="80"/>
                      <a:pt x="84" y="78"/>
                    </a:cubicBezTo>
                    <a:cubicBezTo>
                      <a:pt x="78" y="76"/>
                      <a:pt x="72" y="77"/>
                      <a:pt x="65" y="79"/>
                    </a:cubicBezTo>
                    <a:lnTo>
                      <a:pt x="56" y="81"/>
                    </a:lnTo>
                    <a:lnTo>
                      <a:pt x="64" y="77"/>
                    </a:lnTo>
                    <a:cubicBezTo>
                      <a:pt x="68" y="74"/>
                      <a:pt x="68" y="67"/>
                      <a:pt x="65" y="63"/>
                    </a:cubicBezTo>
                    <a:cubicBezTo>
                      <a:pt x="61" y="59"/>
                      <a:pt x="55" y="58"/>
                      <a:pt x="49" y="58"/>
                    </a:cubicBezTo>
                    <a:lnTo>
                      <a:pt x="48" y="58"/>
                    </a:lnTo>
                    <a:lnTo>
                      <a:pt x="43" y="58"/>
                    </a:lnTo>
                    <a:lnTo>
                      <a:pt x="47" y="55"/>
                    </a:lnTo>
                    <a:cubicBezTo>
                      <a:pt x="53" y="52"/>
                      <a:pt x="53" y="43"/>
                      <a:pt x="48" y="39"/>
                    </a:cubicBezTo>
                    <a:cubicBezTo>
                      <a:pt x="43" y="35"/>
                      <a:pt x="36" y="36"/>
                      <a:pt x="31" y="39"/>
                    </a:cubicBezTo>
                    <a:lnTo>
                      <a:pt x="25" y="42"/>
                    </a:lnTo>
                    <a:lnTo>
                      <a:pt x="29" y="37"/>
                    </a:lnTo>
                    <a:cubicBezTo>
                      <a:pt x="35" y="30"/>
                      <a:pt x="35" y="20"/>
                      <a:pt x="32" y="14"/>
                    </a:cubicBezTo>
                    <a:cubicBezTo>
                      <a:pt x="28" y="7"/>
                      <a:pt x="22" y="3"/>
                      <a:pt x="17" y="2"/>
                    </a:cubicBezTo>
                    <a:cubicBezTo>
                      <a:pt x="12" y="1"/>
                      <a:pt x="7" y="1"/>
                      <a:pt x="4" y="2"/>
                    </a:cubicBezTo>
                    <a:cubicBezTo>
                      <a:pt x="1" y="3"/>
                      <a:pt x="0" y="4"/>
                      <a:pt x="0" y="4"/>
                    </a:cubicBezTo>
                    <a:cubicBezTo>
                      <a:pt x="0" y="4"/>
                      <a:pt x="0" y="3"/>
                      <a:pt x="1" y="3"/>
                    </a:cubicBezTo>
                    <a:cubicBezTo>
                      <a:pt x="2" y="3"/>
                      <a:pt x="3" y="2"/>
                      <a:pt x="4" y="1"/>
                    </a:cubicBezTo>
                    <a:cubicBezTo>
                      <a:pt x="7" y="0"/>
                      <a:pt x="12" y="-1"/>
                      <a:pt x="17" y="0"/>
                    </a:cubicBezTo>
                    <a:cubicBezTo>
                      <a:pt x="23" y="2"/>
                      <a:pt x="30" y="5"/>
                      <a:pt x="33" y="13"/>
                    </a:cubicBezTo>
                    <a:cubicBezTo>
                      <a:pt x="37" y="20"/>
                      <a:pt x="37" y="30"/>
                      <a:pt x="31" y="38"/>
                    </a:cubicBezTo>
                    <a:lnTo>
                      <a:pt x="29" y="37"/>
                    </a:lnTo>
                    <a:cubicBezTo>
                      <a:pt x="35" y="33"/>
                      <a:pt x="43" y="32"/>
                      <a:pt x="50" y="37"/>
                    </a:cubicBezTo>
                    <a:cubicBezTo>
                      <a:pt x="53" y="39"/>
                      <a:pt x="54" y="43"/>
                      <a:pt x="54" y="47"/>
                    </a:cubicBezTo>
                    <a:cubicBezTo>
                      <a:pt x="54" y="51"/>
                      <a:pt x="52" y="55"/>
                      <a:pt x="48" y="57"/>
                    </a:cubicBezTo>
                    <a:lnTo>
                      <a:pt x="48" y="55"/>
                    </a:lnTo>
                    <a:lnTo>
                      <a:pt x="49" y="55"/>
                    </a:lnTo>
                    <a:cubicBezTo>
                      <a:pt x="55" y="55"/>
                      <a:pt x="62" y="56"/>
                      <a:pt x="67" y="62"/>
                    </a:cubicBezTo>
                    <a:cubicBezTo>
                      <a:pt x="69" y="64"/>
                      <a:pt x="70" y="68"/>
                      <a:pt x="70" y="71"/>
                    </a:cubicBezTo>
                    <a:cubicBezTo>
                      <a:pt x="70" y="74"/>
                      <a:pt x="68" y="77"/>
                      <a:pt x="65" y="79"/>
                    </a:cubicBezTo>
                    <a:lnTo>
                      <a:pt x="64" y="77"/>
                    </a:lnTo>
                    <a:cubicBezTo>
                      <a:pt x="71" y="75"/>
                      <a:pt x="78" y="74"/>
                      <a:pt x="85" y="76"/>
                    </a:cubicBezTo>
                    <a:cubicBezTo>
                      <a:pt x="91" y="79"/>
                      <a:pt x="95" y="85"/>
                      <a:pt x="94" y="91"/>
                    </a:cubicBezTo>
                    <a:lnTo>
                      <a:pt x="93" y="90"/>
                    </a:lnTo>
                    <a:cubicBezTo>
                      <a:pt x="98" y="89"/>
                      <a:pt x="102" y="88"/>
                      <a:pt x="106" y="88"/>
                    </a:cubicBezTo>
                    <a:cubicBezTo>
                      <a:pt x="111" y="89"/>
                      <a:pt x="114" y="91"/>
                      <a:pt x="115" y="93"/>
                    </a:cubicBezTo>
                    <a:cubicBezTo>
                      <a:pt x="117" y="96"/>
                      <a:pt x="118" y="98"/>
                      <a:pt x="118" y="99"/>
                    </a:cubicBezTo>
                    <a:cubicBezTo>
                      <a:pt x="118" y="101"/>
                      <a:pt x="117" y="102"/>
                      <a:pt x="117" y="102"/>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7" name="Google Shape;1017;p26"/>
              <p:cNvSpPr/>
              <p:nvPr/>
            </p:nvSpPr>
            <p:spPr>
              <a:xfrm>
                <a:off x="1427846" y="3066612"/>
                <a:ext cx="200862" cy="36520"/>
              </a:xfrm>
              <a:custGeom>
                <a:rect b="b" l="l" r="r" t="t"/>
                <a:pathLst>
                  <a:path extrusionOk="0" h="22" w="121">
                    <a:moveTo>
                      <a:pt x="121" y="3"/>
                    </a:moveTo>
                    <a:cubicBezTo>
                      <a:pt x="121" y="3"/>
                      <a:pt x="119" y="4"/>
                      <a:pt x="117" y="4"/>
                    </a:cubicBezTo>
                    <a:cubicBezTo>
                      <a:pt x="114" y="4"/>
                      <a:pt x="111" y="4"/>
                      <a:pt x="107" y="3"/>
                    </a:cubicBezTo>
                    <a:cubicBezTo>
                      <a:pt x="102" y="3"/>
                      <a:pt x="97" y="2"/>
                      <a:pt x="91" y="4"/>
                    </a:cubicBezTo>
                    <a:cubicBezTo>
                      <a:pt x="89" y="5"/>
                      <a:pt x="86" y="7"/>
                      <a:pt x="86" y="10"/>
                    </a:cubicBezTo>
                    <a:cubicBezTo>
                      <a:pt x="84" y="13"/>
                      <a:pt x="85" y="16"/>
                      <a:pt x="87" y="18"/>
                    </a:cubicBezTo>
                    <a:lnTo>
                      <a:pt x="85" y="19"/>
                    </a:lnTo>
                    <a:cubicBezTo>
                      <a:pt x="85" y="16"/>
                      <a:pt x="81" y="13"/>
                      <a:pt x="78" y="10"/>
                    </a:cubicBezTo>
                    <a:cubicBezTo>
                      <a:pt x="74" y="8"/>
                      <a:pt x="70" y="5"/>
                      <a:pt x="66" y="4"/>
                    </a:cubicBezTo>
                    <a:cubicBezTo>
                      <a:pt x="61" y="2"/>
                      <a:pt x="57" y="2"/>
                      <a:pt x="53" y="4"/>
                    </a:cubicBezTo>
                    <a:cubicBezTo>
                      <a:pt x="49" y="6"/>
                      <a:pt x="46" y="10"/>
                      <a:pt x="46" y="13"/>
                    </a:cubicBezTo>
                    <a:lnTo>
                      <a:pt x="46" y="17"/>
                    </a:lnTo>
                    <a:lnTo>
                      <a:pt x="44" y="14"/>
                    </a:lnTo>
                    <a:cubicBezTo>
                      <a:pt x="39" y="9"/>
                      <a:pt x="33" y="6"/>
                      <a:pt x="28" y="5"/>
                    </a:cubicBezTo>
                    <a:cubicBezTo>
                      <a:pt x="22" y="4"/>
                      <a:pt x="17" y="5"/>
                      <a:pt x="13" y="6"/>
                    </a:cubicBezTo>
                    <a:cubicBezTo>
                      <a:pt x="4" y="8"/>
                      <a:pt x="1" y="12"/>
                      <a:pt x="0" y="12"/>
                    </a:cubicBezTo>
                    <a:cubicBezTo>
                      <a:pt x="0" y="12"/>
                      <a:pt x="1" y="11"/>
                      <a:pt x="3" y="9"/>
                    </a:cubicBezTo>
                    <a:cubicBezTo>
                      <a:pt x="5" y="8"/>
                      <a:pt x="8" y="6"/>
                      <a:pt x="12" y="4"/>
                    </a:cubicBezTo>
                    <a:cubicBezTo>
                      <a:pt x="16" y="3"/>
                      <a:pt x="22" y="2"/>
                      <a:pt x="28" y="3"/>
                    </a:cubicBezTo>
                    <a:cubicBezTo>
                      <a:pt x="34" y="4"/>
                      <a:pt x="41" y="7"/>
                      <a:pt x="46" y="13"/>
                    </a:cubicBezTo>
                    <a:lnTo>
                      <a:pt x="44" y="14"/>
                    </a:lnTo>
                    <a:cubicBezTo>
                      <a:pt x="44" y="9"/>
                      <a:pt x="47" y="4"/>
                      <a:pt x="52" y="2"/>
                    </a:cubicBezTo>
                    <a:cubicBezTo>
                      <a:pt x="56" y="-1"/>
                      <a:pt x="62" y="-1"/>
                      <a:pt x="67" y="1"/>
                    </a:cubicBezTo>
                    <a:cubicBezTo>
                      <a:pt x="72" y="3"/>
                      <a:pt x="76" y="6"/>
                      <a:pt x="79" y="8"/>
                    </a:cubicBezTo>
                    <a:cubicBezTo>
                      <a:pt x="81" y="10"/>
                      <a:pt x="83" y="12"/>
                      <a:pt x="85" y="13"/>
                    </a:cubicBezTo>
                    <a:cubicBezTo>
                      <a:pt x="86" y="15"/>
                      <a:pt x="88" y="16"/>
                      <a:pt x="88" y="19"/>
                    </a:cubicBezTo>
                    <a:lnTo>
                      <a:pt x="88" y="22"/>
                    </a:lnTo>
                    <a:lnTo>
                      <a:pt x="86" y="20"/>
                    </a:lnTo>
                    <a:cubicBezTo>
                      <a:pt x="82" y="17"/>
                      <a:pt x="82" y="12"/>
                      <a:pt x="83" y="9"/>
                    </a:cubicBezTo>
                    <a:cubicBezTo>
                      <a:pt x="85" y="6"/>
                      <a:pt x="88" y="3"/>
                      <a:pt x="91" y="2"/>
                    </a:cubicBezTo>
                    <a:cubicBezTo>
                      <a:pt x="97" y="0"/>
                      <a:pt x="103" y="1"/>
                      <a:pt x="107" y="2"/>
                    </a:cubicBezTo>
                    <a:cubicBezTo>
                      <a:pt x="111" y="3"/>
                      <a:pt x="115" y="3"/>
                      <a:pt x="117" y="3"/>
                    </a:cubicBezTo>
                    <a:cubicBezTo>
                      <a:pt x="119" y="3"/>
                      <a:pt x="121" y="3"/>
                      <a:pt x="121" y="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8" name="Google Shape;1018;p26"/>
              <p:cNvSpPr/>
              <p:nvPr/>
            </p:nvSpPr>
            <p:spPr>
              <a:xfrm>
                <a:off x="1313305" y="2960371"/>
                <a:ext cx="104581" cy="104581"/>
              </a:xfrm>
              <a:custGeom>
                <a:rect b="b" l="l" r="r" t="t"/>
                <a:pathLst>
                  <a:path extrusionOk="0" h="63" w="63">
                    <a:moveTo>
                      <a:pt x="63" y="2"/>
                    </a:moveTo>
                    <a:cubicBezTo>
                      <a:pt x="63" y="2"/>
                      <a:pt x="60" y="1"/>
                      <a:pt x="56" y="2"/>
                    </a:cubicBezTo>
                    <a:cubicBezTo>
                      <a:pt x="54" y="2"/>
                      <a:pt x="51" y="3"/>
                      <a:pt x="49" y="5"/>
                    </a:cubicBezTo>
                    <a:cubicBezTo>
                      <a:pt x="47" y="7"/>
                      <a:pt x="44" y="10"/>
                      <a:pt x="44" y="14"/>
                    </a:cubicBezTo>
                    <a:lnTo>
                      <a:pt x="43" y="15"/>
                    </a:lnTo>
                    <a:lnTo>
                      <a:pt x="42" y="15"/>
                    </a:lnTo>
                    <a:cubicBezTo>
                      <a:pt x="39" y="13"/>
                      <a:pt x="34" y="15"/>
                      <a:pt x="32" y="19"/>
                    </a:cubicBezTo>
                    <a:cubicBezTo>
                      <a:pt x="29" y="23"/>
                      <a:pt x="29" y="28"/>
                      <a:pt x="30" y="34"/>
                    </a:cubicBezTo>
                    <a:lnTo>
                      <a:pt x="30" y="39"/>
                    </a:lnTo>
                    <a:lnTo>
                      <a:pt x="27" y="34"/>
                    </a:lnTo>
                    <a:lnTo>
                      <a:pt x="27" y="34"/>
                    </a:lnTo>
                    <a:cubicBezTo>
                      <a:pt x="25" y="31"/>
                      <a:pt x="21" y="29"/>
                      <a:pt x="18" y="29"/>
                    </a:cubicBezTo>
                    <a:cubicBezTo>
                      <a:pt x="15" y="28"/>
                      <a:pt x="11" y="30"/>
                      <a:pt x="9" y="32"/>
                    </a:cubicBezTo>
                    <a:cubicBezTo>
                      <a:pt x="4" y="36"/>
                      <a:pt x="2" y="42"/>
                      <a:pt x="2" y="47"/>
                    </a:cubicBezTo>
                    <a:cubicBezTo>
                      <a:pt x="2" y="52"/>
                      <a:pt x="3" y="56"/>
                      <a:pt x="4" y="59"/>
                    </a:cubicBezTo>
                    <a:cubicBezTo>
                      <a:pt x="4" y="61"/>
                      <a:pt x="5" y="63"/>
                      <a:pt x="5" y="63"/>
                    </a:cubicBezTo>
                    <a:cubicBezTo>
                      <a:pt x="5" y="63"/>
                      <a:pt x="4" y="62"/>
                      <a:pt x="2" y="59"/>
                    </a:cubicBezTo>
                    <a:cubicBezTo>
                      <a:pt x="1" y="56"/>
                      <a:pt x="0" y="52"/>
                      <a:pt x="0" y="47"/>
                    </a:cubicBezTo>
                    <a:cubicBezTo>
                      <a:pt x="0" y="41"/>
                      <a:pt x="2" y="34"/>
                      <a:pt x="7" y="30"/>
                    </a:cubicBezTo>
                    <a:cubicBezTo>
                      <a:pt x="13" y="25"/>
                      <a:pt x="24" y="24"/>
                      <a:pt x="29" y="32"/>
                    </a:cubicBezTo>
                    <a:cubicBezTo>
                      <a:pt x="29" y="32"/>
                      <a:pt x="29" y="33"/>
                      <a:pt x="30" y="33"/>
                    </a:cubicBezTo>
                    <a:lnTo>
                      <a:pt x="27" y="34"/>
                    </a:lnTo>
                    <a:cubicBezTo>
                      <a:pt x="27" y="28"/>
                      <a:pt x="27" y="22"/>
                      <a:pt x="30" y="18"/>
                    </a:cubicBezTo>
                    <a:cubicBezTo>
                      <a:pt x="32" y="13"/>
                      <a:pt x="38" y="10"/>
                      <a:pt x="43" y="12"/>
                    </a:cubicBezTo>
                    <a:lnTo>
                      <a:pt x="41" y="13"/>
                    </a:lnTo>
                    <a:cubicBezTo>
                      <a:pt x="42" y="9"/>
                      <a:pt x="45" y="6"/>
                      <a:pt x="48" y="4"/>
                    </a:cubicBezTo>
                    <a:cubicBezTo>
                      <a:pt x="50" y="2"/>
                      <a:pt x="53" y="1"/>
                      <a:pt x="56" y="0"/>
                    </a:cubicBezTo>
                    <a:cubicBezTo>
                      <a:pt x="58" y="0"/>
                      <a:pt x="60" y="0"/>
                      <a:pt x="61" y="1"/>
                    </a:cubicBezTo>
                    <a:cubicBezTo>
                      <a:pt x="63" y="1"/>
                      <a:pt x="63" y="1"/>
                      <a:pt x="63" y="1"/>
                    </a:cubicBezTo>
                    <a:lnTo>
                      <a:pt x="63" y="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9" name="Google Shape;1019;p26"/>
              <p:cNvSpPr/>
              <p:nvPr/>
            </p:nvSpPr>
            <p:spPr>
              <a:xfrm>
                <a:off x="1163903" y="2950411"/>
                <a:ext cx="46480" cy="126161"/>
              </a:xfrm>
              <a:custGeom>
                <a:rect b="b" l="l" r="r" t="t"/>
                <a:pathLst>
                  <a:path extrusionOk="0" h="76" w="28">
                    <a:moveTo>
                      <a:pt x="28" y="76"/>
                    </a:moveTo>
                    <a:cubicBezTo>
                      <a:pt x="28" y="76"/>
                      <a:pt x="27" y="76"/>
                      <a:pt x="25" y="75"/>
                    </a:cubicBezTo>
                    <a:cubicBezTo>
                      <a:pt x="23" y="74"/>
                      <a:pt x="20" y="72"/>
                      <a:pt x="17" y="68"/>
                    </a:cubicBezTo>
                    <a:cubicBezTo>
                      <a:pt x="15" y="65"/>
                      <a:pt x="13" y="60"/>
                      <a:pt x="13" y="54"/>
                    </a:cubicBezTo>
                    <a:cubicBezTo>
                      <a:pt x="13" y="51"/>
                      <a:pt x="13" y="49"/>
                      <a:pt x="12" y="47"/>
                    </a:cubicBezTo>
                    <a:cubicBezTo>
                      <a:pt x="10" y="45"/>
                      <a:pt x="7" y="43"/>
                      <a:pt x="5" y="40"/>
                    </a:cubicBezTo>
                    <a:cubicBezTo>
                      <a:pt x="2" y="33"/>
                      <a:pt x="5" y="25"/>
                      <a:pt x="11" y="22"/>
                    </a:cubicBezTo>
                    <a:lnTo>
                      <a:pt x="11" y="24"/>
                    </a:lnTo>
                    <a:cubicBezTo>
                      <a:pt x="5" y="18"/>
                      <a:pt x="2" y="12"/>
                      <a:pt x="1" y="7"/>
                    </a:cubicBezTo>
                    <a:cubicBezTo>
                      <a:pt x="0" y="2"/>
                      <a:pt x="0" y="0"/>
                      <a:pt x="0" y="0"/>
                    </a:cubicBezTo>
                    <a:cubicBezTo>
                      <a:pt x="0" y="0"/>
                      <a:pt x="1" y="2"/>
                      <a:pt x="2" y="7"/>
                    </a:cubicBezTo>
                    <a:cubicBezTo>
                      <a:pt x="4" y="11"/>
                      <a:pt x="7" y="17"/>
                      <a:pt x="12" y="22"/>
                    </a:cubicBezTo>
                    <a:lnTo>
                      <a:pt x="13" y="24"/>
                    </a:lnTo>
                    <a:lnTo>
                      <a:pt x="12" y="24"/>
                    </a:lnTo>
                    <a:cubicBezTo>
                      <a:pt x="8" y="27"/>
                      <a:pt x="5" y="33"/>
                      <a:pt x="8" y="39"/>
                    </a:cubicBezTo>
                    <a:cubicBezTo>
                      <a:pt x="9" y="41"/>
                      <a:pt x="12" y="42"/>
                      <a:pt x="14" y="45"/>
                    </a:cubicBezTo>
                    <a:cubicBezTo>
                      <a:pt x="16" y="48"/>
                      <a:pt x="15" y="52"/>
                      <a:pt x="15" y="54"/>
                    </a:cubicBezTo>
                    <a:cubicBezTo>
                      <a:pt x="15" y="59"/>
                      <a:pt x="17" y="64"/>
                      <a:pt x="19" y="67"/>
                    </a:cubicBezTo>
                    <a:cubicBezTo>
                      <a:pt x="23" y="74"/>
                      <a:pt x="28" y="75"/>
                      <a:pt x="28" y="7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0" name="Google Shape;1020;p26"/>
              <p:cNvSpPr/>
              <p:nvPr/>
            </p:nvSpPr>
            <p:spPr>
              <a:xfrm>
                <a:off x="973001" y="3015151"/>
                <a:ext cx="175962" cy="94621"/>
              </a:xfrm>
              <a:custGeom>
                <a:rect b="b" l="l" r="r" t="t"/>
                <a:pathLst>
                  <a:path extrusionOk="0" h="57" w="106">
                    <a:moveTo>
                      <a:pt x="106" y="56"/>
                    </a:moveTo>
                    <a:cubicBezTo>
                      <a:pt x="106" y="56"/>
                      <a:pt x="105" y="57"/>
                      <a:pt x="104" y="57"/>
                    </a:cubicBezTo>
                    <a:cubicBezTo>
                      <a:pt x="102" y="56"/>
                      <a:pt x="100" y="56"/>
                      <a:pt x="98" y="55"/>
                    </a:cubicBezTo>
                    <a:cubicBezTo>
                      <a:pt x="92" y="54"/>
                      <a:pt x="85" y="50"/>
                      <a:pt x="79" y="42"/>
                    </a:cubicBezTo>
                    <a:lnTo>
                      <a:pt x="81" y="42"/>
                    </a:lnTo>
                    <a:cubicBezTo>
                      <a:pt x="77" y="46"/>
                      <a:pt x="71" y="49"/>
                      <a:pt x="64" y="49"/>
                    </a:cubicBezTo>
                    <a:cubicBezTo>
                      <a:pt x="61" y="49"/>
                      <a:pt x="58" y="48"/>
                      <a:pt x="55" y="46"/>
                    </a:cubicBezTo>
                    <a:cubicBezTo>
                      <a:pt x="51" y="45"/>
                      <a:pt x="48" y="43"/>
                      <a:pt x="47" y="39"/>
                    </a:cubicBezTo>
                    <a:cubicBezTo>
                      <a:pt x="46" y="37"/>
                      <a:pt x="46" y="36"/>
                      <a:pt x="46" y="35"/>
                    </a:cubicBezTo>
                    <a:cubicBezTo>
                      <a:pt x="46" y="34"/>
                      <a:pt x="45" y="33"/>
                      <a:pt x="45" y="32"/>
                    </a:cubicBezTo>
                    <a:cubicBezTo>
                      <a:pt x="43" y="31"/>
                      <a:pt x="41" y="30"/>
                      <a:pt x="39" y="29"/>
                    </a:cubicBezTo>
                    <a:cubicBezTo>
                      <a:pt x="37" y="28"/>
                      <a:pt x="34" y="27"/>
                      <a:pt x="32" y="25"/>
                    </a:cubicBezTo>
                    <a:cubicBezTo>
                      <a:pt x="30" y="24"/>
                      <a:pt x="29" y="21"/>
                      <a:pt x="29" y="18"/>
                    </a:cubicBezTo>
                    <a:lnTo>
                      <a:pt x="31" y="20"/>
                    </a:lnTo>
                    <a:cubicBezTo>
                      <a:pt x="25" y="21"/>
                      <a:pt x="19" y="20"/>
                      <a:pt x="15" y="18"/>
                    </a:cubicBezTo>
                    <a:cubicBezTo>
                      <a:pt x="10" y="16"/>
                      <a:pt x="7" y="13"/>
                      <a:pt x="5" y="10"/>
                    </a:cubicBezTo>
                    <a:cubicBezTo>
                      <a:pt x="2" y="8"/>
                      <a:pt x="1" y="5"/>
                      <a:pt x="1" y="3"/>
                    </a:cubicBezTo>
                    <a:cubicBezTo>
                      <a:pt x="0" y="1"/>
                      <a:pt x="0" y="0"/>
                      <a:pt x="1" y="0"/>
                    </a:cubicBezTo>
                    <a:cubicBezTo>
                      <a:pt x="1" y="0"/>
                      <a:pt x="1" y="4"/>
                      <a:pt x="6" y="9"/>
                    </a:cubicBezTo>
                    <a:cubicBezTo>
                      <a:pt x="8" y="12"/>
                      <a:pt x="11" y="15"/>
                      <a:pt x="15" y="16"/>
                    </a:cubicBezTo>
                    <a:cubicBezTo>
                      <a:pt x="20" y="18"/>
                      <a:pt x="25" y="19"/>
                      <a:pt x="30" y="17"/>
                    </a:cubicBezTo>
                    <a:lnTo>
                      <a:pt x="32" y="17"/>
                    </a:lnTo>
                    <a:lnTo>
                      <a:pt x="32" y="19"/>
                    </a:lnTo>
                    <a:cubicBezTo>
                      <a:pt x="31" y="20"/>
                      <a:pt x="32" y="22"/>
                      <a:pt x="34" y="23"/>
                    </a:cubicBezTo>
                    <a:cubicBezTo>
                      <a:pt x="36" y="25"/>
                      <a:pt x="38" y="26"/>
                      <a:pt x="40" y="26"/>
                    </a:cubicBezTo>
                    <a:cubicBezTo>
                      <a:pt x="42" y="27"/>
                      <a:pt x="45" y="28"/>
                      <a:pt x="47" y="30"/>
                    </a:cubicBezTo>
                    <a:cubicBezTo>
                      <a:pt x="48" y="31"/>
                      <a:pt x="49" y="33"/>
                      <a:pt x="49" y="34"/>
                    </a:cubicBezTo>
                    <a:cubicBezTo>
                      <a:pt x="49" y="36"/>
                      <a:pt x="49" y="37"/>
                      <a:pt x="49" y="38"/>
                    </a:cubicBezTo>
                    <a:cubicBezTo>
                      <a:pt x="50" y="41"/>
                      <a:pt x="53" y="43"/>
                      <a:pt x="56" y="44"/>
                    </a:cubicBezTo>
                    <a:cubicBezTo>
                      <a:pt x="59" y="45"/>
                      <a:pt x="61" y="46"/>
                      <a:pt x="64" y="46"/>
                    </a:cubicBezTo>
                    <a:cubicBezTo>
                      <a:pt x="70" y="46"/>
                      <a:pt x="76" y="44"/>
                      <a:pt x="79" y="40"/>
                    </a:cubicBezTo>
                    <a:lnTo>
                      <a:pt x="80" y="39"/>
                    </a:lnTo>
                    <a:lnTo>
                      <a:pt x="81" y="41"/>
                    </a:lnTo>
                    <a:cubicBezTo>
                      <a:pt x="86" y="48"/>
                      <a:pt x="93" y="52"/>
                      <a:pt x="98" y="54"/>
                    </a:cubicBezTo>
                    <a:cubicBezTo>
                      <a:pt x="103" y="56"/>
                      <a:pt x="106" y="56"/>
                      <a:pt x="106" y="5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1" name="Google Shape;1021;p26"/>
              <p:cNvSpPr/>
              <p:nvPr/>
            </p:nvSpPr>
            <p:spPr>
              <a:xfrm>
                <a:off x="783759" y="3101472"/>
                <a:ext cx="278883" cy="106241"/>
              </a:xfrm>
              <a:custGeom>
                <a:rect b="b" l="l" r="r" t="t"/>
                <a:pathLst>
                  <a:path extrusionOk="0" h="64" w="168">
                    <a:moveTo>
                      <a:pt x="1" y="64"/>
                    </a:moveTo>
                    <a:lnTo>
                      <a:pt x="1" y="63"/>
                    </a:lnTo>
                    <a:cubicBezTo>
                      <a:pt x="1" y="62"/>
                      <a:pt x="0" y="61"/>
                      <a:pt x="0" y="60"/>
                    </a:cubicBezTo>
                    <a:cubicBezTo>
                      <a:pt x="1" y="57"/>
                      <a:pt x="1" y="54"/>
                      <a:pt x="3" y="49"/>
                    </a:cubicBezTo>
                    <a:cubicBezTo>
                      <a:pt x="5" y="45"/>
                      <a:pt x="8" y="40"/>
                      <a:pt x="12" y="35"/>
                    </a:cubicBezTo>
                    <a:cubicBezTo>
                      <a:pt x="14" y="33"/>
                      <a:pt x="16" y="30"/>
                      <a:pt x="19" y="27"/>
                    </a:cubicBezTo>
                    <a:cubicBezTo>
                      <a:pt x="20" y="26"/>
                      <a:pt x="22" y="25"/>
                      <a:pt x="24" y="24"/>
                    </a:cubicBezTo>
                    <a:cubicBezTo>
                      <a:pt x="26" y="23"/>
                      <a:pt x="28" y="23"/>
                      <a:pt x="30" y="25"/>
                    </a:cubicBezTo>
                    <a:lnTo>
                      <a:pt x="28" y="26"/>
                    </a:lnTo>
                    <a:cubicBezTo>
                      <a:pt x="28" y="20"/>
                      <a:pt x="32" y="13"/>
                      <a:pt x="39" y="10"/>
                    </a:cubicBezTo>
                    <a:cubicBezTo>
                      <a:pt x="45" y="7"/>
                      <a:pt x="53" y="8"/>
                      <a:pt x="59" y="14"/>
                    </a:cubicBezTo>
                    <a:lnTo>
                      <a:pt x="57" y="14"/>
                    </a:lnTo>
                    <a:cubicBezTo>
                      <a:pt x="57" y="11"/>
                      <a:pt x="59" y="7"/>
                      <a:pt x="63" y="5"/>
                    </a:cubicBezTo>
                    <a:cubicBezTo>
                      <a:pt x="66" y="3"/>
                      <a:pt x="71" y="3"/>
                      <a:pt x="74" y="5"/>
                    </a:cubicBezTo>
                    <a:cubicBezTo>
                      <a:pt x="76" y="6"/>
                      <a:pt x="78" y="7"/>
                      <a:pt x="79" y="9"/>
                    </a:cubicBezTo>
                    <a:lnTo>
                      <a:pt x="77" y="10"/>
                    </a:lnTo>
                    <a:cubicBezTo>
                      <a:pt x="77" y="7"/>
                      <a:pt x="78" y="5"/>
                      <a:pt x="80" y="4"/>
                    </a:cubicBezTo>
                    <a:cubicBezTo>
                      <a:pt x="82" y="3"/>
                      <a:pt x="84" y="2"/>
                      <a:pt x="86" y="2"/>
                    </a:cubicBezTo>
                    <a:cubicBezTo>
                      <a:pt x="91" y="2"/>
                      <a:pt x="94" y="4"/>
                      <a:pt x="97" y="6"/>
                    </a:cubicBezTo>
                    <a:lnTo>
                      <a:pt x="96" y="7"/>
                    </a:lnTo>
                    <a:cubicBezTo>
                      <a:pt x="99" y="3"/>
                      <a:pt x="104" y="0"/>
                      <a:pt x="108" y="0"/>
                    </a:cubicBezTo>
                    <a:cubicBezTo>
                      <a:pt x="113" y="-1"/>
                      <a:pt x="117" y="0"/>
                      <a:pt x="121" y="1"/>
                    </a:cubicBezTo>
                    <a:cubicBezTo>
                      <a:pt x="129" y="4"/>
                      <a:pt x="135" y="9"/>
                      <a:pt x="140" y="13"/>
                    </a:cubicBezTo>
                    <a:lnTo>
                      <a:pt x="139" y="15"/>
                    </a:lnTo>
                    <a:cubicBezTo>
                      <a:pt x="138" y="13"/>
                      <a:pt x="139" y="11"/>
                      <a:pt x="140" y="10"/>
                    </a:cubicBezTo>
                    <a:cubicBezTo>
                      <a:pt x="141" y="9"/>
                      <a:pt x="142" y="8"/>
                      <a:pt x="143" y="8"/>
                    </a:cubicBezTo>
                    <a:cubicBezTo>
                      <a:pt x="146" y="7"/>
                      <a:pt x="148" y="7"/>
                      <a:pt x="150" y="7"/>
                    </a:cubicBezTo>
                    <a:cubicBezTo>
                      <a:pt x="155" y="9"/>
                      <a:pt x="158" y="10"/>
                      <a:pt x="161" y="12"/>
                    </a:cubicBezTo>
                    <a:cubicBezTo>
                      <a:pt x="163" y="13"/>
                      <a:pt x="165" y="15"/>
                      <a:pt x="166" y="16"/>
                    </a:cubicBezTo>
                    <a:cubicBezTo>
                      <a:pt x="167" y="17"/>
                      <a:pt x="168" y="18"/>
                      <a:pt x="168" y="18"/>
                    </a:cubicBezTo>
                    <a:cubicBezTo>
                      <a:pt x="168" y="18"/>
                      <a:pt x="165" y="16"/>
                      <a:pt x="160" y="13"/>
                    </a:cubicBezTo>
                    <a:cubicBezTo>
                      <a:pt x="158" y="11"/>
                      <a:pt x="154" y="10"/>
                      <a:pt x="150" y="9"/>
                    </a:cubicBezTo>
                    <a:cubicBezTo>
                      <a:pt x="148" y="9"/>
                      <a:pt x="146" y="9"/>
                      <a:pt x="144" y="9"/>
                    </a:cubicBezTo>
                    <a:cubicBezTo>
                      <a:pt x="142" y="10"/>
                      <a:pt x="140" y="12"/>
                      <a:pt x="140" y="14"/>
                    </a:cubicBezTo>
                    <a:lnTo>
                      <a:pt x="141" y="17"/>
                    </a:lnTo>
                    <a:lnTo>
                      <a:pt x="139" y="15"/>
                    </a:lnTo>
                    <a:cubicBezTo>
                      <a:pt x="134" y="11"/>
                      <a:pt x="128" y="6"/>
                      <a:pt x="120" y="3"/>
                    </a:cubicBezTo>
                    <a:cubicBezTo>
                      <a:pt x="117" y="2"/>
                      <a:pt x="112" y="2"/>
                      <a:pt x="108" y="2"/>
                    </a:cubicBezTo>
                    <a:cubicBezTo>
                      <a:pt x="104" y="3"/>
                      <a:pt x="100" y="5"/>
                      <a:pt x="98" y="8"/>
                    </a:cubicBezTo>
                    <a:lnTo>
                      <a:pt x="97" y="9"/>
                    </a:lnTo>
                    <a:lnTo>
                      <a:pt x="96" y="9"/>
                    </a:lnTo>
                    <a:cubicBezTo>
                      <a:pt x="93" y="7"/>
                      <a:pt x="90" y="5"/>
                      <a:pt x="86" y="5"/>
                    </a:cubicBezTo>
                    <a:cubicBezTo>
                      <a:pt x="83" y="5"/>
                      <a:pt x="79" y="7"/>
                      <a:pt x="79" y="10"/>
                    </a:cubicBezTo>
                    <a:lnTo>
                      <a:pt x="79" y="15"/>
                    </a:lnTo>
                    <a:lnTo>
                      <a:pt x="77" y="11"/>
                    </a:lnTo>
                    <a:cubicBezTo>
                      <a:pt x="76" y="9"/>
                      <a:pt x="74" y="8"/>
                      <a:pt x="73" y="7"/>
                    </a:cubicBezTo>
                    <a:cubicBezTo>
                      <a:pt x="70" y="6"/>
                      <a:pt x="67" y="6"/>
                      <a:pt x="64" y="7"/>
                    </a:cubicBezTo>
                    <a:cubicBezTo>
                      <a:pt x="61" y="9"/>
                      <a:pt x="59" y="12"/>
                      <a:pt x="59" y="15"/>
                    </a:cubicBezTo>
                    <a:lnTo>
                      <a:pt x="59" y="18"/>
                    </a:lnTo>
                    <a:lnTo>
                      <a:pt x="57" y="15"/>
                    </a:lnTo>
                    <a:cubicBezTo>
                      <a:pt x="52" y="11"/>
                      <a:pt x="45" y="10"/>
                      <a:pt x="39" y="12"/>
                    </a:cubicBezTo>
                    <a:cubicBezTo>
                      <a:pt x="34" y="15"/>
                      <a:pt x="31" y="21"/>
                      <a:pt x="30" y="26"/>
                    </a:cubicBezTo>
                    <a:lnTo>
                      <a:pt x="30" y="28"/>
                    </a:lnTo>
                    <a:lnTo>
                      <a:pt x="29" y="27"/>
                    </a:lnTo>
                    <a:cubicBezTo>
                      <a:pt x="26" y="25"/>
                      <a:pt x="22" y="27"/>
                      <a:pt x="20" y="29"/>
                    </a:cubicBezTo>
                    <a:cubicBezTo>
                      <a:pt x="17" y="31"/>
                      <a:pt x="15" y="34"/>
                      <a:pt x="13" y="36"/>
                    </a:cubicBezTo>
                    <a:cubicBezTo>
                      <a:pt x="9" y="41"/>
                      <a:pt x="6" y="46"/>
                      <a:pt x="4" y="50"/>
                    </a:cubicBezTo>
                    <a:cubicBezTo>
                      <a:pt x="0" y="58"/>
                      <a:pt x="1" y="64"/>
                      <a:pt x="1" y="64"/>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2" name="Google Shape;1022;p26"/>
              <p:cNvSpPr/>
              <p:nvPr/>
            </p:nvSpPr>
            <p:spPr>
              <a:xfrm>
                <a:off x="787079" y="3191113"/>
                <a:ext cx="245682" cy="147741"/>
              </a:xfrm>
              <a:custGeom>
                <a:rect b="b" l="l" r="r" t="t"/>
                <a:pathLst>
                  <a:path extrusionOk="0" h="89" w="148">
                    <a:moveTo>
                      <a:pt x="5" y="89"/>
                    </a:moveTo>
                    <a:lnTo>
                      <a:pt x="4" y="87"/>
                    </a:lnTo>
                    <a:cubicBezTo>
                      <a:pt x="3" y="86"/>
                      <a:pt x="2" y="84"/>
                      <a:pt x="2" y="82"/>
                    </a:cubicBezTo>
                    <a:cubicBezTo>
                      <a:pt x="1" y="79"/>
                      <a:pt x="0" y="76"/>
                      <a:pt x="0" y="72"/>
                    </a:cubicBezTo>
                    <a:cubicBezTo>
                      <a:pt x="1" y="70"/>
                      <a:pt x="2" y="68"/>
                      <a:pt x="3" y="66"/>
                    </a:cubicBezTo>
                    <a:cubicBezTo>
                      <a:pt x="5" y="64"/>
                      <a:pt x="7" y="62"/>
                      <a:pt x="10" y="62"/>
                    </a:cubicBezTo>
                    <a:lnTo>
                      <a:pt x="9" y="63"/>
                    </a:lnTo>
                    <a:cubicBezTo>
                      <a:pt x="7" y="60"/>
                      <a:pt x="7" y="54"/>
                      <a:pt x="10" y="50"/>
                    </a:cubicBezTo>
                    <a:cubicBezTo>
                      <a:pt x="13" y="46"/>
                      <a:pt x="19" y="44"/>
                      <a:pt x="24" y="46"/>
                    </a:cubicBezTo>
                    <a:lnTo>
                      <a:pt x="23" y="47"/>
                    </a:lnTo>
                    <a:cubicBezTo>
                      <a:pt x="21" y="44"/>
                      <a:pt x="22" y="39"/>
                      <a:pt x="24" y="36"/>
                    </a:cubicBezTo>
                    <a:cubicBezTo>
                      <a:pt x="27" y="32"/>
                      <a:pt x="32" y="31"/>
                      <a:pt x="36" y="32"/>
                    </a:cubicBezTo>
                    <a:cubicBezTo>
                      <a:pt x="39" y="32"/>
                      <a:pt x="41" y="32"/>
                      <a:pt x="42" y="32"/>
                    </a:cubicBezTo>
                    <a:cubicBezTo>
                      <a:pt x="44" y="32"/>
                      <a:pt x="45" y="31"/>
                      <a:pt x="46" y="29"/>
                    </a:cubicBezTo>
                    <a:cubicBezTo>
                      <a:pt x="48" y="28"/>
                      <a:pt x="49" y="26"/>
                      <a:pt x="51" y="24"/>
                    </a:cubicBezTo>
                    <a:cubicBezTo>
                      <a:pt x="52" y="22"/>
                      <a:pt x="55" y="21"/>
                      <a:pt x="57" y="21"/>
                    </a:cubicBezTo>
                    <a:cubicBezTo>
                      <a:pt x="62" y="21"/>
                      <a:pt x="67" y="22"/>
                      <a:pt x="71" y="22"/>
                    </a:cubicBezTo>
                    <a:cubicBezTo>
                      <a:pt x="76" y="23"/>
                      <a:pt x="80" y="23"/>
                      <a:pt x="83" y="20"/>
                    </a:cubicBezTo>
                    <a:cubicBezTo>
                      <a:pt x="85" y="19"/>
                      <a:pt x="86" y="17"/>
                      <a:pt x="87" y="16"/>
                    </a:cubicBezTo>
                    <a:cubicBezTo>
                      <a:pt x="89" y="14"/>
                      <a:pt x="91" y="13"/>
                      <a:pt x="93" y="12"/>
                    </a:cubicBezTo>
                    <a:cubicBezTo>
                      <a:pt x="98" y="11"/>
                      <a:pt x="102" y="12"/>
                      <a:pt x="106" y="14"/>
                    </a:cubicBezTo>
                    <a:lnTo>
                      <a:pt x="104" y="16"/>
                    </a:lnTo>
                    <a:cubicBezTo>
                      <a:pt x="102" y="11"/>
                      <a:pt x="104" y="6"/>
                      <a:pt x="107" y="4"/>
                    </a:cubicBezTo>
                    <a:cubicBezTo>
                      <a:pt x="110" y="1"/>
                      <a:pt x="114" y="0"/>
                      <a:pt x="117" y="0"/>
                    </a:cubicBezTo>
                    <a:cubicBezTo>
                      <a:pt x="124" y="0"/>
                      <a:pt x="130" y="2"/>
                      <a:pt x="135" y="4"/>
                    </a:cubicBezTo>
                    <a:cubicBezTo>
                      <a:pt x="139" y="6"/>
                      <a:pt x="142" y="8"/>
                      <a:pt x="145" y="9"/>
                    </a:cubicBezTo>
                    <a:cubicBezTo>
                      <a:pt x="147" y="11"/>
                      <a:pt x="148" y="11"/>
                      <a:pt x="148" y="12"/>
                    </a:cubicBezTo>
                    <a:cubicBezTo>
                      <a:pt x="148" y="12"/>
                      <a:pt x="143" y="8"/>
                      <a:pt x="134" y="5"/>
                    </a:cubicBezTo>
                    <a:cubicBezTo>
                      <a:pt x="130" y="3"/>
                      <a:pt x="124" y="2"/>
                      <a:pt x="117" y="2"/>
                    </a:cubicBezTo>
                    <a:cubicBezTo>
                      <a:pt x="114" y="2"/>
                      <a:pt x="111" y="3"/>
                      <a:pt x="108" y="5"/>
                    </a:cubicBezTo>
                    <a:cubicBezTo>
                      <a:pt x="106" y="7"/>
                      <a:pt x="104" y="11"/>
                      <a:pt x="106" y="15"/>
                    </a:cubicBezTo>
                    <a:lnTo>
                      <a:pt x="109" y="19"/>
                    </a:lnTo>
                    <a:lnTo>
                      <a:pt x="104" y="16"/>
                    </a:lnTo>
                    <a:cubicBezTo>
                      <a:pt x="102" y="14"/>
                      <a:pt x="98" y="13"/>
                      <a:pt x="94" y="14"/>
                    </a:cubicBezTo>
                    <a:cubicBezTo>
                      <a:pt x="92" y="15"/>
                      <a:pt x="91" y="16"/>
                      <a:pt x="89" y="17"/>
                    </a:cubicBezTo>
                    <a:cubicBezTo>
                      <a:pt x="88" y="19"/>
                      <a:pt x="87" y="21"/>
                      <a:pt x="85" y="22"/>
                    </a:cubicBezTo>
                    <a:cubicBezTo>
                      <a:pt x="83" y="24"/>
                      <a:pt x="80" y="25"/>
                      <a:pt x="78" y="25"/>
                    </a:cubicBezTo>
                    <a:cubicBezTo>
                      <a:pt x="75" y="25"/>
                      <a:pt x="73" y="25"/>
                      <a:pt x="71" y="25"/>
                    </a:cubicBezTo>
                    <a:cubicBezTo>
                      <a:pt x="66" y="25"/>
                      <a:pt x="62" y="23"/>
                      <a:pt x="57" y="24"/>
                    </a:cubicBezTo>
                    <a:cubicBezTo>
                      <a:pt x="55" y="24"/>
                      <a:pt x="54" y="25"/>
                      <a:pt x="52" y="26"/>
                    </a:cubicBezTo>
                    <a:cubicBezTo>
                      <a:pt x="51" y="27"/>
                      <a:pt x="50" y="29"/>
                      <a:pt x="49" y="31"/>
                    </a:cubicBezTo>
                    <a:cubicBezTo>
                      <a:pt x="48" y="33"/>
                      <a:pt x="45" y="35"/>
                      <a:pt x="43" y="35"/>
                    </a:cubicBezTo>
                    <a:cubicBezTo>
                      <a:pt x="40" y="35"/>
                      <a:pt x="38" y="34"/>
                      <a:pt x="36" y="34"/>
                    </a:cubicBezTo>
                    <a:cubicBezTo>
                      <a:pt x="32" y="34"/>
                      <a:pt x="29" y="35"/>
                      <a:pt x="26" y="37"/>
                    </a:cubicBezTo>
                    <a:cubicBezTo>
                      <a:pt x="24" y="40"/>
                      <a:pt x="23" y="44"/>
                      <a:pt x="25" y="46"/>
                    </a:cubicBezTo>
                    <a:lnTo>
                      <a:pt x="27" y="49"/>
                    </a:lnTo>
                    <a:lnTo>
                      <a:pt x="23" y="48"/>
                    </a:lnTo>
                    <a:cubicBezTo>
                      <a:pt x="19" y="46"/>
                      <a:pt x="14" y="48"/>
                      <a:pt x="11" y="51"/>
                    </a:cubicBezTo>
                    <a:cubicBezTo>
                      <a:pt x="9" y="55"/>
                      <a:pt x="9" y="59"/>
                      <a:pt x="10" y="62"/>
                    </a:cubicBezTo>
                    <a:lnTo>
                      <a:pt x="11" y="64"/>
                    </a:lnTo>
                    <a:lnTo>
                      <a:pt x="10" y="64"/>
                    </a:lnTo>
                    <a:cubicBezTo>
                      <a:pt x="5" y="64"/>
                      <a:pt x="3" y="69"/>
                      <a:pt x="2" y="72"/>
                    </a:cubicBezTo>
                    <a:cubicBezTo>
                      <a:pt x="1" y="76"/>
                      <a:pt x="2" y="79"/>
                      <a:pt x="2" y="82"/>
                    </a:cubicBezTo>
                    <a:cubicBezTo>
                      <a:pt x="4" y="87"/>
                      <a:pt x="5" y="89"/>
                      <a:pt x="5" y="8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3" name="Google Shape;1023;p26"/>
              <p:cNvSpPr/>
              <p:nvPr/>
            </p:nvSpPr>
            <p:spPr>
              <a:xfrm>
                <a:off x="755539" y="3411895"/>
                <a:ext cx="112881" cy="197542"/>
              </a:xfrm>
              <a:custGeom>
                <a:rect b="b" l="l" r="r" t="t"/>
                <a:pathLst>
                  <a:path extrusionOk="0" h="119" w="68">
                    <a:moveTo>
                      <a:pt x="11" y="119"/>
                    </a:moveTo>
                    <a:cubicBezTo>
                      <a:pt x="11" y="119"/>
                      <a:pt x="10" y="119"/>
                      <a:pt x="8" y="118"/>
                    </a:cubicBezTo>
                    <a:cubicBezTo>
                      <a:pt x="7" y="117"/>
                      <a:pt x="5" y="115"/>
                      <a:pt x="3" y="113"/>
                    </a:cubicBezTo>
                    <a:cubicBezTo>
                      <a:pt x="1" y="110"/>
                      <a:pt x="-1" y="106"/>
                      <a:pt x="0" y="101"/>
                    </a:cubicBezTo>
                    <a:cubicBezTo>
                      <a:pt x="0" y="96"/>
                      <a:pt x="2" y="90"/>
                      <a:pt x="7" y="86"/>
                    </a:cubicBezTo>
                    <a:lnTo>
                      <a:pt x="7" y="88"/>
                    </a:lnTo>
                    <a:cubicBezTo>
                      <a:pt x="4" y="84"/>
                      <a:pt x="2" y="79"/>
                      <a:pt x="1" y="74"/>
                    </a:cubicBezTo>
                    <a:cubicBezTo>
                      <a:pt x="1" y="71"/>
                      <a:pt x="1" y="68"/>
                      <a:pt x="3" y="65"/>
                    </a:cubicBezTo>
                    <a:cubicBezTo>
                      <a:pt x="4" y="63"/>
                      <a:pt x="6" y="60"/>
                      <a:pt x="10" y="59"/>
                    </a:cubicBezTo>
                    <a:lnTo>
                      <a:pt x="9" y="62"/>
                    </a:lnTo>
                    <a:cubicBezTo>
                      <a:pt x="5" y="58"/>
                      <a:pt x="3" y="52"/>
                      <a:pt x="4" y="47"/>
                    </a:cubicBezTo>
                    <a:cubicBezTo>
                      <a:pt x="4" y="44"/>
                      <a:pt x="6" y="41"/>
                      <a:pt x="8" y="39"/>
                    </a:cubicBezTo>
                    <a:cubicBezTo>
                      <a:pt x="10" y="36"/>
                      <a:pt x="13" y="35"/>
                      <a:pt x="15" y="34"/>
                    </a:cubicBezTo>
                    <a:cubicBezTo>
                      <a:pt x="18" y="33"/>
                      <a:pt x="19" y="32"/>
                      <a:pt x="19" y="29"/>
                    </a:cubicBezTo>
                    <a:cubicBezTo>
                      <a:pt x="20" y="27"/>
                      <a:pt x="21" y="24"/>
                      <a:pt x="22" y="22"/>
                    </a:cubicBezTo>
                    <a:cubicBezTo>
                      <a:pt x="25" y="17"/>
                      <a:pt x="29" y="14"/>
                      <a:pt x="33" y="12"/>
                    </a:cubicBezTo>
                    <a:cubicBezTo>
                      <a:pt x="37" y="10"/>
                      <a:pt x="41" y="8"/>
                      <a:pt x="44" y="6"/>
                    </a:cubicBezTo>
                    <a:cubicBezTo>
                      <a:pt x="51" y="3"/>
                      <a:pt x="57" y="1"/>
                      <a:pt x="61" y="0"/>
                    </a:cubicBezTo>
                    <a:cubicBezTo>
                      <a:pt x="63" y="0"/>
                      <a:pt x="65" y="0"/>
                      <a:pt x="66" y="0"/>
                    </a:cubicBezTo>
                    <a:cubicBezTo>
                      <a:pt x="67" y="1"/>
                      <a:pt x="68" y="1"/>
                      <a:pt x="68" y="1"/>
                    </a:cubicBezTo>
                    <a:cubicBezTo>
                      <a:pt x="68" y="1"/>
                      <a:pt x="65" y="1"/>
                      <a:pt x="61" y="1"/>
                    </a:cubicBezTo>
                    <a:cubicBezTo>
                      <a:pt x="57" y="2"/>
                      <a:pt x="51" y="4"/>
                      <a:pt x="45" y="8"/>
                    </a:cubicBezTo>
                    <a:cubicBezTo>
                      <a:pt x="42" y="10"/>
                      <a:pt x="38" y="12"/>
                      <a:pt x="34" y="14"/>
                    </a:cubicBezTo>
                    <a:cubicBezTo>
                      <a:pt x="31" y="16"/>
                      <a:pt x="27" y="19"/>
                      <a:pt x="24" y="23"/>
                    </a:cubicBezTo>
                    <a:cubicBezTo>
                      <a:pt x="23" y="25"/>
                      <a:pt x="22" y="27"/>
                      <a:pt x="22" y="30"/>
                    </a:cubicBezTo>
                    <a:cubicBezTo>
                      <a:pt x="22" y="31"/>
                      <a:pt x="21" y="33"/>
                      <a:pt x="20" y="34"/>
                    </a:cubicBezTo>
                    <a:cubicBezTo>
                      <a:pt x="19" y="35"/>
                      <a:pt x="17" y="36"/>
                      <a:pt x="16" y="36"/>
                    </a:cubicBezTo>
                    <a:cubicBezTo>
                      <a:pt x="11" y="38"/>
                      <a:pt x="7" y="42"/>
                      <a:pt x="7" y="47"/>
                    </a:cubicBezTo>
                    <a:cubicBezTo>
                      <a:pt x="6" y="52"/>
                      <a:pt x="7" y="57"/>
                      <a:pt x="11" y="60"/>
                    </a:cubicBezTo>
                    <a:lnTo>
                      <a:pt x="13" y="61"/>
                    </a:lnTo>
                    <a:lnTo>
                      <a:pt x="10" y="62"/>
                    </a:lnTo>
                    <a:cubicBezTo>
                      <a:pt x="5" y="63"/>
                      <a:pt x="3" y="69"/>
                      <a:pt x="3" y="74"/>
                    </a:cubicBezTo>
                    <a:cubicBezTo>
                      <a:pt x="4" y="78"/>
                      <a:pt x="6" y="83"/>
                      <a:pt x="8" y="87"/>
                    </a:cubicBezTo>
                    <a:lnTo>
                      <a:pt x="9" y="88"/>
                    </a:lnTo>
                    <a:lnTo>
                      <a:pt x="8" y="88"/>
                    </a:lnTo>
                    <a:cubicBezTo>
                      <a:pt x="4" y="92"/>
                      <a:pt x="2" y="96"/>
                      <a:pt x="1" y="101"/>
                    </a:cubicBezTo>
                    <a:cubicBezTo>
                      <a:pt x="1" y="105"/>
                      <a:pt x="2" y="109"/>
                      <a:pt x="4" y="112"/>
                    </a:cubicBezTo>
                    <a:cubicBezTo>
                      <a:pt x="7" y="117"/>
                      <a:pt x="11" y="119"/>
                      <a:pt x="11" y="11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4" name="Google Shape;1024;p26"/>
              <p:cNvSpPr/>
              <p:nvPr/>
            </p:nvSpPr>
            <p:spPr>
              <a:xfrm>
                <a:off x="886680" y="3330555"/>
                <a:ext cx="154381" cy="179282"/>
              </a:xfrm>
              <a:custGeom>
                <a:rect b="b" l="l" r="r" t="t"/>
                <a:pathLst>
                  <a:path extrusionOk="0" h="108" w="93">
                    <a:moveTo>
                      <a:pt x="23" y="108"/>
                    </a:moveTo>
                    <a:cubicBezTo>
                      <a:pt x="23" y="108"/>
                      <a:pt x="22" y="108"/>
                      <a:pt x="19" y="107"/>
                    </a:cubicBezTo>
                    <a:cubicBezTo>
                      <a:pt x="17" y="106"/>
                      <a:pt x="14" y="104"/>
                      <a:pt x="11" y="101"/>
                    </a:cubicBezTo>
                    <a:cubicBezTo>
                      <a:pt x="7" y="98"/>
                      <a:pt x="4" y="93"/>
                      <a:pt x="1" y="87"/>
                    </a:cubicBezTo>
                    <a:cubicBezTo>
                      <a:pt x="0" y="84"/>
                      <a:pt x="-1" y="80"/>
                      <a:pt x="1" y="77"/>
                    </a:cubicBezTo>
                    <a:cubicBezTo>
                      <a:pt x="1" y="75"/>
                      <a:pt x="3" y="73"/>
                      <a:pt x="5" y="73"/>
                    </a:cubicBezTo>
                    <a:cubicBezTo>
                      <a:pt x="7" y="72"/>
                      <a:pt x="10" y="72"/>
                      <a:pt x="12" y="74"/>
                    </a:cubicBezTo>
                    <a:lnTo>
                      <a:pt x="9" y="75"/>
                    </a:lnTo>
                    <a:cubicBezTo>
                      <a:pt x="9" y="72"/>
                      <a:pt x="8" y="69"/>
                      <a:pt x="9" y="65"/>
                    </a:cubicBezTo>
                    <a:cubicBezTo>
                      <a:pt x="9" y="63"/>
                      <a:pt x="11" y="61"/>
                      <a:pt x="12" y="60"/>
                    </a:cubicBezTo>
                    <a:cubicBezTo>
                      <a:pt x="14" y="59"/>
                      <a:pt x="17" y="59"/>
                      <a:pt x="19" y="60"/>
                    </a:cubicBezTo>
                    <a:cubicBezTo>
                      <a:pt x="20" y="61"/>
                      <a:pt x="22" y="61"/>
                      <a:pt x="23" y="61"/>
                    </a:cubicBezTo>
                    <a:cubicBezTo>
                      <a:pt x="24" y="61"/>
                      <a:pt x="25" y="60"/>
                      <a:pt x="25" y="58"/>
                    </a:cubicBezTo>
                    <a:cubicBezTo>
                      <a:pt x="25" y="54"/>
                      <a:pt x="27" y="50"/>
                      <a:pt x="30" y="47"/>
                    </a:cubicBezTo>
                    <a:cubicBezTo>
                      <a:pt x="36" y="43"/>
                      <a:pt x="43" y="41"/>
                      <a:pt x="49" y="44"/>
                    </a:cubicBezTo>
                    <a:lnTo>
                      <a:pt x="47" y="45"/>
                    </a:lnTo>
                    <a:cubicBezTo>
                      <a:pt x="47" y="40"/>
                      <a:pt x="47" y="34"/>
                      <a:pt x="52" y="31"/>
                    </a:cubicBezTo>
                    <a:cubicBezTo>
                      <a:pt x="54" y="29"/>
                      <a:pt x="57" y="29"/>
                      <a:pt x="59" y="29"/>
                    </a:cubicBezTo>
                    <a:cubicBezTo>
                      <a:pt x="62" y="30"/>
                      <a:pt x="64" y="31"/>
                      <a:pt x="65" y="34"/>
                    </a:cubicBezTo>
                    <a:lnTo>
                      <a:pt x="62" y="34"/>
                    </a:lnTo>
                    <a:cubicBezTo>
                      <a:pt x="63" y="27"/>
                      <a:pt x="65" y="20"/>
                      <a:pt x="69" y="15"/>
                    </a:cubicBezTo>
                    <a:cubicBezTo>
                      <a:pt x="72" y="10"/>
                      <a:pt x="77" y="7"/>
                      <a:pt x="80" y="5"/>
                    </a:cubicBezTo>
                    <a:cubicBezTo>
                      <a:pt x="84" y="2"/>
                      <a:pt x="87" y="1"/>
                      <a:pt x="89" y="1"/>
                    </a:cubicBezTo>
                    <a:cubicBezTo>
                      <a:pt x="92" y="0"/>
                      <a:pt x="93" y="0"/>
                      <a:pt x="93" y="0"/>
                    </a:cubicBezTo>
                    <a:cubicBezTo>
                      <a:pt x="93" y="1"/>
                      <a:pt x="88" y="1"/>
                      <a:pt x="81" y="6"/>
                    </a:cubicBezTo>
                    <a:cubicBezTo>
                      <a:pt x="77" y="8"/>
                      <a:pt x="74" y="12"/>
                      <a:pt x="70" y="16"/>
                    </a:cubicBezTo>
                    <a:cubicBezTo>
                      <a:pt x="67" y="21"/>
                      <a:pt x="65" y="27"/>
                      <a:pt x="64" y="34"/>
                    </a:cubicBezTo>
                    <a:lnTo>
                      <a:pt x="64" y="44"/>
                    </a:lnTo>
                    <a:lnTo>
                      <a:pt x="62" y="35"/>
                    </a:lnTo>
                    <a:cubicBezTo>
                      <a:pt x="62" y="31"/>
                      <a:pt x="56" y="30"/>
                      <a:pt x="53" y="33"/>
                    </a:cubicBezTo>
                    <a:cubicBezTo>
                      <a:pt x="50" y="35"/>
                      <a:pt x="49" y="40"/>
                      <a:pt x="50" y="45"/>
                    </a:cubicBezTo>
                    <a:lnTo>
                      <a:pt x="50" y="47"/>
                    </a:lnTo>
                    <a:lnTo>
                      <a:pt x="48" y="46"/>
                    </a:lnTo>
                    <a:cubicBezTo>
                      <a:pt x="43" y="44"/>
                      <a:pt x="37" y="45"/>
                      <a:pt x="32" y="49"/>
                    </a:cubicBezTo>
                    <a:cubicBezTo>
                      <a:pt x="29" y="51"/>
                      <a:pt x="28" y="54"/>
                      <a:pt x="27" y="58"/>
                    </a:cubicBezTo>
                    <a:cubicBezTo>
                      <a:pt x="27" y="59"/>
                      <a:pt x="27" y="60"/>
                      <a:pt x="27" y="61"/>
                    </a:cubicBezTo>
                    <a:cubicBezTo>
                      <a:pt x="26" y="62"/>
                      <a:pt x="25" y="63"/>
                      <a:pt x="24" y="64"/>
                    </a:cubicBezTo>
                    <a:cubicBezTo>
                      <a:pt x="21" y="64"/>
                      <a:pt x="19" y="63"/>
                      <a:pt x="18" y="62"/>
                    </a:cubicBezTo>
                    <a:cubicBezTo>
                      <a:pt x="16" y="62"/>
                      <a:pt x="15" y="62"/>
                      <a:pt x="14" y="62"/>
                    </a:cubicBezTo>
                    <a:cubicBezTo>
                      <a:pt x="12" y="63"/>
                      <a:pt x="12" y="64"/>
                      <a:pt x="11" y="66"/>
                    </a:cubicBezTo>
                    <a:cubicBezTo>
                      <a:pt x="10" y="68"/>
                      <a:pt x="11" y="72"/>
                      <a:pt x="12" y="75"/>
                    </a:cubicBezTo>
                    <a:lnTo>
                      <a:pt x="13" y="81"/>
                    </a:lnTo>
                    <a:lnTo>
                      <a:pt x="10" y="76"/>
                    </a:lnTo>
                    <a:cubicBezTo>
                      <a:pt x="8" y="73"/>
                      <a:pt x="3" y="75"/>
                      <a:pt x="3" y="78"/>
                    </a:cubicBezTo>
                    <a:cubicBezTo>
                      <a:pt x="1" y="80"/>
                      <a:pt x="2" y="84"/>
                      <a:pt x="3" y="86"/>
                    </a:cubicBezTo>
                    <a:cubicBezTo>
                      <a:pt x="5" y="92"/>
                      <a:pt x="8" y="97"/>
                      <a:pt x="11" y="100"/>
                    </a:cubicBezTo>
                    <a:cubicBezTo>
                      <a:pt x="18" y="106"/>
                      <a:pt x="23" y="107"/>
                      <a:pt x="23" y="10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5" name="Google Shape;1025;p26"/>
              <p:cNvSpPr/>
              <p:nvPr/>
            </p:nvSpPr>
            <p:spPr>
              <a:xfrm>
                <a:off x="1143983" y="3184473"/>
                <a:ext cx="33200" cy="76361"/>
              </a:xfrm>
              <a:custGeom>
                <a:rect b="b" l="l" r="r" t="t"/>
                <a:pathLst>
                  <a:path extrusionOk="0" h="46" w="20">
                    <a:moveTo>
                      <a:pt x="20" y="46"/>
                    </a:moveTo>
                    <a:cubicBezTo>
                      <a:pt x="20" y="46"/>
                      <a:pt x="16" y="45"/>
                      <a:pt x="12" y="42"/>
                    </a:cubicBezTo>
                    <a:cubicBezTo>
                      <a:pt x="10" y="40"/>
                      <a:pt x="7" y="38"/>
                      <a:pt x="6" y="35"/>
                    </a:cubicBezTo>
                    <a:cubicBezTo>
                      <a:pt x="4" y="32"/>
                      <a:pt x="3" y="27"/>
                      <a:pt x="4" y="23"/>
                    </a:cubicBezTo>
                    <a:cubicBezTo>
                      <a:pt x="5" y="22"/>
                      <a:pt x="5" y="21"/>
                      <a:pt x="6" y="20"/>
                    </a:cubicBezTo>
                    <a:lnTo>
                      <a:pt x="6" y="22"/>
                    </a:lnTo>
                    <a:cubicBezTo>
                      <a:pt x="3" y="20"/>
                      <a:pt x="1" y="16"/>
                      <a:pt x="0" y="13"/>
                    </a:cubicBezTo>
                    <a:cubicBezTo>
                      <a:pt x="0" y="9"/>
                      <a:pt x="1" y="6"/>
                      <a:pt x="3" y="4"/>
                    </a:cubicBezTo>
                    <a:cubicBezTo>
                      <a:pt x="6" y="0"/>
                      <a:pt x="10" y="0"/>
                      <a:pt x="10" y="0"/>
                    </a:cubicBezTo>
                    <a:cubicBezTo>
                      <a:pt x="10" y="1"/>
                      <a:pt x="7" y="2"/>
                      <a:pt x="4" y="5"/>
                    </a:cubicBezTo>
                    <a:cubicBezTo>
                      <a:pt x="3" y="7"/>
                      <a:pt x="2" y="10"/>
                      <a:pt x="3" y="12"/>
                    </a:cubicBezTo>
                    <a:cubicBezTo>
                      <a:pt x="3" y="15"/>
                      <a:pt x="5" y="18"/>
                      <a:pt x="7" y="20"/>
                    </a:cubicBezTo>
                    <a:lnTo>
                      <a:pt x="8" y="21"/>
                    </a:lnTo>
                    <a:lnTo>
                      <a:pt x="8" y="22"/>
                    </a:lnTo>
                    <a:cubicBezTo>
                      <a:pt x="7" y="22"/>
                      <a:pt x="7" y="23"/>
                      <a:pt x="7" y="24"/>
                    </a:cubicBezTo>
                    <a:cubicBezTo>
                      <a:pt x="5" y="27"/>
                      <a:pt x="6" y="31"/>
                      <a:pt x="8" y="34"/>
                    </a:cubicBezTo>
                    <a:cubicBezTo>
                      <a:pt x="9" y="36"/>
                      <a:pt x="11" y="39"/>
                      <a:pt x="13" y="40"/>
                    </a:cubicBezTo>
                    <a:cubicBezTo>
                      <a:pt x="17" y="44"/>
                      <a:pt x="20" y="45"/>
                      <a:pt x="19" y="46"/>
                    </a:cubicBezTo>
                    <a:lnTo>
                      <a:pt x="20" y="46"/>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6" name="Google Shape;1026;p26"/>
              <p:cNvSpPr/>
              <p:nvPr/>
            </p:nvSpPr>
            <p:spPr>
              <a:xfrm>
                <a:off x="1177183" y="3144633"/>
                <a:ext cx="114541" cy="79681"/>
              </a:xfrm>
              <a:custGeom>
                <a:rect b="b" l="l" r="r" t="t"/>
                <a:pathLst>
                  <a:path extrusionOk="0" h="48" w="69">
                    <a:moveTo>
                      <a:pt x="65" y="48"/>
                    </a:moveTo>
                    <a:cubicBezTo>
                      <a:pt x="64" y="48"/>
                      <a:pt x="68" y="45"/>
                      <a:pt x="68" y="38"/>
                    </a:cubicBezTo>
                    <a:cubicBezTo>
                      <a:pt x="68" y="35"/>
                      <a:pt x="66" y="31"/>
                      <a:pt x="62" y="29"/>
                    </a:cubicBezTo>
                    <a:cubicBezTo>
                      <a:pt x="59" y="27"/>
                      <a:pt x="53" y="27"/>
                      <a:pt x="49" y="30"/>
                    </a:cubicBezTo>
                    <a:lnTo>
                      <a:pt x="48" y="31"/>
                    </a:lnTo>
                    <a:lnTo>
                      <a:pt x="47" y="29"/>
                    </a:lnTo>
                    <a:cubicBezTo>
                      <a:pt x="47" y="26"/>
                      <a:pt x="47" y="23"/>
                      <a:pt x="45" y="21"/>
                    </a:cubicBezTo>
                    <a:cubicBezTo>
                      <a:pt x="44" y="18"/>
                      <a:pt x="42" y="16"/>
                      <a:pt x="39" y="15"/>
                    </a:cubicBezTo>
                    <a:cubicBezTo>
                      <a:pt x="35" y="14"/>
                      <a:pt x="30" y="18"/>
                      <a:pt x="31" y="21"/>
                    </a:cubicBezTo>
                    <a:lnTo>
                      <a:pt x="28" y="21"/>
                    </a:lnTo>
                    <a:cubicBezTo>
                      <a:pt x="28" y="16"/>
                      <a:pt x="25" y="11"/>
                      <a:pt x="22" y="7"/>
                    </a:cubicBezTo>
                    <a:cubicBezTo>
                      <a:pt x="19" y="4"/>
                      <a:pt x="15" y="2"/>
                      <a:pt x="11" y="2"/>
                    </a:cubicBezTo>
                    <a:cubicBezTo>
                      <a:pt x="4" y="1"/>
                      <a:pt x="0" y="3"/>
                      <a:pt x="0" y="3"/>
                    </a:cubicBezTo>
                    <a:cubicBezTo>
                      <a:pt x="0" y="2"/>
                      <a:pt x="1" y="2"/>
                      <a:pt x="3" y="1"/>
                    </a:cubicBezTo>
                    <a:cubicBezTo>
                      <a:pt x="5" y="0"/>
                      <a:pt x="8" y="0"/>
                      <a:pt x="11" y="0"/>
                    </a:cubicBezTo>
                    <a:cubicBezTo>
                      <a:pt x="15" y="0"/>
                      <a:pt x="20" y="2"/>
                      <a:pt x="24" y="6"/>
                    </a:cubicBezTo>
                    <a:cubicBezTo>
                      <a:pt x="27" y="9"/>
                      <a:pt x="30" y="15"/>
                      <a:pt x="31" y="21"/>
                    </a:cubicBezTo>
                    <a:lnTo>
                      <a:pt x="28" y="22"/>
                    </a:lnTo>
                    <a:cubicBezTo>
                      <a:pt x="27" y="19"/>
                      <a:pt x="29" y="16"/>
                      <a:pt x="31" y="14"/>
                    </a:cubicBezTo>
                    <a:cubicBezTo>
                      <a:pt x="34" y="13"/>
                      <a:pt x="37" y="12"/>
                      <a:pt x="40" y="13"/>
                    </a:cubicBezTo>
                    <a:cubicBezTo>
                      <a:pt x="44" y="14"/>
                      <a:pt x="46" y="17"/>
                      <a:pt x="48" y="19"/>
                    </a:cubicBezTo>
                    <a:cubicBezTo>
                      <a:pt x="49" y="23"/>
                      <a:pt x="50" y="26"/>
                      <a:pt x="50" y="29"/>
                    </a:cubicBezTo>
                    <a:lnTo>
                      <a:pt x="48" y="28"/>
                    </a:lnTo>
                    <a:cubicBezTo>
                      <a:pt x="53" y="24"/>
                      <a:pt x="59" y="25"/>
                      <a:pt x="64" y="27"/>
                    </a:cubicBezTo>
                    <a:cubicBezTo>
                      <a:pt x="68" y="30"/>
                      <a:pt x="69" y="35"/>
                      <a:pt x="69" y="38"/>
                    </a:cubicBezTo>
                    <a:cubicBezTo>
                      <a:pt x="69" y="42"/>
                      <a:pt x="68" y="44"/>
                      <a:pt x="67" y="46"/>
                    </a:cubicBezTo>
                    <a:cubicBezTo>
                      <a:pt x="66" y="47"/>
                      <a:pt x="65" y="48"/>
                      <a:pt x="65" y="4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7" name="Google Shape;1027;p26"/>
              <p:cNvSpPr/>
              <p:nvPr/>
            </p:nvSpPr>
            <p:spPr>
              <a:xfrm>
                <a:off x="1243584" y="3675838"/>
                <a:ext cx="89641" cy="91301"/>
              </a:xfrm>
              <a:custGeom>
                <a:rect b="b" l="l" r="r" t="t"/>
                <a:pathLst>
                  <a:path extrusionOk="0" h="55" w="54">
                    <a:moveTo>
                      <a:pt x="29" y="54"/>
                    </a:moveTo>
                    <a:cubicBezTo>
                      <a:pt x="29" y="54"/>
                      <a:pt x="28" y="55"/>
                      <a:pt x="25" y="54"/>
                    </a:cubicBezTo>
                    <a:cubicBezTo>
                      <a:pt x="22" y="54"/>
                      <a:pt x="17" y="52"/>
                      <a:pt x="13" y="49"/>
                    </a:cubicBezTo>
                    <a:cubicBezTo>
                      <a:pt x="10" y="48"/>
                      <a:pt x="8" y="46"/>
                      <a:pt x="6" y="44"/>
                    </a:cubicBezTo>
                    <a:cubicBezTo>
                      <a:pt x="3" y="41"/>
                      <a:pt x="1" y="38"/>
                      <a:pt x="0" y="35"/>
                    </a:cubicBezTo>
                    <a:cubicBezTo>
                      <a:pt x="-1" y="27"/>
                      <a:pt x="1" y="19"/>
                      <a:pt x="5" y="11"/>
                    </a:cubicBezTo>
                    <a:cubicBezTo>
                      <a:pt x="8" y="7"/>
                      <a:pt x="12" y="3"/>
                      <a:pt x="16" y="0"/>
                    </a:cubicBezTo>
                    <a:lnTo>
                      <a:pt x="16" y="0"/>
                    </a:lnTo>
                    <a:lnTo>
                      <a:pt x="17" y="0"/>
                    </a:lnTo>
                    <a:cubicBezTo>
                      <a:pt x="29" y="5"/>
                      <a:pt x="38" y="12"/>
                      <a:pt x="45" y="17"/>
                    </a:cubicBezTo>
                    <a:cubicBezTo>
                      <a:pt x="48" y="19"/>
                      <a:pt x="50" y="21"/>
                      <a:pt x="52" y="23"/>
                    </a:cubicBezTo>
                    <a:cubicBezTo>
                      <a:pt x="54" y="24"/>
                      <a:pt x="54" y="25"/>
                      <a:pt x="54" y="25"/>
                    </a:cubicBezTo>
                    <a:cubicBezTo>
                      <a:pt x="54" y="26"/>
                      <a:pt x="50" y="22"/>
                      <a:pt x="44" y="18"/>
                    </a:cubicBezTo>
                    <a:cubicBezTo>
                      <a:pt x="37" y="13"/>
                      <a:pt x="28" y="7"/>
                      <a:pt x="16" y="2"/>
                    </a:cubicBezTo>
                    <a:lnTo>
                      <a:pt x="17" y="2"/>
                    </a:lnTo>
                    <a:cubicBezTo>
                      <a:pt x="13" y="5"/>
                      <a:pt x="10" y="8"/>
                      <a:pt x="7" y="13"/>
                    </a:cubicBezTo>
                    <a:cubicBezTo>
                      <a:pt x="3" y="19"/>
                      <a:pt x="1" y="27"/>
                      <a:pt x="2" y="34"/>
                    </a:cubicBezTo>
                    <a:cubicBezTo>
                      <a:pt x="4" y="41"/>
                      <a:pt x="9" y="45"/>
                      <a:pt x="13" y="48"/>
                    </a:cubicBezTo>
                    <a:cubicBezTo>
                      <a:pt x="18" y="51"/>
                      <a:pt x="22" y="53"/>
                      <a:pt x="25" y="53"/>
                    </a:cubicBezTo>
                    <a:cubicBezTo>
                      <a:pt x="28" y="54"/>
                      <a:pt x="29" y="54"/>
                      <a:pt x="29"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28" name="Google Shape;1028;p26"/>
              <p:cNvSpPr/>
              <p:nvPr/>
            </p:nvSpPr>
            <p:spPr>
              <a:xfrm>
                <a:off x="825259" y="4115742"/>
                <a:ext cx="1037509" cy="670646"/>
              </a:xfrm>
              <a:custGeom>
                <a:rect b="b" l="l" r="r" t="t"/>
                <a:pathLst>
                  <a:path extrusionOk="0" h="404" w="625">
                    <a:moveTo>
                      <a:pt x="625" y="59"/>
                    </a:moveTo>
                    <a:cubicBezTo>
                      <a:pt x="625" y="59"/>
                      <a:pt x="501" y="337"/>
                      <a:pt x="483" y="351"/>
                    </a:cubicBezTo>
                    <a:cubicBezTo>
                      <a:pt x="480" y="354"/>
                      <a:pt x="459" y="378"/>
                      <a:pt x="429" y="379"/>
                    </a:cubicBezTo>
                    <a:cubicBezTo>
                      <a:pt x="310" y="382"/>
                      <a:pt x="38" y="404"/>
                      <a:pt x="38" y="404"/>
                    </a:cubicBezTo>
                    <a:lnTo>
                      <a:pt x="0" y="247"/>
                    </a:lnTo>
                    <a:lnTo>
                      <a:pt x="327" y="223"/>
                    </a:lnTo>
                    <a:lnTo>
                      <a:pt x="491" y="0"/>
                    </a:lnTo>
                    <a:lnTo>
                      <a:pt x="625" y="59"/>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9" name="Google Shape;1029;p26"/>
              <p:cNvSpPr/>
              <p:nvPr/>
            </p:nvSpPr>
            <p:spPr>
              <a:xfrm>
                <a:off x="1217024" y="4087522"/>
                <a:ext cx="1044149" cy="1074030"/>
              </a:xfrm>
              <a:custGeom>
                <a:rect b="b" l="l" r="r" t="t"/>
                <a:pathLst>
                  <a:path extrusionOk="0" h="647" w="629">
                    <a:moveTo>
                      <a:pt x="15" y="283"/>
                    </a:moveTo>
                    <a:cubicBezTo>
                      <a:pt x="15" y="283"/>
                      <a:pt x="195" y="566"/>
                      <a:pt x="212" y="588"/>
                    </a:cubicBezTo>
                    <a:cubicBezTo>
                      <a:pt x="249" y="635"/>
                      <a:pt x="299" y="660"/>
                      <a:pt x="370" y="641"/>
                    </a:cubicBezTo>
                    <a:cubicBezTo>
                      <a:pt x="440" y="622"/>
                      <a:pt x="629" y="519"/>
                      <a:pt x="629" y="519"/>
                    </a:cubicBezTo>
                    <a:lnTo>
                      <a:pt x="573" y="391"/>
                    </a:lnTo>
                    <a:lnTo>
                      <a:pt x="353" y="438"/>
                    </a:lnTo>
                    <a:lnTo>
                      <a:pt x="182" y="96"/>
                    </a:lnTo>
                    <a:cubicBezTo>
                      <a:pt x="165" y="59"/>
                      <a:pt x="133" y="29"/>
                      <a:pt x="94" y="14"/>
                    </a:cubicBezTo>
                    <a:cubicBezTo>
                      <a:pt x="68" y="5"/>
                      <a:pt x="35" y="-8"/>
                      <a:pt x="0" y="6"/>
                    </a:cubicBezTo>
                    <a:lnTo>
                      <a:pt x="15" y="28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0" name="Google Shape;1030;p26"/>
              <p:cNvSpPr/>
              <p:nvPr/>
            </p:nvSpPr>
            <p:spPr>
              <a:xfrm>
                <a:off x="418555" y="4012821"/>
                <a:ext cx="1030869" cy="1190231"/>
              </a:xfrm>
              <a:custGeom>
                <a:rect b="b" l="l" r="r" t="t"/>
                <a:pathLst>
                  <a:path extrusionOk="0" h="717" w="621">
                    <a:moveTo>
                      <a:pt x="535" y="37"/>
                    </a:moveTo>
                    <a:lnTo>
                      <a:pt x="326" y="0"/>
                    </a:lnTo>
                    <a:cubicBezTo>
                      <a:pt x="289" y="-6"/>
                      <a:pt x="181" y="54"/>
                      <a:pt x="157" y="110"/>
                    </a:cubicBezTo>
                    <a:lnTo>
                      <a:pt x="0" y="717"/>
                    </a:lnTo>
                    <a:lnTo>
                      <a:pt x="512" y="717"/>
                    </a:lnTo>
                    <a:lnTo>
                      <a:pt x="536" y="545"/>
                    </a:lnTo>
                    <a:cubicBezTo>
                      <a:pt x="536" y="545"/>
                      <a:pt x="607" y="466"/>
                      <a:pt x="620" y="449"/>
                    </a:cubicBezTo>
                    <a:cubicBezTo>
                      <a:pt x="634" y="433"/>
                      <a:pt x="535" y="37"/>
                      <a:pt x="535" y="3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1" name="Google Shape;1031;p26"/>
              <p:cNvSpPr/>
              <p:nvPr/>
            </p:nvSpPr>
            <p:spPr>
              <a:xfrm>
                <a:off x="903280" y="3921520"/>
                <a:ext cx="429944" cy="175962"/>
              </a:xfrm>
              <a:custGeom>
                <a:rect b="b" l="l" r="r" t="t"/>
                <a:pathLst>
                  <a:path extrusionOk="0" h="106" w="259">
                    <a:moveTo>
                      <a:pt x="250" y="106"/>
                    </a:moveTo>
                    <a:lnTo>
                      <a:pt x="259" y="54"/>
                    </a:lnTo>
                    <a:cubicBezTo>
                      <a:pt x="260" y="44"/>
                      <a:pt x="254" y="36"/>
                      <a:pt x="244" y="34"/>
                    </a:cubicBezTo>
                    <a:lnTo>
                      <a:pt x="29" y="0"/>
                    </a:lnTo>
                    <a:cubicBezTo>
                      <a:pt x="19" y="-2"/>
                      <a:pt x="10" y="5"/>
                      <a:pt x="9" y="14"/>
                    </a:cubicBezTo>
                    <a:lnTo>
                      <a:pt x="0" y="76"/>
                    </a:lnTo>
                    <a:lnTo>
                      <a:pt x="250" y="106"/>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2" name="Google Shape;1032;p26"/>
              <p:cNvSpPr/>
              <p:nvPr/>
            </p:nvSpPr>
            <p:spPr>
              <a:xfrm>
                <a:off x="1318285" y="4092502"/>
                <a:ext cx="484724" cy="722107"/>
              </a:xfrm>
              <a:custGeom>
                <a:rect b="b" l="l" r="r" t="t"/>
                <a:pathLst>
                  <a:path extrusionOk="0" h="435" w="292">
                    <a:moveTo>
                      <a:pt x="0" y="0"/>
                    </a:moveTo>
                    <a:cubicBezTo>
                      <a:pt x="0" y="0"/>
                      <a:pt x="1" y="0"/>
                      <a:pt x="4" y="1"/>
                    </a:cubicBezTo>
                    <a:cubicBezTo>
                      <a:pt x="6" y="2"/>
                      <a:pt x="9" y="3"/>
                      <a:pt x="13" y="5"/>
                    </a:cubicBezTo>
                    <a:cubicBezTo>
                      <a:pt x="21" y="8"/>
                      <a:pt x="34" y="13"/>
                      <a:pt x="49" y="18"/>
                    </a:cubicBezTo>
                    <a:lnTo>
                      <a:pt x="49" y="18"/>
                    </a:lnTo>
                    <a:cubicBezTo>
                      <a:pt x="59" y="24"/>
                      <a:pt x="71" y="32"/>
                      <a:pt x="82" y="42"/>
                    </a:cubicBezTo>
                    <a:cubicBezTo>
                      <a:pt x="94" y="53"/>
                      <a:pt x="104" y="67"/>
                      <a:pt x="114" y="83"/>
                    </a:cubicBezTo>
                    <a:cubicBezTo>
                      <a:pt x="123" y="99"/>
                      <a:pt x="132" y="117"/>
                      <a:pt x="141" y="135"/>
                    </a:cubicBezTo>
                    <a:cubicBezTo>
                      <a:pt x="151" y="154"/>
                      <a:pt x="160" y="173"/>
                      <a:pt x="170" y="194"/>
                    </a:cubicBezTo>
                    <a:cubicBezTo>
                      <a:pt x="203" y="260"/>
                      <a:pt x="233" y="321"/>
                      <a:pt x="255" y="365"/>
                    </a:cubicBezTo>
                    <a:cubicBezTo>
                      <a:pt x="266" y="386"/>
                      <a:pt x="275" y="404"/>
                      <a:pt x="282" y="416"/>
                    </a:cubicBezTo>
                    <a:cubicBezTo>
                      <a:pt x="285" y="422"/>
                      <a:pt x="287" y="427"/>
                      <a:pt x="289" y="430"/>
                    </a:cubicBezTo>
                    <a:cubicBezTo>
                      <a:pt x="290" y="432"/>
                      <a:pt x="291" y="433"/>
                      <a:pt x="291" y="434"/>
                    </a:cubicBezTo>
                    <a:lnTo>
                      <a:pt x="292" y="435"/>
                    </a:lnTo>
                    <a:cubicBezTo>
                      <a:pt x="292" y="435"/>
                      <a:pt x="292" y="434"/>
                      <a:pt x="291" y="434"/>
                    </a:cubicBezTo>
                    <a:cubicBezTo>
                      <a:pt x="291" y="433"/>
                      <a:pt x="290" y="431"/>
                      <a:pt x="290" y="430"/>
                    </a:cubicBezTo>
                    <a:cubicBezTo>
                      <a:pt x="288" y="426"/>
                      <a:pt x="286" y="422"/>
                      <a:pt x="283" y="416"/>
                    </a:cubicBezTo>
                    <a:cubicBezTo>
                      <a:pt x="276" y="403"/>
                      <a:pt x="268" y="386"/>
                      <a:pt x="257" y="364"/>
                    </a:cubicBezTo>
                    <a:cubicBezTo>
                      <a:pt x="235" y="320"/>
                      <a:pt x="206" y="259"/>
                      <a:pt x="173" y="192"/>
                    </a:cubicBezTo>
                    <a:cubicBezTo>
                      <a:pt x="163" y="172"/>
                      <a:pt x="153" y="153"/>
                      <a:pt x="144" y="134"/>
                    </a:cubicBezTo>
                    <a:cubicBezTo>
                      <a:pt x="134" y="115"/>
                      <a:pt x="125" y="98"/>
                      <a:pt x="116" y="82"/>
                    </a:cubicBezTo>
                    <a:cubicBezTo>
                      <a:pt x="106" y="65"/>
                      <a:pt x="96" y="51"/>
                      <a:pt x="84" y="41"/>
                    </a:cubicBezTo>
                    <a:cubicBezTo>
                      <a:pt x="72" y="30"/>
                      <a:pt x="60" y="22"/>
                      <a:pt x="49" y="17"/>
                    </a:cubicBezTo>
                    <a:lnTo>
                      <a:pt x="49" y="17"/>
                    </a:lnTo>
                    <a:cubicBezTo>
                      <a:pt x="34" y="11"/>
                      <a:pt x="22" y="7"/>
                      <a:pt x="13" y="4"/>
                    </a:cubicBezTo>
                    <a:cubicBezTo>
                      <a:pt x="9" y="2"/>
                      <a:pt x="6" y="1"/>
                      <a:pt x="4" y="1"/>
                    </a:cubicBezTo>
                    <a:cubicBezTo>
                      <a:pt x="2" y="0"/>
                      <a:pt x="0" y="-1"/>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33" name="Google Shape;1033;p26"/>
              <p:cNvSpPr/>
              <p:nvPr/>
            </p:nvSpPr>
            <p:spPr>
              <a:xfrm>
                <a:off x="1190463" y="4489246"/>
                <a:ext cx="234062" cy="355243"/>
              </a:xfrm>
              <a:custGeom>
                <a:rect b="b" l="l" r="r" t="t"/>
                <a:pathLst>
                  <a:path extrusionOk="0" h="214" w="141">
                    <a:moveTo>
                      <a:pt x="0" y="0"/>
                    </a:moveTo>
                    <a:cubicBezTo>
                      <a:pt x="0" y="0"/>
                      <a:pt x="1" y="1"/>
                      <a:pt x="2" y="3"/>
                    </a:cubicBezTo>
                    <a:cubicBezTo>
                      <a:pt x="3" y="4"/>
                      <a:pt x="4" y="6"/>
                      <a:pt x="6" y="9"/>
                    </a:cubicBezTo>
                    <a:cubicBezTo>
                      <a:pt x="10" y="14"/>
                      <a:pt x="15" y="22"/>
                      <a:pt x="21" y="31"/>
                    </a:cubicBezTo>
                    <a:cubicBezTo>
                      <a:pt x="35" y="50"/>
                      <a:pt x="53" y="77"/>
                      <a:pt x="72" y="106"/>
                    </a:cubicBezTo>
                    <a:cubicBezTo>
                      <a:pt x="91" y="136"/>
                      <a:pt x="108" y="163"/>
                      <a:pt x="121" y="182"/>
                    </a:cubicBezTo>
                    <a:cubicBezTo>
                      <a:pt x="127" y="192"/>
                      <a:pt x="132" y="200"/>
                      <a:pt x="136" y="206"/>
                    </a:cubicBezTo>
                    <a:cubicBezTo>
                      <a:pt x="137" y="208"/>
                      <a:pt x="138" y="210"/>
                      <a:pt x="140" y="212"/>
                    </a:cubicBezTo>
                    <a:cubicBezTo>
                      <a:pt x="141" y="213"/>
                      <a:pt x="141" y="214"/>
                      <a:pt x="141" y="214"/>
                    </a:cubicBezTo>
                    <a:cubicBezTo>
                      <a:pt x="141" y="214"/>
                      <a:pt x="141" y="213"/>
                      <a:pt x="140" y="212"/>
                    </a:cubicBezTo>
                    <a:lnTo>
                      <a:pt x="136" y="205"/>
                    </a:lnTo>
                    <a:cubicBezTo>
                      <a:pt x="133" y="199"/>
                      <a:pt x="128" y="191"/>
                      <a:pt x="122" y="181"/>
                    </a:cubicBezTo>
                    <a:cubicBezTo>
                      <a:pt x="110" y="162"/>
                      <a:pt x="93" y="135"/>
                      <a:pt x="74" y="105"/>
                    </a:cubicBezTo>
                    <a:cubicBezTo>
                      <a:pt x="54" y="76"/>
                      <a:pt x="37" y="49"/>
                      <a:pt x="23" y="30"/>
                    </a:cubicBezTo>
                    <a:cubicBezTo>
                      <a:pt x="16" y="21"/>
                      <a:pt x="11" y="13"/>
                      <a:pt x="7" y="8"/>
                    </a:cubicBezTo>
                    <a:cubicBezTo>
                      <a:pt x="5" y="6"/>
                      <a:pt x="3" y="4"/>
                      <a:pt x="2" y="2"/>
                    </a:cubicBezTo>
                    <a:cubicBezTo>
                      <a:pt x="1" y="1"/>
                      <a:pt x="0" y="0"/>
                      <a:pt x="0" y="0"/>
                    </a:cubicBezTo>
                    <a:close/>
                  </a:path>
                </a:pathLst>
              </a:custGeom>
              <a:solidFill>
                <a:schemeClr val="dk1"/>
              </a:solidFill>
              <a:ln>
                <a:noFill/>
              </a:ln>
            </p:spPr>
            <p:txBody>
              <a:bodyPr anchorCtr="1" anchor="ctr" bIns="32025" lIns="90000" spcFirstLastPara="1" rIns="90000" wrap="square" tIns="32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34" name="Google Shape;1034;p26"/>
              <p:cNvSpPr/>
              <p:nvPr/>
            </p:nvSpPr>
            <p:spPr>
              <a:xfrm>
                <a:off x="904940" y="4022781"/>
                <a:ext cx="413344" cy="81341"/>
              </a:xfrm>
              <a:custGeom>
                <a:rect b="b" l="l" r="r" t="t"/>
                <a:pathLst>
                  <a:path extrusionOk="0" h="49" w="249">
                    <a:moveTo>
                      <a:pt x="0" y="0"/>
                    </a:moveTo>
                    <a:cubicBezTo>
                      <a:pt x="0" y="0"/>
                      <a:pt x="1" y="0"/>
                      <a:pt x="2" y="1"/>
                    </a:cubicBezTo>
                    <a:lnTo>
                      <a:pt x="9" y="5"/>
                    </a:lnTo>
                    <a:cubicBezTo>
                      <a:pt x="11" y="7"/>
                      <a:pt x="15" y="9"/>
                      <a:pt x="19" y="11"/>
                    </a:cubicBezTo>
                    <a:cubicBezTo>
                      <a:pt x="23" y="13"/>
                      <a:pt x="28" y="15"/>
                      <a:pt x="33" y="18"/>
                    </a:cubicBezTo>
                    <a:cubicBezTo>
                      <a:pt x="39" y="20"/>
                      <a:pt x="44" y="23"/>
                      <a:pt x="51" y="25"/>
                    </a:cubicBezTo>
                    <a:cubicBezTo>
                      <a:pt x="57" y="28"/>
                      <a:pt x="64" y="30"/>
                      <a:pt x="72" y="33"/>
                    </a:cubicBezTo>
                    <a:cubicBezTo>
                      <a:pt x="87" y="37"/>
                      <a:pt x="103" y="41"/>
                      <a:pt x="121" y="44"/>
                    </a:cubicBezTo>
                    <a:cubicBezTo>
                      <a:pt x="138" y="47"/>
                      <a:pt x="155" y="49"/>
                      <a:pt x="171" y="49"/>
                    </a:cubicBezTo>
                    <a:cubicBezTo>
                      <a:pt x="179" y="49"/>
                      <a:pt x="186" y="49"/>
                      <a:pt x="193" y="49"/>
                    </a:cubicBezTo>
                    <a:cubicBezTo>
                      <a:pt x="200" y="49"/>
                      <a:pt x="206" y="48"/>
                      <a:pt x="212" y="48"/>
                    </a:cubicBezTo>
                    <a:cubicBezTo>
                      <a:pt x="218" y="47"/>
                      <a:pt x="223" y="46"/>
                      <a:pt x="228" y="46"/>
                    </a:cubicBezTo>
                    <a:cubicBezTo>
                      <a:pt x="232" y="45"/>
                      <a:pt x="236" y="45"/>
                      <a:pt x="240" y="44"/>
                    </a:cubicBezTo>
                    <a:lnTo>
                      <a:pt x="247" y="42"/>
                    </a:lnTo>
                    <a:cubicBezTo>
                      <a:pt x="249" y="42"/>
                      <a:pt x="249" y="42"/>
                      <a:pt x="249" y="42"/>
                    </a:cubicBezTo>
                    <a:cubicBezTo>
                      <a:pt x="249" y="42"/>
                      <a:pt x="248" y="42"/>
                      <a:pt x="247" y="42"/>
                    </a:cubicBezTo>
                    <a:cubicBezTo>
                      <a:pt x="245" y="42"/>
                      <a:pt x="242" y="42"/>
                      <a:pt x="239" y="43"/>
                    </a:cubicBezTo>
                    <a:cubicBezTo>
                      <a:pt x="236" y="43"/>
                      <a:pt x="232" y="44"/>
                      <a:pt x="228" y="44"/>
                    </a:cubicBezTo>
                    <a:cubicBezTo>
                      <a:pt x="223" y="45"/>
                      <a:pt x="218" y="46"/>
                      <a:pt x="212" y="46"/>
                    </a:cubicBezTo>
                    <a:cubicBezTo>
                      <a:pt x="206" y="46"/>
                      <a:pt x="200" y="47"/>
                      <a:pt x="193" y="47"/>
                    </a:cubicBezTo>
                    <a:cubicBezTo>
                      <a:pt x="186" y="47"/>
                      <a:pt x="179" y="47"/>
                      <a:pt x="171" y="47"/>
                    </a:cubicBezTo>
                    <a:cubicBezTo>
                      <a:pt x="156" y="46"/>
                      <a:pt x="139" y="45"/>
                      <a:pt x="121" y="42"/>
                    </a:cubicBezTo>
                    <a:cubicBezTo>
                      <a:pt x="104" y="39"/>
                      <a:pt x="87" y="35"/>
                      <a:pt x="72" y="30"/>
                    </a:cubicBezTo>
                    <a:cubicBezTo>
                      <a:pt x="65" y="28"/>
                      <a:pt x="58" y="26"/>
                      <a:pt x="52" y="23"/>
                    </a:cubicBezTo>
                    <a:cubicBezTo>
                      <a:pt x="45" y="21"/>
                      <a:pt x="39" y="18"/>
                      <a:pt x="34" y="16"/>
                    </a:cubicBezTo>
                    <a:cubicBezTo>
                      <a:pt x="29" y="14"/>
                      <a:pt x="24" y="11"/>
                      <a:pt x="20" y="9"/>
                    </a:cubicBezTo>
                    <a:cubicBezTo>
                      <a:pt x="16" y="7"/>
                      <a:pt x="12" y="6"/>
                      <a:pt x="9" y="4"/>
                    </a:cubicBezTo>
                    <a:cubicBezTo>
                      <a:pt x="6" y="3"/>
                      <a:pt x="4" y="2"/>
                      <a:pt x="2" y="1"/>
                    </a:cubicBezTo>
                    <a:cubicBezTo>
                      <a:pt x="1" y="0"/>
                      <a:pt x="0" y="0"/>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35" name="Google Shape;1035;p26"/>
              <p:cNvSpPr/>
              <p:nvPr/>
            </p:nvSpPr>
            <p:spPr>
              <a:xfrm>
                <a:off x="1368085" y="4550667"/>
                <a:ext cx="298803" cy="190902"/>
              </a:xfrm>
              <a:custGeom>
                <a:rect b="b" l="l" r="r" t="t"/>
                <a:pathLst>
                  <a:path extrusionOk="0" h="115" w="180">
                    <a:moveTo>
                      <a:pt x="0" y="115"/>
                    </a:moveTo>
                    <a:cubicBezTo>
                      <a:pt x="0" y="115"/>
                      <a:pt x="3" y="114"/>
                      <a:pt x="8" y="111"/>
                    </a:cubicBezTo>
                    <a:cubicBezTo>
                      <a:pt x="13" y="108"/>
                      <a:pt x="19" y="104"/>
                      <a:pt x="27" y="99"/>
                    </a:cubicBezTo>
                    <a:cubicBezTo>
                      <a:pt x="44" y="88"/>
                      <a:pt x="66" y="74"/>
                      <a:pt x="91" y="59"/>
                    </a:cubicBezTo>
                    <a:cubicBezTo>
                      <a:pt x="116" y="43"/>
                      <a:pt x="138" y="29"/>
                      <a:pt x="154" y="18"/>
                    </a:cubicBezTo>
                    <a:cubicBezTo>
                      <a:pt x="162" y="12"/>
                      <a:pt x="169" y="8"/>
                      <a:pt x="173" y="5"/>
                    </a:cubicBezTo>
                    <a:cubicBezTo>
                      <a:pt x="178" y="2"/>
                      <a:pt x="180" y="0"/>
                      <a:pt x="180" y="0"/>
                    </a:cubicBezTo>
                    <a:cubicBezTo>
                      <a:pt x="180" y="-1"/>
                      <a:pt x="177" y="1"/>
                      <a:pt x="173" y="4"/>
                    </a:cubicBezTo>
                    <a:cubicBezTo>
                      <a:pt x="168" y="7"/>
                      <a:pt x="161" y="11"/>
                      <a:pt x="153" y="16"/>
                    </a:cubicBezTo>
                    <a:cubicBezTo>
                      <a:pt x="137" y="27"/>
                      <a:pt x="114" y="41"/>
                      <a:pt x="89" y="56"/>
                    </a:cubicBezTo>
                    <a:cubicBezTo>
                      <a:pt x="65" y="72"/>
                      <a:pt x="42" y="87"/>
                      <a:pt x="26" y="97"/>
                    </a:cubicBezTo>
                    <a:cubicBezTo>
                      <a:pt x="18" y="103"/>
                      <a:pt x="12" y="107"/>
                      <a:pt x="7" y="110"/>
                    </a:cubicBezTo>
                    <a:cubicBezTo>
                      <a:pt x="3" y="113"/>
                      <a:pt x="0" y="115"/>
                      <a:pt x="0" y="115"/>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6" name="Google Shape;1036;p26"/>
              <p:cNvSpPr/>
              <p:nvPr/>
            </p:nvSpPr>
            <p:spPr>
              <a:xfrm>
                <a:off x="1308325" y="4459366"/>
                <a:ext cx="312083" cy="189242"/>
              </a:xfrm>
              <a:custGeom>
                <a:rect b="b" l="l" r="r" t="t"/>
                <a:pathLst>
                  <a:path extrusionOk="0" h="114" w="188">
                    <a:moveTo>
                      <a:pt x="0" y="114"/>
                    </a:moveTo>
                    <a:cubicBezTo>
                      <a:pt x="0" y="114"/>
                      <a:pt x="2" y="113"/>
                      <a:pt x="7" y="110"/>
                    </a:cubicBezTo>
                    <a:cubicBezTo>
                      <a:pt x="11" y="107"/>
                      <a:pt x="19" y="103"/>
                      <a:pt x="28" y="98"/>
                    </a:cubicBezTo>
                    <a:cubicBezTo>
                      <a:pt x="45" y="88"/>
                      <a:pt x="68" y="73"/>
                      <a:pt x="94" y="57"/>
                    </a:cubicBezTo>
                    <a:cubicBezTo>
                      <a:pt x="119" y="40"/>
                      <a:pt x="143" y="26"/>
                      <a:pt x="160" y="16"/>
                    </a:cubicBezTo>
                    <a:cubicBezTo>
                      <a:pt x="169" y="11"/>
                      <a:pt x="176" y="7"/>
                      <a:pt x="181" y="4"/>
                    </a:cubicBezTo>
                    <a:cubicBezTo>
                      <a:pt x="185" y="2"/>
                      <a:pt x="188" y="0"/>
                      <a:pt x="188" y="0"/>
                    </a:cubicBezTo>
                    <a:cubicBezTo>
                      <a:pt x="188" y="0"/>
                      <a:pt x="185" y="1"/>
                      <a:pt x="180" y="4"/>
                    </a:cubicBezTo>
                    <a:cubicBezTo>
                      <a:pt x="175" y="6"/>
                      <a:pt x="168" y="10"/>
                      <a:pt x="159" y="14"/>
                    </a:cubicBezTo>
                    <a:cubicBezTo>
                      <a:pt x="142" y="24"/>
                      <a:pt x="118" y="38"/>
                      <a:pt x="92" y="54"/>
                    </a:cubicBezTo>
                    <a:cubicBezTo>
                      <a:pt x="67" y="71"/>
                      <a:pt x="44" y="85"/>
                      <a:pt x="27" y="96"/>
                    </a:cubicBezTo>
                    <a:cubicBezTo>
                      <a:pt x="19" y="102"/>
                      <a:pt x="12" y="106"/>
                      <a:pt x="7" y="109"/>
                    </a:cubicBezTo>
                    <a:cubicBezTo>
                      <a:pt x="2" y="112"/>
                      <a:pt x="0" y="114"/>
                      <a:pt x="0" y="11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7" name="Google Shape;1037;p26"/>
              <p:cNvSpPr/>
              <p:nvPr/>
            </p:nvSpPr>
            <p:spPr>
              <a:xfrm>
                <a:off x="529776" y="4771449"/>
                <a:ext cx="849928" cy="64741"/>
              </a:xfrm>
              <a:custGeom>
                <a:rect b="b" l="l" r="r" t="t"/>
                <a:pathLst>
                  <a:path extrusionOk="0" h="39" w="512">
                    <a:moveTo>
                      <a:pt x="0" y="0"/>
                    </a:moveTo>
                    <a:lnTo>
                      <a:pt x="1" y="0"/>
                    </a:lnTo>
                    <a:lnTo>
                      <a:pt x="5" y="1"/>
                    </a:lnTo>
                    <a:cubicBezTo>
                      <a:pt x="9" y="1"/>
                      <a:pt x="14" y="2"/>
                      <a:pt x="20" y="3"/>
                    </a:cubicBezTo>
                    <a:cubicBezTo>
                      <a:pt x="33" y="4"/>
                      <a:pt x="52" y="7"/>
                      <a:pt x="75" y="9"/>
                    </a:cubicBezTo>
                    <a:cubicBezTo>
                      <a:pt x="121" y="15"/>
                      <a:pt x="185" y="20"/>
                      <a:pt x="256" y="25"/>
                    </a:cubicBezTo>
                    <a:cubicBezTo>
                      <a:pt x="327" y="30"/>
                      <a:pt x="391" y="33"/>
                      <a:pt x="437" y="36"/>
                    </a:cubicBezTo>
                    <a:cubicBezTo>
                      <a:pt x="460" y="37"/>
                      <a:pt x="479" y="38"/>
                      <a:pt x="492" y="39"/>
                    </a:cubicBezTo>
                    <a:cubicBezTo>
                      <a:pt x="498" y="39"/>
                      <a:pt x="503" y="39"/>
                      <a:pt x="507" y="39"/>
                    </a:cubicBezTo>
                    <a:cubicBezTo>
                      <a:pt x="509" y="39"/>
                      <a:pt x="510" y="39"/>
                      <a:pt x="511" y="39"/>
                    </a:cubicBezTo>
                    <a:cubicBezTo>
                      <a:pt x="512" y="39"/>
                      <a:pt x="512" y="39"/>
                      <a:pt x="512" y="39"/>
                    </a:cubicBezTo>
                    <a:lnTo>
                      <a:pt x="511" y="39"/>
                    </a:lnTo>
                    <a:lnTo>
                      <a:pt x="507" y="39"/>
                    </a:lnTo>
                    <a:cubicBezTo>
                      <a:pt x="504" y="38"/>
                      <a:pt x="499" y="38"/>
                      <a:pt x="492" y="38"/>
                    </a:cubicBezTo>
                    <a:cubicBezTo>
                      <a:pt x="479" y="37"/>
                      <a:pt x="460" y="35"/>
                      <a:pt x="437" y="34"/>
                    </a:cubicBezTo>
                    <a:cubicBezTo>
                      <a:pt x="391" y="31"/>
                      <a:pt x="327" y="27"/>
                      <a:pt x="256" y="23"/>
                    </a:cubicBezTo>
                    <a:cubicBezTo>
                      <a:pt x="185" y="18"/>
                      <a:pt x="121" y="12"/>
                      <a:pt x="75" y="8"/>
                    </a:cubicBezTo>
                    <a:cubicBezTo>
                      <a:pt x="52" y="5"/>
                      <a:pt x="33" y="3"/>
                      <a:pt x="20" y="2"/>
                    </a:cubicBezTo>
                    <a:cubicBezTo>
                      <a:pt x="14" y="1"/>
                      <a:pt x="9" y="0"/>
                      <a:pt x="5" y="0"/>
                    </a:cubicBezTo>
                    <a:cubicBezTo>
                      <a:pt x="4" y="0"/>
                      <a:pt x="2" y="0"/>
                      <a:pt x="1" y="0"/>
                    </a:cubicBezTo>
                    <a:cubicBezTo>
                      <a:pt x="0"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8" name="Google Shape;1038;p26"/>
              <p:cNvSpPr/>
              <p:nvPr/>
            </p:nvSpPr>
            <p:spPr>
              <a:xfrm>
                <a:off x="569617" y="4617067"/>
                <a:ext cx="753647" cy="64741"/>
              </a:xfrm>
              <a:custGeom>
                <a:rect b="b" l="l" r="r" t="t"/>
                <a:pathLst>
                  <a:path extrusionOk="0" h="39" w="454">
                    <a:moveTo>
                      <a:pt x="0" y="0"/>
                    </a:moveTo>
                    <a:cubicBezTo>
                      <a:pt x="0" y="0"/>
                      <a:pt x="2" y="1"/>
                      <a:pt x="5" y="1"/>
                    </a:cubicBezTo>
                    <a:cubicBezTo>
                      <a:pt x="8" y="1"/>
                      <a:pt x="12" y="2"/>
                      <a:pt x="18" y="2"/>
                    </a:cubicBezTo>
                    <a:cubicBezTo>
                      <a:pt x="30" y="3"/>
                      <a:pt x="46" y="4"/>
                      <a:pt x="67" y="5"/>
                    </a:cubicBezTo>
                    <a:cubicBezTo>
                      <a:pt x="108" y="8"/>
                      <a:pt x="165" y="12"/>
                      <a:pt x="227" y="18"/>
                    </a:cubicBezTo>
                    <a:cubicBezTo>
                      <a:pt x="290" y="23"/>
                      <a:pt x="347" y="29"/>
                      <a:pt x="388" y="33"/>
                    </a:cubicBezTo>
                    <a:cubicBezTo>
                      <a:pt x="408" y="35"/>
                      <a:pt x="425" y="36"/>
                      <a:pt x="437" y="37"/>
                    </a:cubicBezTo>
                    <a:cubicBezTo>
                      <a:pt x="442" y="38"/>
                      <a:pt x="446" y="38"/>
                      <a:pt x="450" y="39"/>
                    </a:cubicBezTo>
                    <a:cubicBezTo>
                      <a:pt x="453" y="39"/>
                      <a:pt x="454" y="39"/>
                      <a:pt x="454" y="39"/>
                    </a:cubicBezTo>
                    <a:cubicBezTo>
                      <a:pt x="454" y="39"/>
                      <a:pt x="453" y="39"/>
                      <a:pt x="450" y="38"/>
                    </a:cubicBezTo>
                    <a:cubicBezTo>
                      <a:pt x="447" y="38"/>
                      <a:pt x="442" y="37"/>
                      <a:pt x="437" y="36"/>
                    </a:cubicBezTo>
                    <a:cubicBezTo>
                      <a:pt x="425" y="35"/>
                      <a:pt x="408" y="33"/>
                      <a:pt x="388" y="31"/>
                    </a:cubicBezTo>
                    <a:cubicBezTo>
                      <a:pt x="347" y="26"/>
                      <a:pt x="290" y="20"/>
                      <a:pt x="228" y="15"/>
                    </a:cubicBezTo>
                    <a:cubicBezTo>
                      <a:pt x="165" y="10"/>
                      <a:pt x="108" y="6"/>
                      <a:pt x="67" y="3"/>
                    </a:cubicBezTo>
                    <a:cubicBezTo>
                      <a:pt x="46" y="2"/>
                      <a:pt x="29" y="1"/>
                      <a:pt x="18" y="1"/>
                    </a:cubicBezTo>
                    <a:cubicBezTo>
                      <a:pt x="12" y="1"/>
                      <a:pt x="8" y="1"/>
                      <a:pt x="5" y="0"/>
                    </a:cubicBezTo>
                    <a:cubicBezTo>
                      <a:pt x="2"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9" name="Google Shape;1039;p26"/>
              <p:cNvSpPr/>
              <p:nvPr/>
            </p:nvSpPr>
            <p:spPr>
              <a:xfrm>
                <a:off x="1236944" y="4552327"/>
                <a:ext cx="166001" cy="258962"/>
              </a:xfrm>
              <a:custGeom>
                <a:rect b="b" l="l" r="r" t="t"/>
                <a:pathLst>
                  <a:path extrusionOk="0" h="156" w="100">
                    <a:moveTo>
                      <a:pt x="100" y="156"/>
                    </a:moveTo>
                    <a:cubicBezTo>
                      <a:pt x="45" y="122"/>
                      <a:pt x="7" y="65"/>
                      <a:pt x="0" y="0"/>
                    </a:cubicBezTo>
                    <a:lnTo>
                      <a:pt x="100" y="156"/>
                    </a:lnTo>
                    <a:close/>
                  </a:path>
                </a:pathLst>
              </a:custGeom>
              <a:solidFill>
                <a:srgbClr val="000000">
                  <a:alpha val="29800"/>
                </a:srgbClr>
              </a:solidFill>
              <a:ln>
                <a:noFill/>
              </a:ln>
            </p:spPr>
            <p:txBody>
              <a:bodyPr anchorCtr="1" anchor="ctr" bIns="11150" lIns="90000" spcFirstLastPara="1" rIns="90000" wrap="square" tIns="111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040" name="Google Shape;1040;p26"/>
            <p:cNvSpPr/>
            <p:nvPr/>
          </p:nvSpPr>
          <p:spPr>
            <a:xfrm>
              <a:off x="3217675" y="4092079"/>
              <a:ext cx="426624" cy="426624"/>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1" y="28"/>
                  </a:lnTo>
                  <a:cubicBezTo>
                    <a:pt x="170" y="31"/>
                    <a:pt x="179" y="35"/>
                    <a:pt x="187" y="40"/>
                  </a:cubicBezTo>
                  <a:lnTo>
                    <a:pt x="209" y="28"/>
                  </a:lnTo>
                  <a:lnTo>
                    <a:pt x="238" y="60"/>
                  </a:lnTo>
                  <a:lnTo>
                    <a:pt x="223" y="81"/>
                  </a:lnTo>
                  <a:cubicBezTo>
                    <a:pt x="227" y="89"/>
                    <a:pt x="230" y="98"/>
                    <a:pt x="232" y="107"/>
                  </a:cubicBezTo>
                  <a:lnTo>
                    <a:pt x="257" y="114"/>
                  </a:lnTo>
                  <a:lnTo>
                    <a:pt x="254" y="157"/>
                  </a:lnTo>
                  <a:lnTo>
                    <a:pt x="229" y="161"/>
                  </a:lnTo>
                  <a:cubicBezTo>
                    <a:pt x="226" y="170"/>
                    <a:pt x="222" y="179"/>
                    <a:pt x="217" y="186"/>
                  </a:cubicBezTo>
                  <a:lnTo>
                    <a:pt x="229" y="209"/>
                  </a:lnTo>
                  <a:lnTo>
                    <a:pt x="197"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19" y="197"/>
                  </a:lnTo>
                  <a:lnTo>
                    <a:pt x="34" y="176"/>
                  </a:lnTo>
                  <a:cubicBezTo>
                    <a:pt x="30" y="168"/>
                    <a:pt x="27" y="159"/>
                    <a:pt x="25" y="150"/>
                  </a:cubicBezTo>
                  <a:lnTo>
                    <a:pt x="0" y="143"/>
                  </a:lnTo>
                  <a:lnTo>
                    <a:pt x="3" y="100"/>
                  </a:lnTo>
                  <a:lnTo>
                    <a:pt x="28" y="96"/>
                  </a:lnTo>
                  <a:moveTo>
                    <a:pt x="83" y="124"/>
                  </a:moveTo>
                  <a:cubicBezTo>
                    <a:pt x="81" y="149"/>
                    <a:pt x="101" y="171"/>
                    <a:pt x="126" y="172"/>
                  </a:cubicBezTo>
                  <a:cubicBezTo>
                    <a:pt x="151" y="174"/>
                    <a:pt x="173" y="154"/>
                    <a:pt x="175" y="129"/>
                  </a:cubicBezTo>
                  <a:cubicBezTo>
                    <a:pt x="176" y="104"/>
                    <a:pt x="156" y="83"/>
                    <a:pt x="131" y="81"/>
                  </a:cubicBezTo>
                  <a:cubicBezTo>
                    <a:pt x="105" y="80"/>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41" name="Google Shape;1041;p26"/>
          <p:cNvGrpSpPr/>
          <p:nvPr/>
        </p:nvGrpSpPr>
        <p:grpSpPr>
          <a:xfrm>
            <a:off x="1279497" y="-119054"/>
            <a:ext cx="2319742" cy="3260082"/>
            <a:chOff x="1210622" y="-170354"/>
            <a:chExt cx="2319742" cy="3260082"/>
          </a:xfrm>
        </p:grpSpPr>
        <p:grpSp>
          <p:nvGrpSpPr>
            <p:cNvPr id="1042" name="Google Shape;1042;p26"/>
            <p:cNvGrpSpPr/>
            <p:nvPr/>
          </p:nvGrpSpPr>
          <p:grpSpPr>
            <a:xfrm>
              <a:off x="1681651" y="398058"/>
              <a:ext cx="1848713" cy="2691670"/>
              <a:chOff x="1938738" y="663771"/>
              <a:chExt cx="1848713" cy="2691670"/>
            </a:xfrm>
          </p:grpSpPr>
          <p:grpSp>
            <p:nvGrpSpPr>
              <p:cNvPr id="1043" name="Google Shape;1043;p26"/>
              <p:cNvGrpSpPr/>
              <p:nvPr/>
            </p:nvGrpSpPr>
            <p:grpSpPr>
              <a:xfrm>
                <a:off x="1938738" y="663771"/>
                <a:ext cx="1848713" cy="2691670"/>
                <a:chOff x="1753188" y="663783"/>
                <a:chExt cx="1848713" cy="2691670"/>
              </a:xfrm>
            </p:grpSpPr>
            <p:sp>
              <p:nvSpPr>
                <p:cNvPr id="1044" name="Google Shape;1044;p26"/>
                <p:cNvSpPr/>
                <p:nvPr/>
              </p:nvSpPr>
              <p:spPr>
                <a:xfrm>
                  <a:off x="2524001" y="1331549"/>
                  <a:ext cx="956301" cy="2021843"/>
                </a:xfrm>
                <a:custGeom>
                  <a:rect b="b" l="l" r="r" t="t"/>
                  <a:pathLst>
                    <a:path extrusionOk="0" h="981" w="464">
                      <a:moveTo>
                        <a:pt x="380" y="0"/>
                      </a:moveTo>
                      <a:cubicBezTo>
                        <a:pt x="371" y="0"/>
                        <a:pt x="359" y="0"/>
                        <a:pt x="345" y="0"/>
                      </a:cubicBezTo>
                      <a:cubicBezTo>
                        <a:pt x="342" y="0"/>
                        <a:pt x="338" y="0"/>
                        <a:pt x="335" y="2"/>
                      </a:cubicBezTo>
                      <a:cubicBezTo>
                        <a:pt x="331" y="3"/>
                        <a:pt x="328" y="6"/>
                        <a:pt x="326" y="9"/>
                      </a:cubicBezTo>
                      <a:cubicBezTo>
                        <a:pt x="325" y="11"/>
                        <a:pt x="324" y="13"/>
                        <a:pt x="324" y="15"/>
                      </a:cubicBezTo>
                      <a:cubicBezTo>
                        <a:pt x="324" y="17"/>
                        <a:pt x="324" y="19"/>
                        <a:pt x="324" y="21"/>
                      </a:cubicBezTo>
                      <a:cubicBezTo>
                        <a:pt x="324" y="23"/>
                        <a:pt x="324" y="26"/>
                        <a:pt x="324" y="28"/>
                      </a:cubicBezTo>
                      <a:cubicBezTo>
                        <a:pt x="324" y="31"/>
                        <a:pt x="324" y="32"/>
                        <a:pt x="323" y="34"/>
                      </a:cubicBezTo>
                      <a:cubicBezTo>
                        <a:pt x="322" y="39"/>
                        <a:pt x="320" y="43"/>
                        <a:pt x="316" y="46"/>
                      </a:cubicBezTo>
                      <a:cubicBezTo>
                        <a:pt x="313" y="47"/>
                        <a:pt x="311" y="48"/>
                        <a:pt x="309" y="48"/>
                      </a:cubicBezTo>
                      <a:cubicBezTo>
                        <a:pt x="306" y="48"/>
                        <a:pt x="304" y="48"/>
                        <a:pt x="301" y="48"/>
                      </a:cubicBezTo>
                      <a:cubicBezTo>
                        <a:pt x="291" y="48"/>
                        <a:pt x="281" y="48"/>
                        <a:pt x="269" y="48"/>
                      </a:cubicBezTo>
                      <a:cubicBezTo>
                        <a:pt x="247" y="48"/>
                        <a:pt x="223" y="48"/>
                        <a:pt x="198" y="48"/>
                      </a:cubicBezTo>
                      <a:lnTo>
                        <a:pt x="178" y="48"/>
                      </a:lnTo>
                      <a:cubicBezTo>
                        <a:pt x="176" y="48"/>
                        <a:pt x="175" y="48"/>
                        <a:pt x="173" y="48"/>
                      </a:cubicBezTo>
                      <a:cubicBezTo>
                        <a:pt x="172" y="48"/>
                        <a:pt x="170" y="48"/>
                        <a:pt x="168" y="48"/>
                      </a:cubicBezTo>
                      <a:cubicBezTo>
                        <a:pt x="165" y="47"/>
                        <a:pt x="162" y="45"/>
                        <a:pt x="159" y="42"/>
                      </a:cubicBezTo>
                      <a:cubicBezTo>
                        <a:pt x="157" y="40"/>
                        <a:pt x="155" y="36"/>
                        <a:pt x="155" y="33"/>
                      </a:cubicBezTo>
                      <a:cubicBezTo>
                        <a:pt x="155" y="31"/>
                        <a:pt x="155" y="29"/>
                        <a:pt x="155" y="27"/>
                      </a:cubicBezTo>
                      <a:cubicBezTo>
                        <a:pt x="155" y="26"/>
                        <a:pt x="155" y="24"/>
                        <a:pt x="155" y="22"/>
                      </a:cubicBezTo>
                      <a:cubicBezTo>
                        <a:pt x="155" y="19"/>
                        <a:pt x="155" y="15"/>
                        <a:pt x="154" y="12"/>
                      </a:cubicBezTo>
                      <a:cubicBezTo>
                        <a:pt x="153" y="8"/>
                        <a:pt x="150" y="6"/>
                        <a:pt x="148" y="3"/>
                      </a:cubicBezTo>
                      <a:cubicBezTo>
                        <a:pt x="145" y="1"/>
                        <a:pt x="141" y="0"/>
                        <a:pt x="137" y="1"/>
                      </a:cubicBezTo>
                      <a:lnTo>
                        <a:pt x="126" y="1"/>
                      </a:lnTo>
                      <a:cubicBezTo>
                        <a:pt x="119" y="1"/>
                        <a:pt x="111" y="1"/>
                        <a:pt x="103" y="1"/>
                      </a:cubicBezTo>
                      <a:cubicBezTo>
                        <a:pt x="88" y="1"/>
                        <a:pt x="72" y="1"/>
                        <a:pt x="56" y="1"/>
                      </a:cubicBezTo>
                      <a:cubicBezTo>
                        <a:pt x="48" y="1"/>
                        <a:pt x="40" y="2"/>
                        <a:pt x="32" y="5"/>
                      </a:cubicBezTo>
                      <a:cubicBezTo>
                        <a:pt x="25" y="8"/>
                        <a:pt x="18" y="14"/>
                        <a:pt x="13" y="20"/>
                      </a:cubicBezTo>
                      <a:cubicBezTo>
                        <a:pt x="7" y="26"/>
                        <a:pt x="3" y="34"/>
                        <a:pt x="1" y="43"/>
                      </a:cubicBezTo>
                      <a:cubicBezTo>
                        <a:pt x="1" y="45"/>
                        <a:pt x="1" y="47"/>
                        <a:pt x="0" y="49"/>
                      </a:cubicBezTo>
                      <a:cubicBezTo>
                        <a:pt x="0" y="51"/>
                        <a:pt x="0" y="53"/>
                        <a:pt x="0" y="54"/>
                      </a:cubicBezTo>
                      <a:lnTo>
                        <a:pt x="0" y="408"/>
                      </a:lnTo>
                      <a:cubicBezTo>
                        <a:pt x="0" y="413"/>
                        <a:pt x="0" y="417"/>
                        <a:pt x="0" y="422"/>
                      </a:cubicBezTo>
                      <a:cubicBezTo>
                        <a:pt x="0" y="436"/>
                        <a:pt x="0" y="451"/>
                        <a:pt x="0" y="465"/>
                      </a:cubicBezTo>
                      <a:lnTo>
                        <a:pt x="0" y="925"/>
                      </a:lnTo>
                      <a:cubicBezTo>
                        <a:pt x="0" y="931"/>
                        <a:pt x="0" y="936"/>
                        <a:pt x="2" y="942"/>
                      </a:cubicBezTo>
                      <a:cubicBezTo>
                        <a:pt x="6" y="954"/>
                        <a:pt x="13" y="964"/>
                        <a:pt x="23" y="971"/>
                      </a:cubicBezTo>
                      <a:cubicBezTo>
                        <a:pt x="33" y="978"/>
                        <a:pt x="45" y="981"/>
                        <a:pt x="58" y="980"/>
                      </a:cubicBezTo>
                      <a:cubicBezTo>
                        <a:pt x="70" y="980"/>
                        <a:pt x="82" y="980"/>
                        <a:pt x="94" y="980"/>
                      </a:cubicBezTo>
                      <a:cubicBezTo>
                        <a:pt x="119" y="980"/>
                        <a:pt x="143" y="980"/>
                        <a:pt x="167" y="980"/>
                      </a:cubicBezTo>
                      <a:cubicBezTo>
                        <a:pt x="215" y="980"/>
                        <a:pt x="263" y="980"/>
                        <a:pt x="309" y="980"/>
                      </a:cubicBezTo>
                      <a:cubicBezTo>
                        <a:pt x="332" y="980"/>
                        <a:pt x="356" y="980"/>
                        <a:pt x="378" y="980"/>
                      </a:cubicBezTo>
                      <a:cubicBezTo>
                        <a:pt x="390" y="980"/>
                        <a:pt x="401" y="981"/>
                        <a:pt x="412" y="980"/>
                      </a:cubicBezTo>
                      <a:cubicBezTo>
                        <a:pt x="424" y="980"/>
                        <a:pt x="434" y="975"/>
                        <a:pt x="443" y="969"/>
                      </a:cubicBezTo>
                      <a:cubicBezTo>
                        <a:pt x="447" y="965"/>
                        <a:pt x="451" y="961"/>
                        <a:pt x="454" y="956"/>
                      </a:cubicBezTo>
                      <a:cubicBezTo>
                        <a:pt x="457" y="952"/>
                        <a:pt x="459" y="947"/>
                        <a:pt x="461" y="941"/>
                      </a:cubicBezTo>
                      <a:cubicBezTo>
                        <a:pt x="463" y="936"/>
                        <a:pt x="463" y="931"/>
                        <a:pt x="463" y="925"/>
                      </a:cubicBezTo>
                      <a:cubicBezTo>
                        <a:pt x="463" y="920"/>
                        <a:pt x="463" y="914"/>
                        <a:pt x="463" y="909"/>
                      </a:cubicBezTo>
                      <a:cubicBezTo>
                        <a:pt x="463" y="887"/>
                        <a:pt x="463" y="865"/>
                        <a:pt x="463" y="844"/>
                      </a:cubicBezTo>
                      <a:cubicBezTo>
                        <a:pt x="463" y="672"/>
                        <a:pt x="463" y="518"/>
                        <a:pt x="463" y="389"/>
                      </a:cubicBezTo>
                      <a:cubicBezTo>
                        <a:pt x="463" y="259"/>
                        <a:pt x="463" y="154"/>
                        <a:pt x="464" y="82"/>
                      </a:cubicBezTo>
                      <a:cubicBezTo>
                        <a:pt x="464" y="73"/>
                        <a:pt x="464" y="64"/>
                        <a:pt x="464" y="56"/>
                      </a:cubicBezTo>
                      <a:cubicBezTo>
                        <a:pt x="464" y="48"/>
                        <a:pt x="462" y="41"/>
                        <a:pt x="460" y="34"/>
                      </a:cubicBezTo>
                      <a:cubicBezTo>
                        <a:pt x="457" y="28"/>
                        <a:pt x="453" y="23"/>
                        <a:pt x="449" y="18"/>
                      </a:cubicBezTo>
                      <a:cubicBezTo>
                        <a:pt x="445" y="14"/>
                        <a:pt x="441" y="11"/>
                        <a:pt x="437" y="8"/>
                      </a:cubicBezTo>
                      <a:cubicBezTo>
                        <a:pt x="429" y="3"/>
                        <a:pt x="422" y="2"/>
                        <a:pt x="417" y="1"/>
                      </a:cubicBezTo>
                      <a:cubicBezTo>
                        <a:pt x="414" y="1"/>
                        <a:pt x="413" y="1"/>
                        <a:pt x="411" y="0"/>
                      </a:cubicBezTo>
                      <a:cubicBezTo>
                        <a:pt x="410" y="0"/>
                        <a:pt x="409" y="0"/>
                        <a:pt x="409" y="0"/>
                      </a:cubicBezTo>
                      <a:cubicBezTo>
                        <a:pt x="409" y="0"/>
                        <a:pt x="407" y="0"/>
                        <a:pt x="402" y="0"/>
                      </a:cubicBezTo>
                      <a:cubicBezTo>
                        <a:pt x="397" y="0"/>
                        <a:pt x="390" y="0"/>
                        <a:pt x="380"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5" name="Google Shape;1045;p26"/>
                <p:cNvSpPr/>
                <p:nvPr/>
              </p:nvSpPr>
              <p:spPr>
                <a:xfrm>
                  <a:off x="2680637" y="2092059"/>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6" name="Google Shape;1046;p26"/>
                <p:cNvSpPr/>
                <p:nvPr/>
              </p:nvSpPr>
              <p:spPr>
                <a:xfrm>
                  <a:off x="2521940" y="1329488"/>
                  <a:ext cx="960423" cy="2025965"/>
                </a:xfrm>
                <a:custGeom>
                  <a:rect b="b" l="l" r="r" t="t"/>
                  <a:pathLst>
                    <a:path extrusionOk="0" h="983" w="466">
                      <a:moveTo>
                        <a:pt x="411" y="1"/>
                      </a:moveTo>
                      <a:cubicBezTo>
                        <a:pt x="411" y="1"/>
                        <a:pt x="412" y="1"/>
                        <a:pt x="413" y="1"/>
                      </a:cubicBezTo>
                      <a:cubicBezTo>
                        <a:pt x="415" y="1"/>
                        <a:pt x="416" y="1"/>
                        <a:pt x="419" y="1"/>
                      </a:cubicBezTo>
                      <a:cubicBezTo>
                        <a:pt x="424" y="2"/>
                        <a:pt x="431" y="3"/>
                        <a:pt x="439" y="8"/>
                      </a:cubicBezTo>
                      <a:cubicBezTo>
                        <a:pt x="443" y="11"/>
                        <a:pt x="448" y="14"/>
                        <a:pt x="452" y="18"/>
                      </a:cubicBezTo>
                      <a:cubicBezTo>
                        <a:pt x="456" y="23"/>
                        <a:pt x="459" y="28"/>
                        <a:pt x="462" y="35"/>
                      </a:cubicBezTo>
                      <a:cubicBezTo>
                        <a:pt x="465" y="41"/>
                        <a:pt x="466" y="49"/>
                        <a:pt x="466" y="57"/>
                      </a:cubicBezTo>
                      <a:cubicBezTo>
                        <a:pt x="466" y="65"/>
                        <a:pt x="466" y="73"/>
                        <a:pt x="466" y="82"/>
                      </a:cubicBezTo>
                      <a:cubicBezTo>
                        <a:pt x="466" y="155"/>
                        <a:pt x="466" y="260"/>
                        <a:pt x="466" y="389"/>
                      </a:cubicBezTo>
                      <a:cubicBezTo>
                        <a:pt x="466" y="519"/>
                        <a:pt x="466" y="673"/>
                        <a:pt x="466" y="844"/>
                      </a:cubicBezTo>
                      <a:cubicBezTo>
                        <a:pt x="466" y="866"/>
                        <a:pt x="466" y="887"/>
                        <a:pt x="466" y="909"/>
                      </a:cubicBezTo>
                      <a:lnTo>
                        <a:pt x="466" y="926"/>
                      </a:lnTo>
                      <a:cubicBezTo>
                        <a:pt x="466" y="931"/>
                        <a:pt x="466" y="937"/>
                        <a:pt x="464" y="942"/>
                      </a:cubicBezTo>
                      <a:cubicBezTo>
                        <a:pt x="463" y="948"/>
                        <a:pt x="460" y="953"/>
                        <a:pt x="457" y="958"/>
                      </a:cubicBezTo>
                      <a:cubicBezTo>
                        <a:pt x="454" y="962"/>
                        <a:pt x="450" y="966"/>
                        <a:pt x="446" y="970"/>
                      </a:cubicBezTo>
                      <a:cubicBezTo>
                        <a:pt x="437" y="977"/>
                        <a:pt x="426" y="982"/>
                        <a:pt x="415" y="982"/>
                      </a:cubicBezTo>
                      <a:cubicBezTo>
                        <a:pt x="403" y="983"/>
                        <a:pt x="392" y="982"/>
                        <a:pt x="380" y="982"/>
                      </a:cubicBezTo>
                      <a:cubicBezTo>
                        <a:pt x="358" y="982"/>
                        <a:pt x="334" y="982"/>
                        <a:pt x="311" y="982"/>
                      </a:cubicBezTo>
                      <a:cubicBezTo>
                        <a:pt x="265" y="982"/>
                        <a:pt x="217" y="982"/>
                        <a:pt x="169" y="982"/>
                      </a:cubicBezTo>
                      <a:cubicBezTo>
                        <a:pt x="145" y="982"/>
                        <a:pt x="121" y="982"/>
                        <a:pt x="96" y="982"/>
                      </a:cubicBezTo>
                      <a:cubicBezTo>
                        <a:pt x="84" y="982"/>
                        <a:pt x="72" y="982"/>
                        <a:pt x="60" y="982"/>
                      </a:cubicBezTo>
                      <a:cubicBezTo>
                        <a:pt x="47" y="983"/>
                        <a:pt x="35" y="980"/>
                        <a:pt x="24" y="973"/>
                      </a:cubicBezTo>
                      <a:cubicBezTo>
                        <a:pt x="14" y="965"/>
                        <a:pt x="6" y="955"/>
                        <a:pt x="3" y="943"/>
                      </a:cubicBezTo>
                      <a:cubicBezTo>
                        <a:pt x="1" y="937"/>
                        <a:pt x="0" y="931"/>
                        <a:pt x="0" y="924"/>
                      </a:cubicBezTo>
                      <a:cubicBezTo>
                        <a:pt x="0" y="918"/>
                        <a:pt x="0" y="912"/>
                        <a:pt x="0" y="906"/>
                      </a:cubicBezTo>
                      <a:cubicBezTo>
                        <a:pt x="0" y="882"/>
                        <a:pt x="0" y="858"/>
                        <a:pt x="0" y="833"/>
                      </a:cubicBezTo>
                      <a:cubicBezTo>
                        <a:pt x="0" y="785"/>
                        <a:pt x="0" y="738"/>
                        <a:pt x="0" y="691"/>
                      </a:cubicBezTo>
                      <a:cubicBezTo>
                        <a:pt x="0" y="598"/>
                        <a:pt x="0" y="508"/>
                        <a:pt x="1" y="423"/>
                      </a:cubicBezTo>
                      <a:cubicBezTo>
                        <a:pt x="1" y="337"/>
                        <a:pt x="1" y="255"/>
                        <a:pt x="1" y="179"/>
                      </a:cubicBezTo>
                      <a:cubicBezTo>
                        <a:pt x="1" y="141"/>
                        <a:pt x="1" y="104"/>
                        <a:pt x="1" y="69"/>
                      </a:cubicBezTo>
                      <a:cubicBezTo>
                        <a:pt x="1" y="65"/>
                        <a:pt x="1" y="60"/>
                        <a:pt x="1" y="56"/>
                      </a:cubicBezTo>
                      <a:cubicBezTo>
                        <a:pt x="1" y="54"/>
                        <a:pt x="1" y="52"/>
                        <a:pt x="1" y="49"/>
                      </a:cubicBezTo>
                      <a:cubicBezTo>
                        <a:pt x="1" y="47"/>
                        <a:pt x="2" y="45"/>
                        <a:pt x="2" y="43"/>
                      </a:cubicBezTo>
                      <a:cubicBezTo>
                        <a:pt x="4" y="34"/>
                        <a:pt x="8" y="26"/>
                        <a:pt x="14" y="20"/>
                      </a:cubicBezTo>
                      <a:cubicBezTo>
                        <a:pt x="19" y="13"/>
                        <a:pt x="26" y="8"/>
                        <a:pt x="34" y="5"/>
                      </a:cubicBezTo>
                      <a:cubicBezTo>
                        <a:pt x="41" y="1"/>
                        <a:pt x="50" y="0"/>
                        <a:pt x="58" y="0"/>
                      </a:cubicBezTo>
                      <a:cubicBezTo>
                        <a:pt x="74" y="0"/>
                        <a:pt x="90" y="0"/>
                        <a:pt x="105" y="0"/>
                      </a:cubicBezTo>
                      <a:cubicBezTo>
                        <a:pt x="113" y="0"/>
                        <a:pt x="121" y="0"/>
                        <a:pt x="128" y="0"/>
                      </a:cubicBezTo>
                      <a:cubicBezTo>
                        <a:pt x="132" y="0"/>
                        <a:pt x="136" y="0"/>
                        <a:pt x="139" y="0"/>
                      </a:cubicBezTo>
                      <a:cubicBezTo>
                        <a:pt x="143" y="0"/>
                        <a:pt x="147" y="1"/>
                        <a:pt x="150" y="3"/>
                      </a:cubicBezTo>
                      <a:cubicBezTo>
                        <a:pt x="153" y="5"/>
                        <a:pt x="156" y="8"/>
                        <a:pt x="157" y="12"/>
                      </a:cubicBezTo>
                      <a:cubicBezTo>
                        <a:pt x="158" y="15"/>
                        <a:pt x="158" y="19"/>
                        <a:pt x="158" y="23"/>
                      </a:cubicBezTo>
                      <a:cubicBezTo>
                        <a:pt x="158" y="24"/>
                        <a:pt x="158" y="26"/>
                        <a:pt x="158" y="28"/>
                      </a:cubicBezTo>
                      <a:cubicBezTo>
                        <a:pt x="158" y="30"/>
                        <a:pt x="158" y="31"/>
                        <a:pt x="158" y="33"/>
                      </a:cubicBezTo>
                      <a:cubicBezTo>
                        <a:pt x="158" y="36"/>
                        <a:pt x="160" y="40"/>
                        <a:pt x="162" y="42"/>
                      </a:cubicBezTo>
                      <a:cubicBezTo>
                        <a:pt x="164" y="45"/>
                        <a:pt x="167" y="47"/>
                        <a:pt x="170" y="47"/>
                      </a:cubicBezTo>
                      <a:cubicBezTo>
                        <a:pt x="172" y="48"/>
                        <a:pt x="174" y="48"/>
                        <a:pt x="175" y="48"/>
                      </a:cubicBezTo>
                      <a:lnTo>
                        <a:pt x="180" y="48"/>
                      </a:lnTo>
                      <a:cubicBezTo>
                        <a:pt x="187" y="48"/>
                        <a:pt x="193" y="48"/>
                        <a:pt x="200" y="48"/>
                      </a:cubicBezTo>
                      <a:cubicBezTo>
                        <a:pt x="226" y="48"/>
                        <a:pt x="250" y="48"/>
                        <a:pt x="272" y="48"/>
                      </a:cubicBezTo>
                      <a:cubicBezTo>
                        <a:pt x="283" y="48"/>
                        <a:pt x="293" y="48"/>
                        <a:pt x="303" y="48"/>
                      </a:cubicBezTo>
                      <a:cubicBezTo>
                        <a:pt x="306" y="48"/>
                        <a:pt x="308" y="48"/>
                        <a:pt x="311" y="48"/>
                      </a:cubicBezTo>
                      <a:cubicBezTo>
                        <a:pt x="313" y="48"/>
                        <a:pt x="315" y="47"/>
                        <a:pt x="317" y="46"/>
                      </a:cubicBezTo>
                      <a:cubicBezTo>
                        <a:pt x="321" y="43"/>
                        <a:pt x="324" y="39"/>
                        <a:pt x="325" y="35"/>
                      </a:cubicBezTo>
                      <a:cubicBezTo>
                        <a:pt x="325" y="32"/>
                        <a:pt x="325" y="30"/>
                        <a:pt x="325" y="28"/>
                      </a:cubicBezTo>
                      <a:cubicBezTo>
                        <a:pt x="325" y="26"/>
                        <a:pt x="325" y="24"/>
                        <a:pt x="325" y="22"/>
                      </a:cubicBezTo>
                      <a:cubicBezTo>
                        <a:pt x="325" y="19"/>
                        <a:pt x="325" y="17"/>
                        <a:pt x="326" y="15"/>
                      </a:cubicBezTo>
                      <a:cubicBezTo>
                        <a:pt x="326" y="13"/>
                        <a:pt x="327" y="11"/>
                        <a:pt x="328" y="9"/>
                      </a:cubicBezTo>
                      <a:cubicBezTo>
                        <a:pt x="330" y="6"/>
                        <a:pt x="333" y="3"/>
                        <a:pt x="336" y="2"/>
                      </a:cubicBezTo>
                      <a:cubicBezTo>
                        <a:pt x="340" y="0"/>
                        <a:pt x="344" y="1"/>
                        <a:pt x="347" y="1"/>
                      </a:cubicBezTo>
                      <a:cubicBezTo>
                        <a:pt x="361" y="1"/>
                        <a:pt x="373" y="1"/>
                        <a:pt x="382" y="1"/>
                      </a:cubicBezTo>
                      <a:cubicBezTo>
                        <a:pt x="392" y="1"/>
                        <a:pt x="399" y="1"/>
                        <a:pt x="404" y="1"/>
                      </a:cubicBezTo>
                      <a:cubicBezTo>
                        <a:pt x="409" y="1"/>
                        <a:pt x="411" y="1"/>
                        <a:pt x="411" y="1"/>
                      </a:cubicBezTo>
                      <a:cubicBezTo>
                        <a:pt x="411" y="1"/>
                        <a:pt x="409" y="1"/>
                        <a:pt x="404" y="1"/>
                      </a:cubicBezTo>
                      <a:cubicBezTo>
                        <a:pt x="399" y="1"/>
                        <a:pt x="392" y="1"/>
                        <a:pt x="382" y="1"/>
                      </a:cubicBezTo>
                      <a:cubicBezTo>
                        <a:pt x="373" y="1"/>
                        <a:pt x="361" y="1"/>
                        <a:pt x="347" y="1"/>
                      </a:cubicBezTo>
                      <a:cubicBezTo>
                        <a:pt x="344" y="1"/>
                        <a:pt x="340" y="0"/>
                        <a:pt x="337" y="2"/>
                      </a:cubicBezTo>
                      <a:cubicBezTo>
                        <a:pt x="333" y="3"/>
                        <a:pt x="330" y="6"/>
                        <a:pt x="328" y="9"/>
                      </a:cubicBezTo>
                      <a:cubicBezTo>
                        <a:pt x="327" y="11"/>
                        <a:pt x="327" y="13"/>
                        <a:pt x="326" y="15"/>
                      </a:cubicBezTo>
                      <a:cubicBezTo>
                        <a:pt x="326" y="17"/>
                        <a:pt x="326" y="19"/>
                        <a:pt x="326" y="21"/>
                      </a:cubicBezTo>
                      <a:lnTo>
                        <a:pt x="326" y="28"/>
                      </a:lnTo>
                      <a:cubicBezTo>
                        <a:pt x="326" y="30"/>
                        <a:pt x="326" y="32"/>
                        <a:pt x="325" y="35"/>
                      </a:cubicBezTo>
                      <a:cubicBezTo>
                        <a:pt x="325" y="39"/>
                        <a:pt x="322" y="43"/>
                        <a:pt x="318" y="46"/>
                      </a:cubicBezTo>
                      <a:cubicBezTo>
                        <a:pt x="316" y="47"/>
                        <a:pt x="313" y="48"/>
                        <a:pt x="311" y="48"/>
                      </a:cubicBezTo>
                      <a:cubicBezTo>
                        <a:pt x="308" y="49"/>
                        <a:pt x="306" y="48"/>
                        <a:pt x="303" y="49"/>
                      </a:cubicBezTo>
                      <a:cubicBezTo>
                        <a:pt x="293" y="49"/>
                        <a:pt x="283" y="49"/>
                        <a:pt x="272" y="49"/>
                      </a:cubicBezTo>
                      <a:cubicBezTo>
                        <a:pt x="250" y="49"/>
                        <a:pt x="226" y="49"/>
                        <a:pt x="200" y="49"/>
                      </a:cubicBezTo>
                      <a:lnTo>
                        <a:pt x="180" y="49"/>
                      </a:lnTo>
                      <a:cubicBezTo>
                        <a:pt x="179" y="49"/>
                        <a:pt x="177" y="49"/>
                        <a:pt x="175" y="49"/>
                      </a:cubicBezTo>
                      <a:cubicBezTo>
                        <a:pt x="174" y="49"/>
                        <a:pt x="172" y="49"/>
                        <a:pt x="170" y="48"/>
                      </a:cubicBezTo>
                      <a:cubicBezTo>
                        <a:pt x="167" y="47"/>
                        <a:pt x="164" y="45"/>
                        <a:pt x="161" y="43"/>
                      </a:cubicBezTo>
                      <a:cubicBezTo>
                        <a:pt x="159" y="40"/>
                        <a:pt x="158" y="37"/>
                        <a:pt x="157" y="33"/>
                      </a:cubicBezTo>
                      <a:cubicBezTo>
                        <a:pt x="157" y="31"/>
                        <a:pt x="157" y="30"/>
                        <a:pt x="157" y="28"/>
                      </a:cubicBezTo>
                      <a:cubicBezTo>
                        <a:pt x="157" y="26"/>
                        <a:pt x="157" y="24"/>
                        <a:pt x="157" y="22"/>
                      </a:cubicBezTo>
                      <a:cubicBezTo>
                        <a:pt x="157" y="19"/>
                        <a:pt x="157" y="15"/>
                        <a:pt x="156" y="12"/>
                      </a:cubicBezTo>
                      <a:cubicBezTo>
                        <a:pt x="155" y="9"/>
                        <a:pt x="152" y="6"/>
                        <a:pt x="150" y="4"/>
                      </a:cubicBezTo>
                      <a:cubicBezTo>
                        <a:pt x="147" y="2"/>
                        <a:pt x="143" y="1"/>
                        <a:pt x="139" y="1"/>
                      </a:cubicBezTo>
                      <a:lnTo>
                        <a:pt x="106" y="1"/>
                      </a:lnTo>
                      <a:cubicBezTo>
                        <a:pt x="90" y="1"/>
                        <a:pt x="74" y="1"/>
                        <a:pt x="58" y="1"/>
                      </a:cubicBezTo>
                      <a:cubicBezTo>
                        <a:pt x="50" y="1"/>
                        <a:pt x="42" y="2"/>
                        <a:pt x="34" y="6"/>
                      </a:cubicBezTo>
                      <a:cubicBezTo>
                        <a:pt x="27" y="9"/>
                        <a:pt x="20" y="14"/>
                        <a:pt x="15" y="20"/>
                      </a:cubicBezTo>
                      <a:cubicBezTo>
                        <a:pt x="9" y="27"/>
                        <a:pt x="5" y="35"/>
                        <a:pt x="4" y="43"/>
                      </a:cubicBezTo>
                      <a:cubicBezTo>
                        <a:pt x="3" y="45"/>
                        <a:pt x="3" y="47"/>
                        <a:pt x="2" y="49"/>
                      </a:cubicBezTo>
                      <a:cubicBezTo>
                        <a:pt x="2" y="51"/>
                        <a:pt x="2" y="54"/>
                        <a:pt x="2" y="56"/>
                      </a:cubicBezTo>
                      <a:cubicBezTo>
                        <a:pt x="2" y="60"/>
                        <a:pt x="2" y="65"/>
                        <a:pt x="2" y="69"/>
                      </a:cubicBezTo>
                      <a:cubicBezTo>
                        <a:pt x="2" y="104"/>
                        <a:pt x="2" y="141"/>
                        <a:pt x="2" y="179"/>
                      </a:cubicBezTo>
                      <a:cubicBezTo>
                        <a:pt x="2" y="255"/>
                        <a:pt x="2" y="337"/>
                        <a:pt x="2" y="422"/>
                      </a:cubicBezTo>
                      <a:cubicBezTo>
                        <a:pt x="2" y="508"/>
                        <a:pt x="2" y="598"/>
                        <a:pt x="2" y="691"/>
                      </a:cubicBezTo>
                      <a:cubicBezTo>
                        <a:pt x="2" y="738"/>
                        <a:pt x="2" y="785"/>
                        <a:pt x="2" y="833"/>
                      </a:cubicBezTo>
                      <a:cubicBezTo>
                        <a:pt x="2" y="857"/>
                        <a:pt x="2" y="882"/>
                        <a:pt x="2" y="906"/>
                      </a:cubicBezTo>
                      <a:cubicBezTo>
                        <a:pt x="2" y="912"/>
                        <a:pt x="2" y="918"/>
                        <a:pt x="2" y="924"/>
                      </a:cubicBezTo>
                      <a:cubicBezTo>
                        <a:pt x="2" y="930"/>
                        <a:pt x="2" y="936"/>
                        <a:pt x="4" y="942"/>
                      </a:cubicBezTo>
                      <a:cubicBezTo>
                        <a:pt x="8" y="954"/>
                        <a:pt x="15" y="964"/>
                        <a:pt x="25" y="971"/>
                      </a:cubicBezTo>
                      <a:cubicBezTo>
                        <a:pt x="35" y="978"/>
                        <a:pt x="48" y="981"/>
                        <a:pt x="60" y="981"/>
                      </a:cubicBezTo>
                      <a:cubicBezTo>
                        <a:pt x="72" y="981"/>
                        <a:pt x="84" y="981"/>
                        <a:pt x="96" y="981"/>
                      </a:cubicBezTo>
                      <a:cubicBezTo>
                        <a:pt x="121" y="981"/>
                        <a:pt x="145" y="981"/>
                        <a:pt x="169" y="981"/>
                      </a:cubicBezTo>
                      <a:cubicBezTo>
                        <a:pt x="217" y="981"/>
                        <a:pt x="265" y="981"/>
                        <a:pt x="311" y="981"/>
                      </a:cubicBezTo>
                      <a:cubicBezTo>
                        <a:pt x="335" y="981"/>
                        <a:pt x="358" y="981"/>
                        <a:pt x="381" y="981"/>
                      </a:cubicBezTo>
                      <a:cubicBezTo>
                        <a:pt x="392" y="981"/>
                        <a:pt x="403" y="981"/>
                        <a:pt x="415" y="981"/>
                      </a:cubicBezTo>
                      <a:cubicBezTo>
                        <a:pt x="426" y="980"/>
                        <a:pt x="437" y="976"/>
                        <a:pt x="445" y="969"/>
                      </a:cubicBezTo>
                      <a:cubicBezTo>
                        <a:pt x="449" y="965"/>
                        <a:pt x="453" y="961"/>
                        <a:pt x="456" y="957"/>
                      </a:cubicBezTo>
                      <a:cubicBezTo>
                        <a:pt x="459" y="952"/>
                        <a:pt x="461" y="947"/>
                        <a:pt x="463" y="942"/>
                      </a:cubicBezTo>
                      <a:cubicBezTo>
                        <a:pt x="465" y="936"/>
                        <a:pt x="465" y="931"/>
                        <a:pt x="465" y="925"/>
                      </a:cubicBezTo>
                      <a:cubicBezTo>
                        <a:pt x="465" y="920"/>
                        <a:pt x="465" y="914"/>
                        <a:pt x="465" y="909"/>
                      </a:cubicBezTo>
                      <a:cubicBezTo>
                        <a:pt x="465" y="887"/>
                        <a:pt x="465" y="865"/>
                        <a:pt x="465" y="844"/>
                      </a:cubicBezTo>
                      <a:cubicBezTo>
                        <a:pt x="465" y="673"/>
                        <a:pt x="465" y="519"/>
                        <a:pt x="465" y="389"/>
                      </a:cubicBezTo>
                      <a:cubicBezTo>
                        <a:pt x="465" y="259"/>
                        <a:pt x="466" y="155"/>
                        <a:pt x="466" y="82"/>
                      </a:cubicBezTo>
                      <a:cubicBezTo>
                        <a:pt x="466" y="73"/>
                        <a:pt x="466" y="65"/>
                        <a:pt x="466" y="57"/>
                      </a:cubicBezTo>
                      <a:cubicBezTo>
                        <a:pt x="466" y="49"/>
                        <a:pt x="464" y="41"/>
                        <a:pt x="462" y="35"/>
                      </a:cubicBezTo>
                      <a:cubicBezTo>
                        <a:pt x="459" y="28"/>
                        <a:pt x="455" y="23"/>
                        <a:pt x="451" y="18"/>
                      </a:cubicBezTo>
                      <a:cubicBezTo>
                        <a:pt x="448" y="14"/>
                        <a:pt x="443" y="11"/>
                        <a:pt x="439" y="8"/>
                      </a:cubicBezTo>
                      <a:cubicBezTo>
                        <a:pt x="431" y="4"/>
                        <a:pt x="424" y="2"/>
                        <a:pt x="419" y="1"/>
                      </a:cubicBezTo>
                      <a:cubicBezTo>
                        <a:pt x="417" y="1"/>
                        <a:pt x="415" y="1"/>
                        <a:pt x="413" y="1"/>
                      </a:cubicBezTo>
                      <a:cubicBezTo>
                        <a:pt x="412" y="1"/>
                        <a:pt x="412" y="1"/>
                        <a:pt x="412" y="1"/>
                      </a:cubicBezTo>
                      <a:lnTo>
                        <a:pt x="411" y="1"/>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47" name="Google Shape;1047;p26"/>
                <p:cNvSpPr/>
                <p:nvPr/>
              </p:nvSpPr>
              <p:spPr>
                <a:xfrm>
                  <a:off x="3309241" y="1512917"/>
                  <a:ext cx="82440" cy="2061"/>
                </a:xfrm>
                <a:custGeom>
                  <a:rect b="b" l="l" r="r" t="t"/>
                  <a:pathLst>
                    <a:path extrusionOk="0" h="1" w="40">
                      <a:moveTo>
                        <a:pt x="40" y="0"/>
                      </a:moveTo>
                      <a:cubicBezTo>
                        <a:pt x="40" y="0"/>
                        <a:pt x="31" y="0"/>
                        <a:pt x="20" y="1"/>
                      </a:cubicBezTo>
                      <a:cubicBezTo>
                        <a:pt x="9" y="1"/>
                        <a:pt x="0" y="1"/>
                        <a:pt x="0" y="0"/>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48" name="Google Shape;1048;p26"/>
                <p:cNvSpPr/>
                <p:nvPr/>
              </p:nvSpPr>
              <p:spPr>
                <a:xfrm>
                  <a:off x="3309241" y="1533527"/>
                  <a:ext cx="82440" cy="2061"/>
                </a:xfrm>
                <a:custGeom>
                  <a:rect b="b" l="l" r="r" t="t"/>
                  <a:pathLst>
                    <a:path extrusionOk="0" h="1" w="40">
                      <a:moveTo>
                        <a:pt x="40" y="0"/>
                      </a:moveTo>
                      <a:cubicBezTo>
                        <a:pt x="40" y="0"/>
                        <a:pt x="31" y="1"/>
                        <a:pt x="20" y="1"/>
                      </a:cubicBezTo>
                      <a:cubicBezTo>
                        <a:pt x="9" y="1"/>
                        <a:pt x="0" y="1"/>
                        <a:pt x="0" y="1"/>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49" name="Google Shape;1049;p26"/>
                <p:cNvSpPr/>
                <p:nvPr/>
              </p:nvSpPr>
              <p:spPr>
                <a:xfrm>
                  <a:off x="3309241" y="1554137"/>
                  <a:ext cx="82440" cy="2061"/>
                </a:xfrm>
                <a:custGeom>
                  <a:rect b="b" l="l" r="r" t="t"/>
                  <a:pathLst>
                    <a:path extrusionOk="0" h="1" w="40">
                      <a:moveTo>
                        <a:pt x="40" y="1"/>
                      </a:moveTo>
                      <a:cubicBezTo>
                        <a:pt x="40" y="1"/>
                        <a:pt x="31" y="1"/>
                        <a:pt x="20" y="1"/>
                      </a:cubicBezTo>
                      <a:cubicBezTo>
                        <a:pt x="9" y="1"/>
                        <a:pt x="0" y="1"/>
                        <a:pt x="0" y="1"/>
                      </a:cubicBezTo>
                      <a:cubicBezTo>
                        <a:pt x="0" y="1"/>
                        <a:pt x="9" y="0"/>
                        <a:pt x="20" y="0"/>
                      </a:cubicBezTo>
                      <a:cubicBezTo>
                        <a:pt x="31" y="0"/>
                        <a:pt x="40" y="0"/>
                        <a:pt x="4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50" name="Google Shape;1050;p26"/>
                <p:cNvSpPr/>
                <p:nvPr/>
              </p:nvSpPr>
              <p:spPr>
                <a:xfrm>
                  <a:off x="2637356" y="1510856"/>
                  <a:ext cx="68013" cy="68013"/>
                </a:xfrm>
                <a:custGeom>
                  <a:rect b="b" l="l" r="r" t="t"/>
                  <a:pathLst>
                    <a:path extrusionOk="0" h="33" w="33">
                      <a:moveTo>
                        <a:pt x="1" y="33"/>
                      </a:moveTo>
                      <a:lnTo>
                        <a:pt x="2" y="33"/>
                      </a:lnTo>
                      <a:cubicBezTo>
                        <a:pt x="2" y="33"/>
                        <a:pt x="3" y="33"/>
                        <a:pt x="4" y="33"/>
                      </a:cubicBezTo>
                      <a:cubicBezTo>
                        <a:pt x="6" y="33"/>
                        <a:pt x="9" y="33"/>
                        <a:pt x="13" y="33"/>
                      </a:cubicBezTo>
                      <a:lnTo>
                        <a:pt x="12" y="33"/>
                      </a:lnTo>
                      <a:cubicBezTo>
                        <a:pt x="12" y="31"/>
                        <a:pt x="12" y="29"/>
                        <a:pt x="12" y="27"/>
                      </a:cubicBezTo>
                      <a:cubicBezTo>
                        <a:pt x="12" y="26"/>
                        <a:pt x="12" y="25"/>
                        <a:pt x="12" y="23"/>
                      </a:cubicBezTo>
                      <a:cubicBezTo>
                        <a:pt x="12" y="22"/>
                        <a:pt x="14" y="21"/>
                        <a:pt x="15" y="21"/>
                      </a:cubicBezTo>
                      <a:cubicBezTo>
                        <a:pt x="16" y="21"/>
                        <a:pt x="18" y="21"/>
                        <a:pt x="19" y="21"/>
                      </a:cubicBezTo>
                      <a:cubicBezTo>
                        <a:pt x="21" y="21"/>
                        <a:pt x="22" y="23"/>
                        <a:pt x="22" y="24"/>
                      </a:cubicBezTo>
                      <a:cubicBezTo>
                        <a:pt x="22" y="27"/>
                        <a:pt x="22" y="30"/>
                        <a:pt x="22" y="33"/>
                      </a:cubicBezTo>
                      <a:lnTo>
                        <a:pt x="22" y="33"/>
                      </a:lnTo>
                      <a:cubicBezTo>
                        <a:pt x="25" y="33"/>
                        <a:pt x="29" y="33"/>
                        <a:pt x="32" y="33"/>
                      </a:cubicBezTo>
                      <a:lnTo>
                        <a:pt x="32" y="33"/>
                      </a:lnTo>
                      <a:cubicBezTo>
                        <a:pt x="32" y="29"/>
                        <a:pt x="32" y="24"/>
                        <a:pt x="32" y="20"/>
                      </a:cubicBezTo>
                      <a:cubicBezTo>
                        <a:pt x="32" y="18"/>
                        <a:pt x="32" y="17"/>
                        <a:pt x="32" y="16"/>
                      </a:cubicBezTo>
                      <a:cubicBezTo>
                        <a:pt x="32" y="15"/>
                        <a:pt x="31" y="14"/>
                        <a:pt x="30" y="14"/>
                      </a:cubicBezTo>
                      <a:cubicBezTo>
                        <a:pt x="29" y="12"/>
                        <a:pt x="27" y="11"/>
                        <a:pt x="26" y="9"/>
                      </a:cubicBezTo>
                      <a:cubicBezTo>
                        <a:pt x="24" y="8"/>
                        <a:pt x="23" y="6"/>
                        <a:pt x="21" y="4"/>
                      </a:cubicBezTo>
                      <a:cubicBezTo>
                        <a:pt x="20" y="4"/>
                        <a:pt x="20" y="3"/>
                        <a:pt x="19" y="2"/>
                      </a:cubicBezTo>
                      <a:cubicBezTo>
                        <a:pt x="18" y="1"/>
                        <a:pt x="18" y="1"/>
                        <a:pt x="17" y="1"/>
                      </a:cubicBezTo>
                      <a:cubicBezTo>
                        <a:pt x="16" y="0"/>
                        <a:pt x="15" y="1"/>
                        <a:pt x="14" y="1"/>
                      </a:cubicBezTo>
                      <a:cubicBezTo>
                        <a:pt x="14" y="2"/>
                        <a:pt x="13" y="2"/>
                        <a:pt x="12" y="3"/>
                      </a:cubicBezTo>
                      <a:cubicBezTo>
                        <a:pt x="11" y="4"/>
                        <a:pt x="10" y="6"/>
                        <a:pt x="8" y="7"/>
                      </a:cubicBezTo>
                      <a:cubicBezTo>
                        <a:pt x="6" y="9"/>
                        <a:pt x="3" y="12"/>
                        <a:pt x="1" y="14"/>
                      </a:cubicBezTo>
                      <a:cubicBezTo>
                        <a:pt x="1" y="15"/>
                        <a:pt x="1" y="17"/>
                        <a:pt x="1" y="18"/>
                      </a:cubicBezTo>
                      <a:cubicBezTo>
                        <a:pt x="1" y="19"/>
                        <a:pt x="1" y="21"/>
                        <a:pt x="1" y="22"/>
                      </a:cubicBezTo>
                      <a:cubicBezTo>
                        <a:pt x="1" y="24"/>
                        <a:pt x="1" y="26"/>
                        <a:pt x="1" y="28"/>
                      </a:cubicBezTo>
                      <a:cubicBezTo>
                        <a:pt x="1" y="29"/>
                        <a:pt x="1" y="31"/>
                        <a:pt x="1" y="32"/>
                      </a:cubicBezTo>
                      <a:cubicBezTo>
                        <a:pt x="1" y="33"/>
                        <a:pt x="1" y="33"/>
                        <a:pt x="1" y="33"/>
                      </a:cubicBezTo>
                      <a:lnTo>
                        <a:pt x="1" y="32"/>
                      </a:lnTo>
                      <a:cubicBezTo>
                        <a:pt x="1" y="31"/>
                        <a:pt x="1" y="30"/>
                        <a:pt x="1" y="28"/>
                      </a:cubicBezTo>
                      <a:lnTo>
                        <a:pt x="1" y="22"/>
                      </a:lnTo>
                      <a:lnTo>
                        <a:pt x="1" y="18"/>
                      </a:lnTo>
                      <a:cubicBezTo>
                        <a:pt x="1" y="17"/>
                        <a:pt x="1" y="17"/>
                        <a:pt x="0" y="16"/>
                      </a:cubicBezTo>
                      <a:cubicBezTo>
                        <a:pt x="0" y="15"/>
                        <a:pt x="1" y="14"/>
                        <a:pt x="1" y="14"/>
                      </a:cubicBezTo>
                      <a:cubicBezTo>
                        <a:pt x="3" y="11"/>
                        <a:pt x="5" y="9"/>
                        <a:pt x="8" y="6"/>
                      </a:cubicBezTo>
                      <a:cubicBezTo>
                        <a:pt x="9" y="5"/>
                        <a:pt x="10" y="4"/>
                        <a:pt x="12" y="2"/>
                      </a:cubicBezTo>
                      <a:cubicBezTo>
                        <a:pt x="12" y="2"/>
                        <a:pt x="13" y="1"/>
                        <a:pt x="14" y="0"/>
                      </a:cubicBezTo>
                      <a:cubicBezTo>
                        <a:pt x="15" y="0"/>
                        <a:pt x="16" y="-1"/>
                        <a:pt x="17" y="0"/>
                      </a:cubicBezTo>
                      <a:cubicBezTo>
                        <a:pt x="18" y="0"/>
                        <a:pt x="19" y="1"/>
                        <a:pt x="20" y="2"/>
                      </a:cubicBezTo>
                      <a:cubicBezTo>
                        <a:pt x="20" y="2"/>
                        <a:pt x="21" y="3"/>
                        <a:pt x="22" y="4"/>
                      </a:cubicBezTo>
                      <a:cubicBezTo>
                        <a:pt x="23" y="5"/>
                        <a:pt x="25" y="7"/>
                        <a:pt x="26" y="8"/>
                      </a:cubicBezTo>
                      <a:cubicBezTo>
                        <a:pt x="28" y="10"/>
                        <a:pt x="29" y="11"/>
                        <a:pt x="31" y="13"/>
                      </a:cubicBezTo>
                      <a:lnTo>
                        <a:pt x="32" y="14"/>
                      </a:lnTo>
                      <a:cubicBezTo>
                        <a:pt x="33" y="15"/>
                        <a:pt x="33" y="15"/>
                        <a:pt x="33" y="16"/>
                      </a:cubicBezTo>
                      <a:cubicBezTo>
                        <a:pt x="33" y="17"/>
                        <a:pt x="33" y="18"/>
                        <a:pt x="33" y="19"/>
                      </a:cubicBezTo>
                      <a:cubicBezTo>
                        <a:pt x="33" y="24"/>
                        <a:pt x="33" y="29"/>
                        <a:pt x="33" y="33"/>
                      </a:cubicBezTo>
                      <a:lnTo>
                        <a:pt x="33" y="33"/>
                      </a:lnTo>
                      <a:lnTo>
                        <a:pt x="33" y="33"/>
                      </a:lnTo>
                      <a:cubicBezTo>
                        <a:pt x="29" y="33"/>
                        <a:pt x="25" y="33"/>
                        <a:pt x="22" y="33"/>
                      </a:cubicBezTo>
                      <a:lnTo>
                        <a:pt x="21" y="33"/>
                      </a:lnTo>
                      <a:lnTo>
                        <a:pt x="21" y="33"/>
                      </a:lnTo>
                      <a:cubicBezTo>
                        <a:pt x="21" y="30"/>
                        <a:pt x="21" y="27"/>
                        <a:pt x="21" y="24"/>
                      </a:cubicBezTo>
                      <a:cubicBezTo>
                        <a:pt x="21" y="23"/>
                        <a:pt x="20" y="21"/>
                        <a:pt x="19" y="21"/>
                      </a:cubicBezTo>
                      <a:cubicBezTo>
                        <a:pt x="18" y="21"/>
                        <a:pt x="16" y="21"/>
                        <a:pt x="15" y="21"/>
                      </a:cubicBezTo>
                      <a:cubicBezTo>
                        <a:pt x="14" y="21"/>
                        <a:pt x="13" y="22"/>
                        <a:pt x="13" y="23"/>
                      </a:cubicBezTo>
                      <a:cubicBezTo>
                        <a:pt x="13" y="25"/>
                        <a:pt x="13" y="26"/>
                        <a:pt x="13" y="27"/>
                      </a:cubicBezTo>
                      <a:cubicBezTo>
                        <a:pt x="13" y="29"/>
                        <a:pt x="13" y="31"/>
                        <a:pt x="13" y="33"/>
                      </a:cubicBezTo>
                      <a:lnTo>
                        <a:pt x="13" y="33"/>
                      </a:lnTo>
                      <a:lnTo>
                        <a:pt x="13" y="33"/>
                      </a:lnTo>
                      <a:cubicBezTo>
                        <a:pt x="9" y="33"/>
                        <a:pt x="6" y="33"/>
                        <a:pt x="4" y="33"/>
                      </a:cubicBezTo>
                      <a:cubicBezTo>
                        <a:pt x="3" y="33"/>
                        <a:pt x="2" y="33"/>
                        <a:pt x="2" y="33"/>
                      </a:cubicBezTo>
                      <a:cubicBezTo>
                        <a:pt x="1" y="33"/>
                        <a:pt x="1" y="33"/>
                        <a:pt x="1" y="33"/>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51" name="Google Shape;1051;p26"/>
                <p:cNvSpPr/>
                <p:nvPr/>
              </p:nvSpPr>
              <p:spPr>
                <a:xfrm>
                  <a:off x="2682698" y="2283732"/>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2" name="Google Shape;1052;p26"/>
                <p:cNvSpPr/>
                <p:nvPr/>
              </p:nvSpPr>
              <p:spPr>
                <a:xfrm>
                  <a:off x="2682698" y="2471284"/>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3" name="Google Shape;1053;p26"/>
                <p:cNvSpPr/>
                <p:nvPr/>
              </p:nvSpPr>
              <p:spPr>
                <a:xfrm>
                  <a:off x="2779565" y="2726848"/>
                  <a:ext cx="447235" cy="129843"/>
                </a:xfrm>
                <a:custGeom>
                  <a:rect b="b" l="l" r="r" t="t"/>
                  <a:pathLst>
                    <a:path extrusionOk="0" h="63" w="217">
                      <a:moveTo>
                        <a:pt x="185" y="63"/>
                      </a:moveTo>
                      <a:lnTo>
                        <a:pt x="32" y="63"/>
                      </a:lnTo>
                      <a:cubicBezTo>
                        <a:pt x="14" y="63"/>
                        <a:pt x="0" y="49"/>
                        <a:pt x="0" y="32"/>
                      </a:cubicBezTo>
                      <a:lnTo>
                        <a:pt x="0" y="32"/>
                      </a:lnTo>
                      <a:cubicBezTo>
                        <a:pt x="0" y="14"/>
                        <a:pt x="14" y="0"/>
                        <a:pt x="32" y="0"/>
                      </a:cubicBezTo>
                      <a:lnTo>
                        <a:pt x="185" y="0"/>
                      </a:lnTo>
                      <a:cubicBezTo>
                        <a:pt x="203" y="0"/>
                        <a:pt x="217" y="14"/>
                        <a:pt x="217" y="32"/>
                      </a:cubicBezTo>
                      <a:lnTo>
                        <a:pt x="217" y="32"/>
                      </a:lnTo>
                      <a:cubicBezTo>
                        <a:pt x="217" y="49"/>
                        <a:pt x="203" y="63"/>
                        <a:pt x="185" y="63"/>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4" name="Google Shape;1054;p26"/>
                <p:cNvSpPr/>
                <p:nvPr/>
              </p:nvSpPr>
              <p:spPr>
                <a:xfrm>
                  <a:off x="2804297" y="1953972"/>
                  <a:ext cx="395711" cy="10305"/>
                </a:xfrm>
                <a:custGeom>
                  <a:rect b="b" l="l" r="r" t="t"/>
                  <a:pathLst>
                    <a:path extrusionOk="0" h="5" w="192">
                      <a:moveTo>
                        <a:pt x="192" y="3"/>
                      </a:moveTo>
                      <a:cubicBezTo>
                        <a:pt x="192" y="4"/>
                        <a:pt x="149" y="5"/>
                        <a:pt x="96" y="5"/>
                      </a:cubicBezTo>
                      <a:cubicBezTo>
                        <a:pt x="43" y="5"/>
                        <a:pt x="0" y="5"/>
                        <a:pt x="0" y="3"/>
                      </a:cubicBezTo>
                      <a:cubicBezTo>
                        <a:pt x="0" y="2"/>
                        <a:pt x="43" y="0"/>
                        <a:pt x="96" y="0"/>
                      </a:cubicBezTo>
                      <a:cubicBezTo>
                        <a:pt x="149" y="0"/>
                        <a:pt x="192" y="1"/>
                        <a:pt x="192"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55" name="Google Shape;1055;p26"/>
                <p:cNvSpPr/>
                <p:nvPr/>
              </p:nvSpPr>
              <p:spPr>
                <a:xfrm>
                  <a:off x="1755249" y="663783"/>
                  <a:ext cx="1065533" cy="2252676"/>
                </a:xfrm>
                <a:custGeom>
                  <a:rect b="b" l="l" r="r" t="t"/>
                  <a:pathLst>
                    <a:path extrusionOk="0" h="1093" w="517">
                      <a:moveTo>
                        <a:pt x="424" y="0"/>
                      </a:moveTo>
                      <a:cubicBezTo>
                        <a:pt x="413" y="0"/>
                        <a:pt x="400" y="0"/>
                        <a:pt x="385" y="0"/>
                      </a:cubicBezTo>
                      <a:cubicBezTo>
                        <a:pt x="381" y="0"/>
                        <a:pt x="377" y="0"/>
                        <a:pt x="373" y="2"/>
                      </a:cubicBezTo>
                      <a:cubicBezTo>
                        <a:pt x="369" y="3"/>
                        <a:pt x="366" y="6"/>
                        <a:pt x="364" y="10"/>
                      </a:cubicBezTo>
                      <a:cubicBezTo>
                        <a:pt x="363" y="12"/>
                        <a:pt x="361" y="14"/>
                        <a:pt x="361" y="16"/>
                      </a:cubicBezTo>
                      <a:cubicBezTo>
                        <a:pt x="360" y="18"/>
                        <a:pt x="361" y="21"/>
                        <a:pt x="361" y="23"/>
                      </a:cubicBezTo>
                      <a:cubicBezTo>
                        <a:pt x="361" y="26"/>
                        <a:pt x="361" y="28"/>
                        <a:pt x="361" y="30"/>
                      </a:cubicBezTo>
                      <a:cubicBezTo>
                        <a:pt x="361" y="33"/>
                        <a:pt x="361" y="35"/>
                        <a:pt x="361" y="38"/>
                      </a:cubicBezTo>
                      <a:cubicBezTo>
                        <a:pt x="360" y="43"/>
                        <a:pt x="357" y="48"/>
                        <a:pt x="352" y="51"/>
                      </a:cubicBezTo>
                      <a:cubicBezTo>
                        <a:pt x="350" y="52"/>
                        <a:pt x="347" y="53"/>
                        <a:pt x="344" y="53"/>
                      </a:cubicBezTo>
                      <a:cubicBezTo>
                        <a:pt x="341" y="54"/>
                        <a:pt x="339" y="53"/>
                        <a:pt x="336" y="53"/>
                      </a:cubicBezTo>
                      <a:cubicBezTo>
                        <a:pt x="325" y="53"/>
                        <a:pt x="313" y="53"/>
                        <a:pt x="301" y="53"/>
                      </a:cubicBezTo>
                      <a:cubicBezTo>
                        <a:pt x="276" y="53"/>
                        <a:pt x="249" y="53"/>
                        <a:pt x="221" y="53"/>
                      </a:cubicBezTo>
                      <a:cubicBezTo>
                        <a:pt x="213" y="53"/>
                        <a:pt x="206" y="53"/>
                        <a:pt x="199" y="53"/>
                      </a:cubicBezTo>
                      <a:cubicBezTo>
                        <a:pt x="197" y="53"/>
                        <a:pt x="195" y="53"/>
                        <a:pt x="193" y="53"/>
                      </a:cubicBezTo>
                      <a:cubicBezTo>
                        <a:pt x="191" y="53"/>
                        <a:pt x="189" y="53"/>
                        <a:pt x="187" y="53"/>
                      </a:cubicBezTo>
                      <a:cubicBezTo>
                        <a:pt x="184" y="52"/>
                        <a:pt x="180" y="50"/>
                        <a:pt x="178" y="47"/>
                      </a:cubicBezTo>
                      <a:cubicBezTo>
                        <a:pt x="175" y="44"/>
                        <a:pt x="173" y="40"/>
                        <a:pt x="173" y="36"/>
                      </a:cubicBezTo>
                      <a:cubicBezTo>
                        <a:pt x="173" y="34"/>
                        <a:pt x="173" y="32"/>
                        <a:pt x="173" y="30"/>
                      </a:cubicBezTo>
                      <a:cubicBezTo>
                        <a:pt x="173" y="28"/>
                        <a:pt x="173" y="26"/>
                        <a:pt x="173" y="24"/>
                      </a:cubicBezTo>
                      <a:cubicBezTo>
                        <a:pt x="173" y="20"/>
                        <a:pt x="173" y="16"/>
                        <a:pt x="172" y="13"/>
                      </a:cubicBezTo>
                      <a:cubicBezTo>
                        <a:pt x="170" y="9"/>
                        <a:pt x="168" y="6"/>
                        <a:pt x="164" y="3"/>
                      </a:cubicBezTo>
                      <a:cubicBezTo>
                        <a:pt x="161" y="1"/>
                        <a:pt x="157" y="0"/>
                        <a:pt x="153" y="0"/>
                      </a:cubicBezTo>
                      <a:lnTo>
                        <a:pt x="141" y="0"/>
                      </a:lnTo>
                      <a:cubicBezTo>
                        <a:pt x="132" y="0"/>
                        <a:pt x="124" y="0"/>
                        <a:pt x="115" y="0"/>
                      </a:cubicBezTo>
                      <a:cubicBezTo>
                        <a:pt x="98" y="0"/>
                        <a:pt x="80" y="0"/>
                        <a:pt x="62" y="0"/>
                      </a:cubicBezTo>
                      <a:cubicBezTo>
                        <a:pt x="53" y="0"/>
                        <a:pt x="44" y="2"/>
                        <a:pt x="36" y="5"/>
                      </a:cubicBezTo>
                      <a:cubicBezTo>
                        <a:pt x="28" y="9"/>
                        <a:pt x="20" y="15"/>
                        <a:pt x="14" y="22"/>
                      </a:cubicBezTo>
                      <a:cubicBezTo>
                        <a:pt x="8" y="29"/>
                        <a:pt x="4" y="38"/>
                        <a:pt x="2" y="47"/>
                      </a:cubicBezTo>
                      <a:cubicBezTo>
                        <a:pt x="1" y="49"/>
                        <a:pt x="1" y="52"/>
                        <a:pt x="0" y="54"/>
                      </a:cubicBezTo>
                      <a:cubicBezTo>
                        <a:pt x="0" y="56"/>
                        <a:pt x="0" y="58"/>
                        <a:pt x="0" y="60"/>
                      </a:cubicBezTo>
                      <a:lnTo>
                        <a:pt x="0" y="454"/>
                      </a:lnTo>
                      <a:cubicBezTo>
                        <a:pt x="0" y="460"/>
                        <a:pt x="0" y="465"/>
                        <a:pt x="0" y="470"/>
                      </a:cubicBezTo>
                      <a:cubicBezTo>
                        <a:pt x="0" y="486"/>
                        <a:pt x="0" y="502"/>
                        <a:pt x="0" y="519"/>
                      </a:cubicBezTo>
                      <a:lnTo>
                        <a:pt x="0" y="1031"/>
                      </a:lnTo>
                      <a:cubicBezTo>
                        <a:pt x="0" y="1037"/>
                        <a:pt x="0" y="1044"/>
                        <a:pt x="2" y="1050"/>
                      </a:cubicBezTo>
                      <a:cubicBezTo>
                        <a:pt x="6" y="1063"/>
                        <a:pt x="15" y="1075"/>
                        <a:pt x="26" y="1082"/>
                      </a:cubicBezTo>
                      <a:cubicBezTo>
                        <a:pt x="37" y="1090"/>
                        <a:pt x="51" y="1094"/>
                        <a:pt x="64" y="1093"/>
                      </a:cubicBezTo>
                      <a:cubicBezTo>
                        <a:pt x="78" y="1093"/>
                        <a:pt x="92" y="1093"/>
                        <a:pt x="105" y="1093"/>
                      </a:cubicBezTo>
                      <a:cubicBezTo>
                        <a:pt x="132" y="1093"/>
                        <a:pt x="159" y="1093"/>
                        <a:pt x="186" y="1093"/>
                      </a:cubicBezTo>
                      <a:cubicBezTo>
                        <a:pt x="240" y="1093"/>
                        <a:pt x="293" y="1093"/>
                        <a:pt x="345" y="1093"/>
                      </a:cubicBezTo>
                      <a:cubicBezTo>
                        <a:pt x="371" y="1093"/>
                        <a:pt x="397" y="1093"/>
                        <a:pt x="422" y="1093"/>
                      </a:cubicBezTo>
                      <a:cubicBezTo>
                        <a:pt x="435" y="1093"/>
                        <a:pt x="447" y="1093"/>
                        <a:pt x="460" y="1093"/>
                      </a:cubicBezTo>
                      <a:cubicBezTo>
                        <a:pt x="472" y="1092"/>
                        <a:pt x="485" y="1087"/>
                        <a:pt x="494" y="1080"/>
                      </a:cubicBezTo>
                      <a:cubicBezTo>
                        <a:pt x="499" y="1076"/>
                        <a:pt x="502" y="1071"/>
                        <a:pt x="506" y="1066"/>
                      </a:cubicBezTo>
                      <a:cubicBezTo>
                        <a:pt x="509" y="1061"/>
                        <a:pt x="512" y="1055"/>
                        <a:pt x="514" y="1049"/>
                      </a:cubicBezTo>
                      <a:cubicBezTo>
                        <a:pt x="516" y="1044"/>
                        <a:pt x="516" y="1038"/>
                        <a:pt x="516" y="1031"/>
                      </a:cubicBezTo>
                      <a:cubicBezTo>
                        <a:pt x="516" y="1025"/>
                        <a:pt x="516" y="1019"/>
                        <a:pt x="516" y="1013"/>
                      </a:cubicBezTo>
                      <a:cubicBezTo>
                        <a:pt x="516" y="989"/>
                        <a:pt x="516" y="964"/>
                        <a:pt x="516" y="941"/>
                      </a:cubicBezTo>
                      <a:cubicBezTo>
                        <a:pt x="516" y="750"/>
                        <a:pt x="516" y="578"/>
                        <a:pt x="516" y="433"/>
                      </a:cubicBezTo>
                      <a:cubicBezTo>
                        <a:pt x="517" y="289"/>
                        <a:pt x="517" y="172"/>
                        <a:pt x="517" y="91"/>
                      </a:cubicBezTo>
                      <a:cubicBezTo>
                        <a:pt x="517" y="81"/>
                        <a:pt x="517" y="71"/>
                        <a:pt x="517" y="62"/>
                      </a:cubicBezTo>
                      <a:cubicBezTo>
                        <a:pt x="517" y="53"/>
                        <a:pt x="515" y="45"/>
                        <a:pt x="512" y="38"/>
                      </a:cubicBezTo>
                      <a:cubicBezTo>
                        <a:pt x="509" y="31"/>
                        <a:pt x="505" y="25"/>
                        <a:pt x="501" y="20"/>
                      </a:cubicBezTo>
                      <a:cubicBezTo>
                        <a:pt x="497" y="15"/>
                        <a:pt x="492" y="11"/>
                        <a:pt x="487" y="9"/>
                      </a:cubicBezTo>
                      <a:cubicBezTo>
                        <a:pt x="478" y="3"/>
                        <a:pt x="470" y="1"/>
                        <a:pt x="465" y="1"/>
                      </a:cubicBezTo>
                      <a:cubicBezTo>
                        <a:pt x="462" y="0"/>
                        <a:pt x="460" y="0"/>
                        <a:pt x="459" y="0"/>
                      </a:cubicBezTo>
                      <a:cubicBezTo>
                        <a:pt x="457" y="0"/>
                        <a:pt x="457" y="0"/>
                        <a:pt x="457" y="0"/>
                      </a:cubicBezTo>
                      <a:cubicBezTo>
                        <a:pt x="457" y="0"/>
                        <a:pt x="454" y="0"/>
                        <a:pt x="448" y="0"/>
                      </a:cubicBezTo>
                      <a:cubicBezTo>
                        <a:pt x="443" y="0"/>
                        <a:pt x="435" y="0"/>
                        <a:pt x="424"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6" name="Google Shape;1056;p26"/>
                <p:cNvSpPr/>
                <p:nvPr/>
              </p:nvSpPr>
              <p:spPr>
                <a:xfrm>
                  <a:off x="1753188" y="663783"/>
                  <a:ext cx="1069655" cy="2258859"/>
                </a:xfrm>
                <a:custGeom>
                  <a:rect b="b" l="l" r="r" t="t"/>
                  <a:pathLst>
                    <a:path extrusionOk="0" h="1096" w="519">
                      <a:moveTo>
                        <a:pt x="458" y="1"/>
                      </a:moveTo>
                      <a:cubicBezTo>
                        <a:pt x="458" y="1"/>
                        <a:pt x="459" y="1"/>
                        <a:pt x="460" y="1"/>
                      </a:cubicBezTo>
                      <a:cubicBezTo>
                        <a:pt x="461" y="1"/>
                        <a:pt x="463" y="1"/>
                        <a:pt x="466" y="1"/>
                      </a:cubicBezTo>
                      <a:cubicBezTo>
                        <a:pt x="472" y="2"/>
                        <a:pt x="480" y="4"/>
                        <a:pt x="489" y="9"/>
                      </a:cubicBezTo>
                      <a:cubicBezTo>
                        <a:pt x="494" y="12"/>
                        <a:pt x="498" y="16"/>
                        <a:pt x="503" y="20"/>
                      </a:cubicBezTo>
                      <a:cubicBezTo>
                        <a:pt x="507" y="25"/>
                        <a:pt x="511" y="31"/>
                        <a:pt x="514" y="38"/>
                      </a:cubicBezTo>
                      <a:cubicBezTo>
                        <a:pt x="517" y="46"/>
                        <a:pt x="519" y="54"/>
                        <a:pt x="519" y="63"/>
                      </a:cubicBezTo>
                      <a:cubicBezTo>
                        <a:pt x="519" y="72"/>
                        <a:pt x="519" y="82"/>
                        <a:pt x="519" y="92"/>
                      </a:cubicBezTo>
                      <a:cubicBezTo>
                        <a:pt x="519" y="173"/>
                        <a:pt x="519" y="289"/>
                        <a:pt x="519" y="434"/>
                      </a:cubicBezTo>
                      <a:cubicBezTo>
                        <a:pt x="519" y="578"/>
                        <a:pt x="519" y="750"/>
                        <a:pt x="519" y="941"/>
                      </a:cubicBezTo>
                      <a:cubicBezTo>
                        <a:pt x="519" y="965"/>
                        <a:pt x="519" y="989"/>
                        <a:pt x="519" y="1014"/>
                      </a:cubicBezTo>
                      <a:cubicBezTo>
                        <a:pt x="519" y="1020"/>
                        <a:pt x="519" y="1026"/>
                        <a:pt x="519" y="1032"/>
                      </a:cubicBezTo>
                      <a:cubicBezTo>
                        <a:pt x="519" y="1038"/>
                        <a:pt x="519" y="1045"/>
                        <a:pt x="517" y="1051"/>
                      </a:cubicBezTo>
                      <a:cubicBezTo>
                        <a:pt x="515" y="1057"/>
                        <a:pt x="513" y="1063"/>
                        <a:pt x="509" y="1068"/>
                      </a:cubicBezTo>
                      <a:cubicBezTo>
                        <a:pt x="506" y="1073"/>
                        <a:pt x="501" y="1078"/>
                        <a:pt x="496" y="1082"/>
                      </a:cubicBezTo>
                      <a:cubicBezTo>
                        <a:pt x="487" y="1090"/>
                        <a:pt x="474" y="1095"/>
                        <a:pt x="461" y="1095"/>
                      </a:cubicBezTo>
                      <a:cubicBezTo>
                        <a:pt x="449" y="1096"/>
                        <a:pt x="436" y="1095"/>
                        <a:pt x="423" y="1096"/>
                      </a:cubicBezTo>
                      <a:cubicBezTo>
                        <a:pt x="398" y="1096"/>
                        <a:pt x="372" y="1096"/>
                        <a:pt x="346" y="1096"/>
                      </a:cubicBezTo>
                      <a:cubicBezTo>
                        <a:pt x="294" y="1096"/>
                        <a:pt x="241" y="1096"/>
                        <a:pt x="188" y="1096"/>
                      </a:cubicBezTo>
                      <a:cubicBezTo>
                        <a:pt x="161" y="1096"/>
                        <a:pt x="134" y="1096"/>
                        <a:pt x="107" y="1096"/>
                      </a:cubicBezTo>
                      <a:cubicBezTo>
                        <a:pt x="93" y="1096"/>
                        <a:pt x="79" y="1096"/>
                        <a:pt x="66" y="1096"/>
                      </a:cubicBezTo>
                      <a:cubicBezTo>
                        <a:pt x="52" y="1096"/>
                        <a:pt x="38" y="1093"/>
                        <a:pt x="26" y="1085"/>
                      </a:cubicBezTo>
                      <a:cubicBezTo>
                        <a:pt x="15" y="1077"/>
                        <a:pt x="6" y="1065"/>
                        <a:pt x="2" y="1051"/>
                      </a:cubicBezTo>
                      <a:cubicBezTo>
                        <a:pt x="0" y="1045"/>
                        <a:pt x="0" y="1038"/>
                        <a:pt x="0" y="1031"/>
                      </a:cubicBezTo>
                      <a:cubicBezTo>
                        <a:pt x="0" y="1024"/>
                        <a:pt x="0" y="1017"/>
                        <a:pt x="0" y="1010"/>
                      </a:cubicBezTo>
                      <a:cubicBezTo>
                        <a:pt x="0" y="983"/>
                        <a:pt x="0" y="956"/>
                        <a:pt x="0" y="929"/>
                      </a:cubicBezTo>
                      <a:cubicBezTo>
                        <a:pt x="0" y="876"/>
                        <a:pt x="0" y="823"/>
                        <a:pt x="0" y="771"/>
                      </a:cubicBezTo>
                      <a:cubicBezTo>
                        <a:pt x="0" y="667"/>
                        <a:pt x="0" y="567"/>
                        <a:pt x="0" y="471"/>
                      </a:cubicBezTo>
                      <a:cubicBezTo>
                        <a:pt x="0" y="376"/>
                        <a:pt x="0" y="285"/>
                        <a:pt x="0" y="200"/>
                      </a:cubicBezTo>
                      <a:cubicBezTo>
                        <a:pt x="0" y="157"/>
                        <a:pt x="0" y="116"/>
                        <a:pt x="0" y="77"/>
                      </a:cubicBezTo>
                      <a:cubicBezTo>
                        <a:pt x="0" y="72"/>
                        <a:pt x="0" y="67"/>
                        <a:pt x="0" y="62"/>
                      </a:cubicBezTo>
                      <a:cubicBezTo>
                        <a:pt x="0" y="60"/>
                        <a:pt x="0" y="57"/>
                        <a:pt x="0" y="55"/>
                      </a:cubicBezTo>
                      <a:cubicBezTo>
                        <a:pt x="1" y="52"/>
                        <a:pt x="1" y="50"/>
                        <a:pt x="1" y="48"/>
                      </a:cubicBezTo>
                      <a:cubicBezTo>
                        <a:pt x="4" y="38"/>
                        <a:pt x="8" y="29"/>
                        <a:pt x="14" y="22"/>
                      </a:cubicBezTo>
                      <a:cubicBezTo>
                        <a:pt x="20" y="15"/>
                        <a:pt x="28" y="9"/>
                        <a:pt x="37" y="5"/>
                      </a:cubicBezTo>
                      <a:cubicBezTo>
                        <a:pt x="45" y="1"/>
                        <a:pt x="55" y="0"/>
                        <a:pt x="64" y="0"/>
                      </a:cubicBezTo>
                      <a:cubicBezTo>
                        <a:pt x="82" y="0"/>
                        <a:pt x="99" y="0"/>
                        <a:pt x="117" y="0"/>
                      </a:cubicBezTo>
                      <a:cubicBezTo>
                        <a:pt x="125" y="0"/>
                        <a:pt x="134" y="0"/>
                        <a:pt x="142" y="0"/>
                      </a:cubicBezTo>
                      <a:cubicBezTo>
                        <a:pt x="146" y="0"/>
                        <a:pt x="150" y="0"/>
                        <a:pt x="154" y="0"/>
                      </a:cubicBezTo>
                      <a:cubicBezTo>
                        <a:pt x="159" y="0"/>
                        <a:pt x="163" y="1"/>
                        <a:pt x="166" y="3"/>
                      </a:cubicBezTo>
                      <a:cubicBezTo>
                        <a:pt x="170" y="6"/>
                        <a:pt x="172" y="9"/>
                        <a:pt x="174" y="13"/>
                      </a:cubicBezTo>
                      <a:cubicBezTo>
                        <a:pt x="175" y="17"/>
                        <a:pt x="175" y="21"/>
                        <a:pt x="175" y="25"/>
                      </a:cubicBezTo>
                      <a:cubicBezTo>
                        <a:pt x="175" y="27"/>
                        <a:pt x="175" y="29"/>
                        <a:pt x="175" y="31"/>
                      </a:cubicBezTo>
                      <a:cubicBezTo>
                        <a:pt x="175" y="33"/>
                        <a:pt x="175" y="35"/>
                        <a:pt x="175" y="37"/>
                      </a:cubicBezTo>
                      <a:cubicBezTo>
                        <a:pt x="176" y="41"/>
                        <a:pt x="177" y="44"/>
                        <a:pt x="180" y="47"/>
                      </a:cubicBezTo>
                      <a:cubicBezTo>
                        <a:pt x="182" y="50"/>
                        <a:pt x="185" y="52"/>
                        <a:pt x="189" y="53"/>
                      </a:cubicBezTo>
                      <a:cubicBezTo>
                        <a:pt x="191" y="53"/>
                        <a:pt x="193" y="53"/>
                        <a:pt x="194" y="53"/>
                      </a:cubicBezTo>
                      <a:cubicBezTo>
                        <a:pt x="196" y="53"/>
                        <a:pt x="198" y="53"/>
                        <a:pt x="200" y="53"/>
                      </a:cubicBezTo>
                      <a:cubicBezTo>
                        <a:pt x="207" y="53"/>
                        <a:pt x="215" y="53"/>
                        <a:pt x="222" y="53"/>
                      </a:cubicBezTo>
                      <a:cubicBezTo>
                        <a:pt x="251" y="53"/>
                        <a:pt x="277" y="53"/>
                        <a:pt x="302" y="53"/>
                      </a:cubicBezTo>
                      <a:cubicBezTo>
                        <a:pt x="314" y="53"/>
                        <a:pt x="326" y="53"/>
                        <a:pt x="337" y="53"/>
                      </a:cubicBezTo>
                      <a:cubicBezTo>
                        <a:pt x="340" y="53"/>
                        <a:pt x="343" y="53"/>
                        <a:pt x="345" y="53"/>
                      </a:cubicBezTo>
                      <a:cubicBezTo>
                        <a:pt x="348" y="53"/>
                        <a:pt x="351" y="52"/>
                        <a:pt x="353" y="51"/>
                      </a:cubicBezTo>
                      <a:cubicBezTo>
                        <a:pt x="357" y="48"/>
                        <a:pt x="360" y="43"/>
                        <a:pt x="361" y="38"/>
                      </a:cubicBezTo>
                      <a:cubicBezTo>
                        <a:pt x="362" y="36"/>
                        <a:pt x="362" y="33"/>
                        <a:pt x="362" y="31"/>
                      </a:cubicBezTo>
                      <a:cubicBezTo>
                        <a:pt x="362" y="29"/>
                        <a:pt x="362" y="27"/>
                        <a:pt x="362" y="24"/>
                      </a:cubicBezTo>
                      <a:cubicBezTo>
                        <a:pt x="362" y="22"/>
                        <a:pt x="362" y="19"/>
                        <a:pt x="362" y="17"/>
                      </a:cubicBezTo>
                      <a:cubicBezTo>
                        <a:pt x="363" y="14"/>
                        <a:pt x="363" y="12"/>
                        <a:pt x="364" y="10"/>
                      </a:cubicBezTo>
                      <a:cubicBezTo>
                        <a:pt x="367" y="6"/>
                        <a:pt x="370" y="3"/>
                        <a:pt x="374" y="2"/>
                      </a:cubicBezTo>
                      <a:cubicBezTo>
                        <a:pt x="378" y="0"/>
                        <a:pt x="382" y="0"/>
                        <a:pt x="386" y="0"/>
                      </a:cubicBezTo>
                      <a:cubicBezTo>
                        <a:pt x="402" y="0"/>
                        <a:pt x="415" y="0"/>
                        <a:pt x="425" y="1"/>
                      </a:cubicBezTo>
                      <a:cubicBezTo>
                        <a:pt x="436" y="1"/>
                        <a:pt x="444" y="1"/>
                        <a:pt x="450" y="1"/>
                      </a:cubicBezTo>
                      <a:cubicBezTo>
                        <a:pt x="455" y="1"/>
                        <a:pt x="458" y="1"/>
                        <a:pt x="458" y="1"/>
                      </a:cubicBezTo>
                      <a:cubicBezTo>
                        <a:pt x="458" y="1"/>
                        <a:pt x="455" y="1"/>
                        <a:pt x="450" y="1"/>
                      </a:cubicBezTo>
                      <a:cubicBezTo>
                        <a:pt x="444" y="1"/>
                        <a:pt x="436" y="1"/>
                        <a:pt x="425" y="1"/>
                      </a:cubicBezTo>
                      <a:cubicBezTo>
                        <a:pt x="415" y="1"/>
                        <a:pt x="402" y="1"/>
                        <a:pt x="386" y="1"/>
                      </a:cubicBezTo>
                      <a:cubicBezTo>
                        <a:pt x="382" y="1"/>
                        <a:pt x="378" y="0"/>
                        <a:pt x="374" y="2"/>
                      </a:cubicBezTo>
                      <a:cubicBezTo>
                        <a:pt x="370" y="4"/>
                        <a:pt x="367" y="7"/>
                        <a:pt x="365" y="11"/>
                      </a:cubicBezTo>
                      <a:cubicBezTo>
                        <a:pt x="364" y="12"/>
                        <a:pt x="363" y="15"/>
                        <a:pt x="363" y="17"/>
                      </a:cubicBezTo>
                      <a:cubicBezTo>
                        <a:pt x="362" y="19"/>
                        <a:pt x="362" y="21"/>
                        <a:pt x="362" y="24"/>
                      </a:cubicBezTo>
                      <a:cubicBezTo>
                        <a:pt x="362" y="26"/>
                        <a:pt x="362" y="29"/>
                        <a:pt x="362" y="31"/>
                      </a:cubicBezTo>
                      <a:cubicBezTo>
                        <a:pt x="362" y="34"/>
                        <a:pt x="363" y="36"/>
                        <a:pt x="362" y="39"/>
                      </a:cubicBezTo>
                      <a:cubicBezTo>
                        <a:pt x="361" y="44"/>
                        <a:pt x="358" y="48"/>
                        <a:pt x="353" y="51"/>
                      </a:cubicBezTo>
                      <a:cubicBezTo>
                        <a:pt x="351" y="53"/>
                        <a:pt x="348" y="54"/>
                        <a:pt x="345" y="54"/>
                      </a:cubicBezTo>
                      <a:cubicBezTo>
                        <a:pt x="343" y="54"/>
                        <a:pt x="340" y="54"/>
                        <a:pt x="337" y="54"/>
                      </a:cubicBezTo>
                      <a:cubicBezTo>
                        <a:pt x="326" y="54"/>
                        <a:pt x="314" y="54"/>
                        <a:pt x="302" y="54"/>
                      </a:cubicBezTo>
                      <a:cubicBezTo>
                        <a:pt x="277" y="54"/>
                        <a:pt x="251" y="54"/>
                        <a:pt x="222" y="54"/>
                      </a:cubicBezTo>
                      <a:lnTo>
                        <a:pt x="200" y="54"/>
                      </a:lnTo>
                      <a:cubicBezTo>
                        <a:pt x="198" y="54"/>
                        <a:pt x="195" y="54"/>
                        <a:pt x="194" y="54"/>
                      </a:cubicBezTo>
                      <a:cubicBezTo>
                        <a:pt x="192" y="54"/>
                        <a:pt x="191" y="54"/>
                        <a:pt x="189" y="54"/>
                      </a:cubicBezTo>
                      <a:cubicBezTo>
                        <a:pt x="185" y="53"/>
                        <a:pt x="182" y="50"/>
                        <a:pt x="179" y="47"/>
                      </a:cubicBezTo>
                      <a:cubicBezTo>
                        <a:pt x="176" y="44"/>
                        <a:pt x="175" y="41"/>
                        <a:pt x="174" y="37"/>
                      </a:cubicBezTo>
                      <a:cubicBezTo>
                        <a:pt x="174" y="35"/>
                        <a:pt x="174" y="33"/>
                        <a:pt x="174" y="31"/>
                      </a:cubicBezTo>
                      <a:cubicBezTo>
                        <a:pt x="174" y="29"/>
                        <a:pt x="174" y="27"/>
                        <a:pt x="174" y="25"/>
                      </a:cubicBezTo>
                      <a:cubicBezTo>
                        <a:pt x="174" y="21"/>
                        <a:pt x="174" y="17"/>
                        <a:pt x="173" y="13"/>
                      </a:cubicBezTo>
                      <a:cubicBezTo>
                        <a:pt x="172" y="10"/>
                        <a:pt x="169" y="6"/>
                        <a:pt x="166" y="4"/>
                      </a:cubicBezTo>
                      <a:cubicBezTo>
                        <a:pt x="162" y="2"/>
                        <a:pt x="159" y="1"/>
                        <a:pt x="154" y="1"/>
                      </a:cubicBezTo>
                      <a:lnTo>
                        <a:pt x="117" y="1"/>
                      </a:lnTo>
                      <a:cubicBezTo>
                        <a:pt x="99" y="1"/>
                        <a:pt x="82" y="1"/>
                        <a:pt x="64" y="1"/>
                      </a:cubicBezTo>
                      <a:cubicBezTo>
                        <a:pt x="55" y="1"/>
                        <a:pt x="46" y="2"/>
                        <a:pt x="37" y="6"/>
                      </a:cubicBezTo>
                      <a:cubicBezTo>
                        <a:pt x="29" y="10"/>
                        <a:pt x="21" y="15"/>
                        <a:pt x="15" y="23"/>
                      </a:cubicBezTo>
                      <a:cubicBezTo>
                        <a:pt x="9" y="30"/>
                        <a:pt x="5" y="38"/>
                        <a:pt x="3" y="48"/>
                      </a:cubicBezTo>
                      <a:cubicBezTo>
                        <a:pt x="2" y="50"/>
                        <a:pt x="2" y="52"/>
                        <a:pt x="2" y="55"/>
                      </a:cubicBezTo>
                      <a:cubicBezTo>
                        <a:pt x="1" y="57"/>
                        <a:pt x="1" y="60"/>
                        <a:pt x="1" y="62"/>
                      </a:cubicBezTo>
                      <a:cubicBezTo>
                        <a:pt x="1" y="67"/>
                        <a:pt x="1" y="72"/>
                        <a:pt x="1" y="77"/>
                      </a:cubicBezTo>
                      <a:cubicBezTo>
                        <a:pt x="1" y="116"/>
                        <a:pt x="1" y="157"/>
                        <a:pt x="1" y="200"/>
                      </a:cubicBezTo>
                      <a:cubicBezTo>
                        <a:pt x="1" y="285"/>
                        <a:pt x="1" y="376"/>
                        <a:pt x="1" y="471"/>
                      </a:cubicBezTo>
                      <a:cubicBezTo>
                        <a:pt x="1" y="567"/>
                        <a:pt x="1" y="667"/>
                        <a:pt x="1" y="771"/>
                      </a:cubicBezTo>
                      <a:cubicBezTo>
                        <a:pt x="1" y="823"/>
                        <a:pt x="1" y="875"/>
                        <a:pt x="1" y="929"/>
                      </a:cubicBezTo>
                      <a:cubicBezTo>
                        <a:pt x="1" y="956"/>
                        <a:pt x="1" y="983"/>
                        <a:pt x="1" y="1010"/>
                      </a:cubicBezTo>
                      <a:cubicBezTo>
                        <a:pt x="1" y="1017"/>
                        <a:pt x="1" y="1024"/>
                        <a:pt x="1" y="1031"/>
                      </a:cubicBezTo>
                      <a:cubicBezTo>
                        <a:pt x="1" y="1037"/>
                        <a:pt x="2" y="1044"/>
                        <a:pt x="4" y="1051"/>
                      </a:cubicBezTo>
                      <a:cubicBezTo>
                        <a:pt x="8" y="1064"/>
                        <a:pt x="16" y="1075"/>
                        <a:pt x="27" y="1083"/>
                      </a:cubicBezTo>
                      <a:cubicBezTo>
                        <a:pt x="38" y="1091"/>
                        <a:pt x="52" y="1094"/>
                        <a:pt x="66" y="1094"/>
                      </a:cubicBezTo>
                      <a:cubicBezTo>
                        <a:pt x="79" y="1094"/>
                        <a:pt x="93" y="1094"/>
                        <a:pt x="107" y="1094"/>
                      </a:cubicBezTo>
                      <a:cubicBezTo>
                        <a:pt x="134" y="1094"/>
                        <a:pt x="161" y="1094"/>
                        <a:pt x="188" y="1094"/>
                      </a:cubicBezTo>
                      <a:cubicBezTo>
                        <a:pt x="241" y="1094"/>
                        <a:pt x="294" y="1094"/>
                        <a:pt x="346" y="1094"/>
                      </a:cubicBezTo>
                      <a:cubicBezTo>
                        <a:pt x="372" y="1094"/>
                        <a:pt x="398" y="1094"/>
                        <a:pt x="423" y="1094"/>
                      </a:cubicBezTo>
                      <a:cubicBezTo>
                        <a:pt x="436" y="1094"/>
                        <a:pt x="449" y="1094"/>
                        <a:pt x="461" y="1094"/>
                      </a:cubicBezTo>
                      <a:cubicBezTo>
                        <a:pt x="474" y="1093"/>
                        <a:pt x="486" y="1088"/>
                        <a:pt x="495" y="1080"/>
                      </a:cubicBezTo>
                      <a:cubicBezTo>
                        <a:pt x="500" y="1076"/>
                        <a:pt x="504" y="1072"/>
                        <a:pt x="508" y="1067"/>
                      </a:cubicBezTo>
                      <a:cubicBezTo>
                        <a:pt x="511" y="1062"/>
                        <a:pt x="514" y="1056"/>
                        <a:pt x="515" y="1050"/>
                      </a:cubicBezTo>
                      <a:cubicBezTo>
                        <a:pt x="517" y="1044"/>
                        <a:pt x="517" y="1038"/>
                        <a:pt x="518" y="1032"/>
                      </a:cubicBezTo>
                      <a:cubicBezTo>
                        <a:pt x="518" y="1026"/>
                        <a:pt x="518" y="1020"/>
                        <a:pt x="518" y="1014"/>
                      </a:cubicBezTo>
                      <a:cubicBezTo>
                        <a:pt x="518" y="989"/>
                        <a:pt x="518" y="965"/>
                        <a:pt x="518" y="941"/>
                      </a:cubicBezTo>
                      <a:cubicBezTo>
                        <a:pt x="518" y="750"/>
                        <a:pt x="518" y="578"/>
                        <a:pt x="518" y="434"/>
                      </a:cubicBezTo>
                      <a:cubicBezTo>
                        <a:pt x="518" y="289"/>
                        <a:pt x="518" y="172"/>
                        <a:pt x="518" y="92"/>
                      </a:cubicBezTo>
                      <a:cubicBezTo>
                        <a:pt x="518" y="81"/>
                        <a:pt x="518" y="72"/>
                        <a:pt x="518" y="63"/>
                      </a:cubicBezTo>
                      <a:cubicBezTo>
                        <a:pt x="518" y="54"/>
                        <a:pt x="517" y="47"/>
                        <a:pt x="514" y="39"/>
                      </a:cubicBezTo>
                      <a:cubicBezTo>
                        <a:pt x="511" y="32"/>
                        <a:pt x="506" y="26"/>
                        <a:pt x="502" y="21"/>
                      </a:cubicBezTo>
                      <a:cubicBezTo>
                        <a:pt x="497" y="17"/>
                        <a:pt x="493" y="12"/>
                        <a:pt x="489" y="9"/>
                      </a:cubicBezTo>
                      <a:cubicBezTo>
                        <a:pt x="479" y="4"/>
                        <a:pt x="471" y="2"/>
                        <a:pt x="466" y="1"/>
                      </a:cubicBezTo>
                      <a:cubicBezTo>
                        <a:pt x="463" y="1"/>
                        <a:pt x="461" y="1"/>
                        <a:pt x="460" y="1"/>
                      </a:cubicBezTo>
                      <a:cubicBezTo>
                        <a:pt x="459" y="1"/>
                        <a:pt x="458" y="1"/>
                        <a:pt x="458"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57" name="Google Shape;1057;p26"/>
                <p:cNvSpPr/>
                <p:nvPr/>
              </p:nvSpPr>
              <p:spPr>
                <a:xfrm>
                  <a:off x="2629112" y="867823"/>
                  <a:ext cx="92745" cy="2061"/>
                </a:xfrm>
                <a:custGeom>
                  <a:rect b="b" l="l" r="r" t="t"/>
                  <a:pathLst>
                    <a:path extrusionOk="0" h="1" w="45">
                      <a:moveTo>
                        <a:pt x="45" y="0"/>
                      </a:moveTo>
                      <a:cubicBezTo>
                        <a:pt x="45" y="0"/>
                        <a:pt x="35" y="1"/>
                        <a:pt x="22" y="1"/>
                      </a:cubicBezTo>
                      <a:cubicBezTo>
                        <a:pt x="10" y="1"/>
                        <a:pt x="0" y="1"/>
                        <a:pt x="0" y="0"/>
                      </a:cubicBezTo>
                      <a:cubicBezTo>
                        <a:pt x="0" y="0"/>
                        <a:pt x="10" y="0"/>
                        <a:pt x="22"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58" name="Google Shape;1058;p26"/>
                <p:cNvSpPr/>
                <p:nvPr/>
              </p:nvSpPr>
              <p:spPr>
                <a:xfrm>
                  <a:off x="2629112" y="890494"/>
                  <a:ext cx="92745" cy="2061"/>
                </a:xfrm>
                <a:custGeom>
                  <a:rect b="b" l="l" r="r" t="t"/>
                  <a:pathLst>
                    <a:path extrusionOk="0" h="1" w="45">
                      <a:moveTo>
                        <a:pt x="45" y="1"/>
                      </a:moveTo>
                      <a:cubicBezTo>
                        <a:pt x="45" y="1"/>
                        <a:pt x="35" y="1"/>
                        <a:pt x="22" y="1"/>
                      </a:cubicBezTo>
                      <a:cubicBezTo>
                        <a:pt x="10" y="1"/>
                        <a:pt x="0" y="1"/>
                        <a:pt x="0" y="1"/>
                      </a:cubicBezTo>
                      <a:cubicBezTo>
                        <a:pt x="0" y="1"/>
                        <a:pt x="10" y="0"/>
                        <a:pt x="22" y="0"/>
                      </a:cubicBezTo>
                      <a:cubicBezTo>
                        <a:pt x="35" y="0"/>
                        <a:pt x="45" y="0"/>
                        <a:pt x="4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59" name="Google Shape;1059;p26"/>
                <p:cNvSpPr/>
                <p:nvPr/>
              </p:nvSpPr>
              <p:spPr>
                <a:xfrm>
                  <a:off x="2629112" y="915226"/>
                  <a:ext cx="92745" cy="2061"/>
                </a:xfrm>
                <a:custGeom>
                  <a:rect b="b" l="l" r="r" t="t"/>
                  <a:pathLst>
                    <a:path extrusionOk="0" h="1" w="45">
                      <a:moveTo>
                        <a:pt x="45" y="0"/>
                      </a:moveTo>
                      <a:cubicBezTo>
                        <a:pt x="45" y="0"/>
                        <a:pt x="35" y="1"/>
                        <a:pt x="23" y="1"/>
                      </a:cubicBezTo>
                      <a:cubicBezTo>
                        <a:pt x="10" y="1"/>
                        <a:pt x="0" y="1"/>
                        <a:pt x="0" y="0"/>
                      </a:cubicBezTo>
                      <a:cubicBezTo>
                        <a:pt x="0" y="0"/>
                        <a:pt x="10" y="0"/>
                        <a:pt x="23"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0" name="Google Shape;1060;p26"/>
                <p:cNvSpPr/>
                <p:nvPr/>
              </p:nvSpPr>
              <p:spPr>
                <a:xfrm>
                  <a:off x="2093253" y="1199644"/>
                  <a:ext cx="416320" cy="416323"/>
                </a:xfrm>
                <a:custGeom>
                  <a:rect b="b" l="l" r="r" t="t"/>
                  <a:pathLst>
                    <a:path extrusionOk="0" h="202" w="202">
                      <a:moveTo>
                        <a:pt x="117" y="1"/>
                      </a:moveTo>
                      <a:cubicBezTo>
                        <a:pt x="134" y="3"/>
                        <a:pt x="151" y="11"/>
                        <a:pt x="165" y="22"/>
                      </a:cubicBezTo>
                      <a:cubicBezTo>
                        <a:pt x="179" y="33"/>
                        <a:pt x="189" y="47"/>
                        <a:pt x="196" y="64"/>
                      </a:cubicBezTo>
                      <a:cubicBezTo>
                        <a:pt x="202" y="81"/>
                        <a:pt x="203" y="99"/>
                        <a:pt x="201" y="116"/>
                      </a:cubicBezTo>
                      <a:cubicBezTo>
                        <a:pt x="198" y="134"/>
                        <a:pt x="191" y="150"/>
                        <a:pt x="180" y="164"/>
                      </a:cubicBezTo>
                      <a:cubicBezTo>
                        <a:pt x="169" y="178"/>
                        <a:pt x="155" y="189"/>
                        <a:pt x="138" y="195"/>
                      </a:cubicBezTo>
                      <a:cubicBezTo>
                        <a:pt x="121" y="201"/>
                        <a:pt x="103" y="203"/>
                        <a:pt x="86" y="201"/>
                      </a:cubicBezTo>
                      <a:cubicBezTo>
                        <a:pt x="68" y="198"/>
                        <a:pt x="52" y="192"/>
                        <a:pt x="38" y="180"/>
                      </a:cubicBezTo>
                      <a:cubicBezTo>
                        <a:pt x="24" y="169"/>
                        <a:pt x="13" y="154"/>
                        <a:pt x="7" y="137"/>
                      </a:cubicBezTo>
                      <a:cubicBezTo>
                        <a:pt x="1" y="121"/>
                        <a:pt x="-1" y="103"/>
                        <a:pt x="1" y="85"/>
                      </a:cubicBezTo>
                      <a:cubicBezTo>
                        <a:pt x="4" y="68"/>
                        <a:pt x="10" y="51"/>
                        <a:pt x="22" y="37"/>
                      </a:cubicBezTo>
                      <a:cubicBezTo>
                        <a:pt x="33" y="23"/>
                        <a:pt x="48" y="13"/>
                        <a:pt x="65" y="6"/>
                      </a:cubicBezTo>
                      <a:cubicBezTo>
                        <a:pt x="81" y="0"/>
                        <a:pt x="99" y="-2"/>
                        <a:pt x="117" y="1"/>
                      </a:cubicBezTo>
                      <a:close/>
                    </a:path>
                  </a:pathLst>
                </a:custGeom>
                <a:solidFill>
                  <a:schemeClr val="lt2"/>
                </a:solidFill>
                <a:ln>
                  <a:noFill/>
                </a:ln>
              </p:spPr>
              <p:txBody>
                <a:bodyPr anchorCtr="1" anchor="ctr" bIns="27700" lIns="90000" spcFirstLastPara="1" rIns="90000" wrap="square" tIns="2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1" name="Google Shape;1061;p26"/>
                <p:cNvSpPr/>
                <p:nvPr/>
              </p:nvSpPr>
              <p:spPr>
                <a:xfrm>
                  <a:off x="2231340" y="1403684"/>
                  <a:ext cx="142208" cy="88623"/>
                </a:xfrm>
                <a:custGeom>
                  <a:rect b="b" l="l" r="r" t="t"/>
                  <a:pathLst>
                    <a:path extrusionOk="0" h="43" w="69">
                      <a:moveTo>
                        <a:pt x="69" y="43"/>
                      </a:moveTo>
                      <a:lnTo>
                        <a:pt x="0" y="43"/>
                      </a:lnTo>
                      <a:lnTo>
                        <a:pt x="0" y="34"/>
                      </a:lnTo>
                      <a:cubicBezTo>
                        <a:pt x="0" y="15"/>
                        <a:pt x="15" y="0"/>
                        <a:pt x="34" y="0"/>
                      </a:cubicBezTo>
                      <a:lnTo>
                        <a:pt x="34" y="0"/>
                      </a:lnTo>
                      <a:cubicBezTo>
                        <a:pt x="54" y="0"/>
                        <a:pt x="69" y="15"/>
                        <a:pt x="69" y="34"/>
                      </a:cubicBezTo>
                      <a:lnTo>
                        <a:pt x="69" y="43"/>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2" name="Google Shape;1062;p26"/>
                <p:cNvSpPr/>
                <p:nvPr/>
              </p:nvSpPr>
              <p:spPr>
                <a:xfrm>
                  <a:off x="2260193" y="1323305"/>
                  <a:ext cx="84501" cy="84501"/>
                </a:xfrm>
                <a:custGeom>
                  <a:rect b="b" l="l" r="r" t="t"/>
                  <a:pathLst>
                    <a:path extrusionOk="0" h="41" w="41">
                      <a:moveTo>
                        <a:pt x="41" y="21"/>
                      </a:moveTo>
                      <a:cubicBezTo>
                        <a:pt x="41" y="24"/>
                        <a:pt x="40" y="28"/>
                        <a:pt x="38" y="31"/>
                      </a:cubicBezTo>
                      <a:cubicBezTo>
                        <a:pt x="36" y="34"/>
                        <a:pt x="34" y="37"/>
                        <a:pt x="31" y="38"/>
                      </a:cubicBezTo>
                      <a:cubicBezTo>
                        <a:pt x="27" y="40"/>
                        <a:pt x="23" y="41"/>
                        <a:pt x="20" y="41"/>
                      </a:cubicBezTo>
                      <a:cubicBezTo>
                        <a:pt x="16" y="41"/>
                        <a:pt x="13" y="40"/>
                        <a:pt x="10" y="38"/>
                      </a:cubicBezTo>
                      <a:cubicBezTo>
                        <a:pt x="7" y="37"/>
                        <a:pt x="4" y="34"/>
                        <a:pt x="3" y="31"/>
                      </a:cubicBezTo>
                      <a:cubicBezTo>
                        <a:pt x="1" y="28"/>
                        <a:pt x="0" y="24"/>
                        <a:pt x="0" y="21"/>
                      </a:cubicBezTo>
                      <a:cubicBezTo>
                        <a:pt x="0" y="17"/>
                        <a:pt x="1" y="14"/>
                        <a:pt x="3" y="10"/>
                      </a:cubicBezTo>
                      <a:cubicBezTo>
                        <a:pt x="4" y="7"/>
                        <a:pt x="7" y="5"/>
                        <a:pt x="10" y="3"/>
                      </a:cubicBezTo>
                      <a:cubicBezTo>
                        <a:pt x="13" y="1"/>
                        <a:pt x="17" y="0"/>
                        <a:pt x="20" y="0"/>
                      </a:cubicBezTo>
                      <a:cubicBezTo>
                        <a:pt x="24" y="0"/>
                        <a:pt x="27" y="1"/>
                        <a:pt x="31" y="3"/>
                      </a:cubicBezTo>
                      <a:cubicBezTo>
                        <a:pt x="34" y="5"/>
                        <a:pt x="36" y="7"/>
                        <a:pt x="38" y="10"/>
                      </a:cubicBezTo>
                      <a:cubicBezTo>
                        <a:pt x="40" y="14"/>
                        <a:pt x="41" y="17"/>
                        <a:pt x="41" y="2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3" name="Google Shape;1063;p26"/>
                <p:cNvSpPr/>
                <p:nvPr/>
              </p:nvSpPr>
              <p:spPr>
                <a:xfrm>
                  <a:off x="1930434" y="1855043"/>
                  <a:ext cx="702798" cy="144270"/>
                </a:xfrm>
                <a:custGeom>
                  <a:rect b="b" l="l" r="r" t="t"/>
                  <a:pathLst>
                    <a:path extrusionOk="0" h="70" w="341">
                      <a:moveTo>
                        <a:pt x="0" y="0"/>
                      </a:moveTo>
                      <a:lnTo>
                        <a:pt x="341" y="0"/>
                      </a:lnTo>
                      <a:lnTo>
                        <a:pt x="341" y="70"/>
                      </a:lnTo>
                      <a:lnTo>
                        <a:pt x="0" y="70"/>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4" name="Google Shape;1064;p26"/>
                <p:cNvSpPr/>
                <p:nvPr/>
              </p:nvSpPr>
              <p:spPr>
                <a:xfrm>
                  <a:off x="1930434" y="2065266"/>
                  <a:ext cx="702798" cy="142209"/>
                </a:xfrm>
                <a:custGeom>
                  <a:rect b="b" l="l" r="r" t="t"/>
                  <a:pathLst>
                    <a:path extrusionOk="0" h="69" w="341">
                      <a:moveTo>
                        <a:pt x="0" y="0"/>
                      </a:moveTo>
                      <a:lnTo>
                        <a:pt x="341" y="0"/>
                      </a:lnTo>
                      <a:lnTo>
                        <a:pt x="341" y="69"/>
                      </a:lnTo>
                      <a:lnTo>
                        <a:pt x="0" y="69"/>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5" name="Google Shape;1065;p26"/>
                <p:cNvSpPr/>
                <p:nvPr/>
              </p:nvSpPr>
              <p:spPr>
                <a:xfrm>
                  <a:off x="2039667" y="2349684"/>
                  <a:ext cx="496699" cy="144270"/>
                </a:xfrm>
                <a:custGeom>
                  <a:rect b="b" l="l" r="r" t="t"/>
                  <a:pathLst>
                    <a:path extrusionOk="0" h="70" w="241">
                      <a:moveTo>
                        <a:pt x="206" y="70"/>
                      </a:moveTo>
                      <a:lnTo>
                        <a:pt x="35" y="70"/>
                      </a:lnTo>
                      <a:cubicBezTo>
                        <a:pt x="16" y="70"/>
                        <a:pt x="0" y="54"/>
                        <a:pt x="0" y="35"/>
                      </a:cubicBezTo>
                      <a:lnTo>
                        <a:pt x="0" y="35"/>
                      </a:lnTo>
                      <a:cubicBezTo>
                        <a:pt x="0" y="16"/>
                        <a:pt x="16" y="0"/>
                        <a:pt x="35" y="0"/>
                      </a:cubicBezTo>
                      <a:lnTo>
                        <a:pt x="206" y="0"/>
                      </a:lnTo>
                      <a:cubicBezTo>
                        <a:pt x="225" y="0"/>
                        <a:pt x="241" y="16"/>
                        <a:pt x="241" y="35"/>
                      </a:cubicBezTo>
                      <a:lnTo>
                        <a:pt x="241" y="35"/>
                      </a:lnTo>
                      <a:cubicBezTo>
                        <a:pt x="241" y="54"/>
                        <a:pt x="225" y="70"/>
                        <a:pt x="206" y="70"/>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6" name="Google Shape;1066;p26"/>
                <p:cNvSpPr/>
                <p:nvPr/>
              </p:nvSpPr>
              <p:spPr>
                <a:xfrm>
                  <a:off x="2066460" y="1762298"/>
                  <a:ext cx="443113" cy="14427"/>
                </a:xfrm>
                <a:custGeom>
                  <a:rect b="b" l="l" r="r" t="t"/>
                  <a:pathLst>
                    <a:path extrusionOk="0" h="7" w="215">
                      <a:moveTo>
                        <a:pt x="215" y="3"/>
                      </a:moveTo>
                      <a:cubicBezTo>
                        <a:pt x="215" y="5"/>
                        <a:pt x="166" y="7"/>
                        <a:pt x="107" y="7"/>
                      </a:cubicBezTo>
                      <a:cubicBezTo>
                        <a:pt x="47" y="7"/>
                        <a:pt x="0" y="5"/>
                        <a:pt x="0" y="3"/>
                      </a:cubicBezTo>
                      <a:cubicBezTo>
                        <a:pt x="0" y="2"/>
                        <a:pt x="47" y="0"/>
                        <a:pt x="107" y="0"/>
                      </a:cubicBezTo>
                      <a:cubicBezTo>
                        <a:pt x="166" y="0"/>
                        <a:pt x="215" y="2"/>
                        <a:pt x="215"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7" name="Google Shape;1067;p26"/>
                <p:cNvSpPr/>
                <p:nvPr/>
              </p:nvSpPr>
              <p:spPr>
                <a:xfrm>
                  <a:off x="1990203" y="1933362"/>
                  <a:ext cx="43281" cy="26793"/>
                </a:xfrm>
                <a:custGeom>
                  <a:rect b="b" l="l" r="r" t="t"/>
                  <a:pathLst>
                    <a:path extrusionOk="0" h="13" w="21">
                      <a:moveTo>
                        <a:pt x="18" y="13"/>
                      </a:moveTo>
                      <a:lnTo>
                        <a:pt x="3" y="13"/>
                      </a:lnTo>
                      <a:cubicBezTo>
                        <a:pt x="2" y="13"/>
                        <a:pt x="0" y="11"/>
                        <a:pt x="0" y="10"/>
                      </a:cubicBezTo>
                      <a:lnTo>
                        <a:pt x="0" y="10"/>
                      </a:lnTo>
                      <a:cubicBezTo>
                        <a:pt x="0" y="4"/>
                        <a:pt x="5" y="0"/>
                        <a:pt x="10" y="0"/>
                      </a:cubicBezTo>
                      <a:lnTo>
                        <a:pt x="11" y="0"/>
                      </a:lnTo>
                      <a:cubicBezTo>
                        <a:pt x="16" y="0"/>
                        <a:pt x="21" y="4"/>
                        <a:pt x="21" y="10"/>
                      </a:cubicBezTo>
                      <a:lnTo>
                        <a:pt x="21" y="10"/>
                      </a:lnTo>
                      <a:cubicBezTo>
                        <a:pt x="21" y="11"/>
                        <a:pt x="19" y="13"/>
                        <a:pt x="18" y="13"/>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8" name="Google Shape;1068;p26"/>
                <p:cNvSpPr/>
                <p:nvPr/>
              </p:nvSpPr>
              <p:spPr>
                <a:xfrm>
                  <a:off x="1998447" y="1910691"/>
                  <a:ext cx="26793" cy="24732"/>
                </a:xfrm>
                <a:custGeom>
                  <a:rect b="b" l="l" r="r" t="t"/>
                  <a:pathLst>
                    <a:path extrusionOk="0" h="12" w="13">
                      <a:moveTo>
                        <a:pt x="13" y="6"/>
                      </a:moveTo>
                      <a:cubicBezTo>
                        <a:pt x="13" y="9"/>
                        <a:pt x="9" y="12"/>
                        <a:pt x="6" y="12"/>
                      </a:cubicBezTo>
                      <a:cubicBezTo>
                        <a:pt x="2" y="12"/>
                        <a:pt x="0" y="10"/>
                        <a:pt x="0" y="6"/>
                      </a:cubicBezTo>
                      <a:cubicBezTo>
                        <a:pt x="0" y="3"/>
                        <a:pt x="2" y="0"/>
                        <a:pt x="6" y="0"/>
                      </a:cubicBezTo>
                      <a:cubicBezTo>
                        <a:pt x="9" y="0"/>
                        <a:pt x="13" y="2"/>
                        <a:pt x="13" y="6"/>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9" name="Google Shape;1069;p26"/>
                <p:cNvSpPr/>
                <p:nvPr/>
              </p:nvSpPr>
              <p:spPr>
                <a:xfrm>
                  <a:off x="1994325" y="2139462"/>
                  <a:ext cx="35037" cy="24732"/>
                </a:xfrm>
                <a:custGeom>
                  <a:rect b="b" l="l" r="r" t="t"/>
                  <a:pathLst>
                    <a:path extrusionOk="0" h="12" w="17">
                      <a:moveTo>
                        <a:pt x="0" y="0"/>
                      </a:moveTo>
                      <a:lnTo>
                        <a:pt x="17" y="0"/>
                      </a:lnTo>
                      <a:lnTo>
                        <a:pt x="17" y="12"/>
                      </a:lnTo>
                      <a:lnTo>
                        <a:pt x="0" y="12"/>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0" name="Google Shape;1070;p26"/>
                <p:cNvSpPr/>
                <p:nvPr/>
              </p:nvSpPr>
              <p:spPr>
                <a:xfrm>
                  <a:off x="1988142" y="2112669"/>
                  <a:ext cx="45342" cy="30915"/>
                </a:xfrm>
                <a:custGeom>
                  <a:rect b="b" l="l" r="r" t="t"/>
                  <a:pathLst>
                    <a:path extrusionOk="0" h="15" w="22">
                      <a:moveTo>
                        <a:pt x="22" y="15"/>
                      </a:moveTo>
                      <a:lnTo>
                        <a:pt x="16" y="15"/>
                      </a:lnTo>
                      <a:lnTo>
                        <a:pt x="16" y="11"/>
                      </a:lnTo>
                      <a:cubicBezTo>
                        <a:pt x="16" y="9"/>
                        <a:pt x="13" y="6"/>
                        <a:pt x="11" y="6"/>
                      </a:cubicBezTo>
                      <a:cubicBezTo>
                        <a:pt x="8" y="6"/>
                        <a:pt x="6" y="9"/>
                        <a:pt x="6" y="11"/>
                      </a:cubicBezTo>
                      <a:lnTo>
                        <a:pt x="6" y="15"/>
                      </a:lnTo>
                      <a:lnTo>
                        <a:pt x="0" y="15"/>
                      </a:lnTo>
                      <a:lnTo>
                        <a:pt x="0" y="11"/>
                      </a:lnTo>
                      <a:cubicBezTo>
                        <a:pt x="0" y="5"/>
                        <a:pt x="4" y="0"/>
                        <a:pt x="11" y="0"/>
                      </a:cubicBezTo>
                      <a:cubicBezTo>
                        <a:pt x="17" y="0"/>
                        <a:pt x="22" y="5"/>
                        <a:pt x="22" y="11"/>
                      </a:cubicBezTo>
                      <a:lnTo>
                        <a:pt x="22" y="15"/>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1" name="Google Shape;1071;p26"/>
                <p:cNvSpPr/>
                <p:nvPr/>
              </p:nvSpPr>
              <p:spPr>
                <a:xfrm>
                  <a:off x="3354583" y="1244986"/>
                  <a:ext cx="247319" cy="245259"/>
                </a:xfrm>
                <a:custGeom>
                  <a:rect b="b" l="l" r="r" t="t"/>
                  <a:pathLst>
                    <a:path extrusionOk="0" h="119" w="120">
                      <a:moveTo>
                        <a:pt x="74" y="1"/>
                      </a:moveTo>
                      <a:cubicBezTo>
                        <a:pt x="84" y="4"/>
                        <a:pt x="93" y="9"/>
                        <a:pt x="101" y="16"/>
                      </a:cubicBezTo>
                      <a:cubicBezTo>
                        <a:pt x="108" y="23"/>
                        <a:pt x="115" y="32"/>
                        <a:pt x="118" y="42"/>
                      </a:cubicBezTo>
                      <a:cubicBezTo>
                        <a:pt x="121" y="52"/>
                        <a:pt x="120" y="63"/>
                        <a:pt x="118" y="73"/>
                      </a:cubicBezTo>
                      <a:cubicBezTo>
                        <a:pt x="115" y="83"/>
                        <a:pt x="111" y="93"/>
                        <a:pt x="104" y="100"/>
                      </a:cubicBezTo>
                      <a:cubicBezTo>
                        <a:pt x="97" y="108"/>
                        <a:pt x="88" y="113"/>
                        <a:pt x="78" y="116"/>
                      </a:cubicBezTo>
                      <a:cubicBezTo>
                        <a:pt x="68" y="119"/>
                        <a:pt x="57" y="120"/>
                        <a:pt x="47" y="117"/>
                      </a:cubicBezTo>
                      <a:cubicBezTo>
                        <a:pt x="37" y="115"/>
                        <a:pt x="27" y="110"/>
                        <a:pt x="20" y="103"/>
                      </a:cubicBezTo>
                      <a:cubicBezTo>
                        <a:pt x="12" y="96"/>
                        <a:pt x="6" y="87"/>
                        <a:pt x="3" y="77"/>
                      </a:cubicBezTo>
                      <a:cubicBezTo>
                        <a:pt x="0" y="67"/>
                        <a:pt x="0" y="56"/>
                        <a:pt x="2" y="46"/>
                      </a:cubicBezTo>
                      <a:cubicBezTo>
                        <a:pt x="5" y="35"/>
                        <a:pt x="10" y="26"/>
                        <a:pt x="17" y="18"/>
                      </a:cubicBezTo>
                      <a:cubicBezTo>
                        <a:pt x="24" y="11"/>
                        <a:pt x="33" y="5"/>
                        <a:pt x="43" y="2"/>
                      </a:cubicBezTo>
                      <a:cubicBezTo>
                        <a:pt x="53" y="-1"/>
                        <a:pt x="64" y="-1"/>
                        <a:pt x="74" y="1"/>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2" name="Google Shape;1072;p26"/>
                <p:cNvSpPr/>
                <p:nvPr/>
              </p:nvSpPr>
              <p:spPr>
                <a:xfrm>
                  <a:off x="3424656" y="1327427"/>
                  <a:ext cx="107172" cy="80379"/>
                </a:xfrm>
                <a:custGeom>
                  <a:rect b="b" l="l" r="r" t="t"/>
                  <a:pathLst>
                    <a:path extrusionOk="0" h="39" w="52">
                      <a:moveTo>
                        <a:pt x="23" y="39"/>
                      </a:moveTo>
                      <a:cubicBezTo>
                        <a:pt x="22" y="39"/>
                        <a:pt x="22" y="38"/>
                        <a:pt x="21" y="38"/>
                      </a:cubicBezTo>
                      <a:lnTo>
                        <a:pt x="1" y="21"/>
                      </a:lnTo>
                      <a:cubicBezTo>
                        <a:pt x="0" y="21"/>
                        <a:pt x="0" y="20"/>
                        <a:pt x="1" y="18"/>
                      </a:cubicBezTo>
                      <a:cubicBezTo>
                        <a:pt x="2" y="17"/>
                        <a:pt x="3" y="16"/>
                        <a:pt x="5" y="17"/>
                      </a:cubicBezTo>
                      <a:lnTo>
                        <a:pt x="23" y="32"/>
                      </a:lnTo>
                      <a:lnTo>
                        <a:pt x="48" y="1"/>
                      </a:lnTo>
                      <a:cubicBezTo>
                        <a:pt x="49" y="0"/>
                        <a:pt x="51" y="0"/>
                        <a:pt x="52" y="0"/>
                      </a:cubicBezTo>
                      <a:cubicBezTo>
                        <a:pt x="53" y="1"/>
                        <a:pt x="53" y="3"/>
                        <a:pt x="52" y="4"/>
                      </a:cubicBezTo>
                      <a:lnTo>
                        <a:pt x="25" y="38"/>
                      </a:lnTo>
                      <a:cubicBezTo>
                        <a:pt x="25" y="38"/>
                        <a:pt x="24" y="39"/>
                        <a:pt x="23" y="39"/>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73" name="Google Shape;1073;p26"/>
              <p:cNvSpPr/>
              <p:nvPr/>
            </p:nvSpPr>
            <p:spPr>
              <a:xfrm>
                <a:off x="2065998" y="838170"/>
                <a:ext cx="84650" cy="93282"/>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74" name="Google Shape;1074;p26"/>
            <p:cNvGrpSpPr/>
            <p:nvPr/>
          </p:nvGrpSpPr>
          <p:grpSpPr>
            <a:xfrm>
              <a:off x="1210622" y="-170354"/>
              <a:ext cx="367390" cy="638263"/>
              <a:chOff x="5914097" y="1631784"/>
              <a:chExt cx="367390" cy="638263"/>
            </a:xfrm>
          </p:grpSpPr>
          <p:sp>
            <p:nvSpPr>
              <p:cNvPr id="1075" name="Google Shape;1075;p26"/>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76" name="Google Shape;1076;p26"/>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grpSp>
        <p:nvGrpSpPr>
          <p:cNvPr id="1081" name="Google Shape;1081;p27"/>
          <p:cNvGrpSpPr/>
          <p:nvPr/>
        </p:nvGrpSpPr>
        <p:grpSpPr>
          <a:xfrm>
            <a:off x="4990776" y="173915"/>
            <a:ext cx="3565103" cy="4781911"/>
            <a:chOff x="4990776" y="173915"/>
            <a:chExt cx="3565103" cy="4781911"/>
          </a:xfrm>
        </p:grpSpPr>
        <p:grpSp>
          <p:nvGrpSpPr>
            <p:cNvPr id="1082" name="Google Shape;1082;p27"/>
            <p:cNvGrpSpPr/>
            <p:nvPr/>
          </p:nvGrpSpPr>
          <p:grpSpPr>
            <a:xfrm rot="-5400000">
              <a:off x="7792297" y="3706921"/>
              <a:ext cx="367390" cy="638263"/>
              <a:chOff x="5914097" y="1631784"/>
              <a:chExt cx="367390" cy="638263"/>
            </a:xfrm>
          </p:grpSpPr>
          <p:sp>
            <p:nvSpPr>
              <p:cNvPr id="1083" name="Google Shape;1083;p27"/>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84" name="Google Shape;1084;p27"/>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085" name="Google Shape;1085;p27"/>
            <p:cNvSpPr/>
            <p:nvPr/>
          </p:nvSpPr>
          <p:spPr>
            <a:xfrm>
              <a:off x="7232649" y="173915"/>
              <a:ext cx="1095950" cy="1095950"/>
            </a:xfrm>
            <a:custGeom>
              <a:rect b="b" l="l" r="r" t="t"/>
              <a:pathLst>
                <a:path extrusionOk="0" h="478" w="478">
                  <a:moveTo>
                    <a:pt x="90" y="109"/>
                  </a:moveTo>
                  <a:cubicBezTo>
                    <a:pt x="102" y="95"/>
                    <a:pt x="115" y="84"/>
                    <a:pt x="130" y="74"/>
                  </a:cubicBezTo>
                  <a:lnTo>
                    <a:pt x="125" y="26"/>
                  </a:lnTo>
                  <a:lnTo>
                    <a:pt x="201" y="0"/>
                  </a:lnTo>
                  <a:lnTo>
                    <a:pt x="226" y="41"/>
                  </a:lnTo>
                  <a:cubicBezTo>
                    <a:pt x="243" y="40"/>
                    <a:pt x="261" y="41"/>
                    <a:pt x="278" y="45"/>
                  </a:cubicBezTo>
                  <a:lnTo>
                    <a:pt x="309" y="7"/>
                  </a:lnTo>
                  <a:lnTo>
                    <a:pt x="381" y="43"/>
                  </a:lnTo>
                  <a:lnTo>
                    <a:pt x="369" y="90"/>
                  </a:lnTo>
                  <a:cubicBezTo>
                    <a:pt x="383" y="101"/>
                    <a:pt x="394" y="115"/>
                    <a:pt x="404" y="129"/>
                  </a:cubicBezTo>
                  <a:lnTo>
                    <a:pt x="452" y="124"/>
                  </a:lnTo>
                  <a:lnTo>
                    <a:pt x="478" y="200"/>
                  </a:lnTo>
                  <a:lnTo>
                    <a:pt x="437" y="226"/>
                  </a:lnTo>
                  <a:cubicBezTo>
                    <a:pt x="438" y="243"/>
                    <a:pt x="437" y="260"/>
                    <a:pt x="433" y="278"/>
                  </a:cubicBezTo>
                  <a:lnTo>
                    <a:pt x="471" y="308"/>
                  </a:lnTo>
                  <a:lnTo>
                    <a:pt x="435" y="380"/>
                  </a:lnTo>
                  <a:lnTo>
                    <a:pt x="388" y="369"/>
                  </a:lnTo>
                  <a:cubicBezTo>
                    <a:pt x="377" y="382"/>
                    <a:pt x="363" y="394"/>
                    <a:pt x="349" y="404"/>
                  </a:cubicBezTo>
                  <a:lnTo>
                    <a:pt x="354" y="452"/>
                  </a:lnTo>
                  <a:lnTo>
                    <a:pt x="278" y="478"/>
                  </a:lnTo>
                  <a:lnTo>
                    <a:pt x="252" y="436"/>
                  </a:lnTo>
                  <a:cubicBezTo>
                    <a:pt x="235" y="438"/>
                    <a:pt x="218" y="436"/>
                    <a:pt x="200" y="433"/>
                  </a:cubicBezTo>
                  <a:lnTo>
                    <a:pt x="170" y="471"/>
                  </a:lnTo>
                  <a:lnTo>
                    <a:pt x="98" y="435"/>
                  </a:lnTo>
                  <a:lnTo>
                    <a:pt x="109" y="388"/>
                  </a:lnTo>
                  <a:cubicBezTo>
                    <a:pt x="96" y="376"/>
                    <a:pt x="84" y="363"/>
                    <a:pt x="74" y="349"/>
                  </a:cubicBezTo>
                  <a:lnTo>
                    <a:pt x="26" y="354"/>
                  </a:lnTo>
                  <a:lnTo>
                    <a:pt x="0" y="278"/>
                  </a:lnTo>
                  <a:lnTo>
                    <a:pt x="42" y="252"/>
                  </a:lnTo>
                  <a:cubicBezTo>
                    <a:pt x="41" y="235"/>
                    <a:pt x="42" y="217"/>
                    <a:pt x="45" y="200"/>
                  </a:cubicBezTo>
                  <a:lnTo>
                    <a:pt x="7" y="169"/>
                  </a:lnTo>
                  <a:lnTo>
                    <a:pt x="43" y="97"/>
                  </a:lnTo>
                  <a:lnTo>
                    <a:pt x="90" y="109"/>
                  </a:lnTo>
                  <a:moveTo>
                    <a:pt x="164" y="197"/>
                  </a:moveTo>
                  <a:cubicBezTo>
                    <a:pt x="143" y="240"/>
                    <a:pt x="160" y="292"/>
                    <a:pt x="203" y="313"/>
                  </a:cubicBezTo>
                  <a:cubicBezTo>
                    <a:pt x="246" y="334"/>
                    <a:pt x="297" y="317"/>
                    <a:pt x="318" y="274"/>
                  </a:cubicBezTo>
                  <a:cubicBezTo>
                    <a:pt x="339" y="232"/>
                    <a:pt x="322" y="179"/>
                    <a:pt x="279" y="158"/>
                  </a:cubicBezTo>
                  <a:cubicBezTo>
                    <a:pt x="236" y="137"/>
                    <a:pt x="185" y="155"/>
                    <a:pt x="164" y="19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t> </a:t>
              </a:r>
              <a:endParaRPr b="0" sz="1800" strike="noStrike">
                <a:solidFill>
                  <a:srgbClr val="000000"/>
                </a:solidFill>
                <a:latin typeface="Arial"/>
                <a:ea typeface="Arial"/>
                <a:cs typeface="Arial"/>
                <a:sym typeface="Arial"/>
              </a:endParaRPr>
            </a:p>
          </p:txBody>
        </p:sp>
        <p:grpSp>
          <p:nvGrpSpPr>
            <p:cNvPr id="1086" name="Google Shape;1086;p27"/>
            <p:cNvGrpSpPr/>
            <p:nvPr/>
          </p:nvGrpSpPr>
          <p:grpSpPr>
            <a:xfrm flipH="1" rot="10800000">
              <a:off x="5259180" y="972000"/>
              <a:ext cx="1629907" cy="509054"/>
              <a:chOff x="5401930" y="789587"/>
              <a:chExt cx="1629907" cy="509054"/>
            </a:xfrm>
          </p:grpSpPr>
          <p:sp>
            <p:nvSpPr>
              <p:cNvPr id="1087" name="Google Shape;1087;p27"/>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88" name="Google Shape;1088;p27"/>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089" name="Google Shape;1089;p27"/>
            <p:cNvSpPr/>
            <p:nvPr/>
          </p:nvSpPr>
          <p:spPr>
            <a:xfrm>
              <a:off x="5458047" y="1631785"/>
              <a:ext cx="516838" cy="516838"/>
            </a:xfrm>
            <a:custGeom>
              <a:rect b="b" l="l" r="r" t="t"/>
              <a:pathLst>
                <a:path extrusionOk="0" h="332" w="332">
                  <a:moveTo>
                    <a:pt x="62" y="75"/>
                  </a:moveTo>
                  <a:cubicBezTo>
                    <a:pt x="70" y="66"/>
                    <a:pt x="80" y="58"/>
                    <a:pt x="90" y="51"/>
                  </a:cubicBezTo>
                  <a:lnTo>
                    <a:pt x="86" y="18"/>
                  </a:lnTo>
                  <a:lnTo>
                    <a:pt x="139" y="0"/>
                  </a:lnTo>
                  <a:lnTo>
                    <a:pt x="157" y="28"/>
                  </a:lnTo>
                  <a:cubicBezTo>
                    <a:pt x="169" y="28"/>
                    <a:pt x="181" y="28"/>
                    <a:pt x="193" y="31"/>
                  </a:cubicBezTo>
                  <a:lnTo>
                    <a:pt x="214" y="5"/>
                  </a:lnTo>
                  <a:lnTo>
                    <a:pt x="265" y="29"/>
                  </a:lnTo>
                  <a:lnTo>
                    <a:pt x="257" y="62"/>
                  </a:lnTo>
                  <a:cubicBezTo>
                    <a:pt x="266" y="70"/>
                    <a:pt x="274" y="80"/>
                    <a:pt x="281" y="90"/>
                  </a:cubicBezTo>
                  <a:lnTo>
                    <a:pt x="314" y="86"/>
                  </a:lnTo>
                  <a:lnTo>
                    <a:pt x="332" y="139"/>
                  </a:lnTo>
                  <a:lnTo>
                    <a:pt x="304" y="157"/>
                  </a:lnTo>
                  <a:cubicBezTo>
                    <a:pt x="304" y="169"/>
                    <a:pt x="304" y="181"/>
                    <a:pt x="301" y="193"/>
                  </a:cubicBezTo>
                  <a:lnTo>
                    <a:pt x="327" y="214"/>
                  </a:lnTo>
                  <a:lnTo>
                    <a:pt x="303" y="264"/>
                  </a:lnTo>
                  <a:lnTo>
                    <a:pt x="270" y="257"/>
                  </a:lnTo>
                  <a:cubicBezTo>
                    <a:pt x="262" y="266"/>
                    <a:pt x="252" y="274"/>
                    <a:pt x="242" y="281"/>
                  </a:cubicBezTo>
                  <a:lnTo>
                    <a:pt x="246" y="314"/>
                  </a:lnTo>
                  <a:lnTo>
                    <a:pt x="193" y="332"/>
                  </a:lnTo>
                  <a:lnTo>
                    <a:pt x="175" y="303"/>
                  </a:lnTo>
                  <a:cubicBezTo>
                    <a:pt x="163" y="304"/>
                    <a:pt x="151" y="303"/>
                    <a:pt x="139" y="301"/>
                  </a:cubicBezTo>
                  <a:lnTo>
                    <a:pt x="118" y="327"/>
                  </a:lnTo>
                  <a:lnTo>
                    <a:pt x="68" y="303"/>
                  </a:lnTo>
                  <a:lnTo>
                    <a:pt x="75" y="270"/>
                  </a:lnTo>
                  <a:cubicBezTo>
                    <a:pt x="66" y="262"/>
                    <a:pt x="58" y="252"/>
                    <a:pt x="51" y="242"/>
                  </a:cubicBezTo>
                  <a:lnTo>
                    <a:pt x="18" y="246"/>
                  </a:lnTo>
                  <a:lnTo>
                    <a:pt x="0" y="193"/>
                  </a:lnTo>
                  <a:lnTo>
                    <a:pt x="29" y="175"/>
                  </a:lnTo>
                  <a:cubicBezTo>
                    <a:pt x="28" y="163"/>
                    <a:pt x="29" y="151"/>
                    <a:pt x="31" y="139"/>
                  </a:cubicBezTo>
                  <a:lnTo>
                    <a:pt x="5" y="117"/>
                  </a:lnTo>
                  <a:lnTo>
                    <a:pt x="29" y="67"/>
                  </a:lnTo>
                  <a:lnTo>
                    <a:pt x="62" y="75"/>
                  </a:lnTo>
                  <a:moveTo>
                    <a:pt x="113" y="137"/>
                  </a:moveTo>
                  <a:cubicBezTo>
                    <a:pt x="99" y="167"/>
                    <a:pt x="112" y="203"/>
                    <a:pt x="141" y="217"/>
                  </a:cubicBezTo>
                  <a:cubicBezTo>
                    <a:pt x="171" y="232"/>
                    <a:pt x="206" y="220"/>
                    <a:pt x="221" y="190"/>
                  </a:cubicBezTo>
                  <a:cubicBezTo>
                    <a:pt x="236" y="160"/>
                    <a:pt x="224" y="125"/>
                    <a:pt x="194" y="110"/>
                  </a:cubicBezTo>
                  <a:cubicBezTo>
                    <a:pt x="164" y="96"/>
                    <a:pt x="128" y="107"/>
                    <a:pt x="113" y="137"/>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090" name="Google Shape;1090;p27"/>
            <p:cNvGrpSpPr/>
            <p:nvPr/>
          </p:nvGrpSpPr>
          <p:grpSpPr>
            <a:xfrm>
              <a:off x="5743507" y="539743"/>
              <a:ext cx="2038446" cy="4064645"/>
              <a:chOff x="6019955" y="1071357"/>
              <a:chExt cx="1927244" cy="3627204"/>
            </a:xfrm>
          </p:grpSpPr>
          <p:sp>
            <p:nvSpPr>
              <p:cNvPr id="1091" name="Google Shape;1091;p27"/>
              <p:cNvSpPr/>
              <p:nvPr/>
            </p:nvSpPr>
            <p:spPr>
              <a:xfrm>
                <a:off x="6021512" y="1072914"/>
                <a:ext cx="1924131" cy="3622534"/>
              </a:xfrm>
              <a:custGeom>
                <a:rect b="b" l="l" r="r" t="t"/>
                <a:pathLst>
                  <a:path extrusionOk="0" h="2327" w="1236">
                    <a:moveTo>
                      <a:pt x="1093" y="4"/>
                    </a:moveTo>
                    <a:lnTo>
                      <a:pt x="911" y="3"/>
                    </a:lnTo>
                    <a:cubicBezTo>
                      <a:pt x="886" y="3"/>
                      <a:pt x="866" y="21"/>
                      <a:pt x="866" y="44"/>
                    </a:cubicBezTo>
                    <a:lnTo>
                      <a:pt x="866" y="74"/>
                    </a:lnTo>
                    <a:cubicBezTo>
                      <a:pt x="866" y="97"/>
                      <a:pt x="846" y="115"/>
                      <a:pt x="822" y="115"/>
                    </a:cubicBezTo>
                    <a:lnTo>
                      <a:pt x="466" y="114"/>
                    </a:lnTo>
                    <a:cubicBezTo>
                      <a:pt x="442" y="114"/>
                      <a:pt x="422" y="95"/>
                      <a:pt x="422" y="72"/>
                    </a:cubicBezTo>
                    <a:lnTo>
                      <a:pt x="422" y="42"/>
                    </a:lnTo>
                    <a:cubicBezTo>
                      <a:pt x="422" y="19"/>
                      <a:pt x="403" y="1"/>
                      <a:pt x="378" y="1"/>
                    </a:cubicBezTo>
                    <a:lnTo>
                      <a:pt x="314" y="0"/>
                    </a:lnTo>
                    <a:lnTo>
                      <a:pt x="154" y="0"/>
                    </a:lnTo>
                    <a:cubicBezTo>
                      <a:pt x="75" y="-1"/>
                      <a:pt x="10" y="57"/>
                      <a:pt x="10" y="128"/>
                    </a:cubicBezTo>
                    <a:lnTo>
                      <a:pt x="0" y="2194"/>
                    </a:lnTo>
                    <a:cubicBezTo>
                      <a:pt x="0" y="2265"/>
                      <a:pt x="64" y="2323"/>
                      <a:pt x="143" y="2323"/>
                    </a:cubicBezTo>
                    <a:lnTo>
                      <a:pt x="1082" y="2327"/>
                    </a:lnTo>
                    <a:cubicBezTo>
                      <a:pt x="1162" y="2328"/>
                      <a:pt x="1226" y="2270"/>
                      <a:pt x="1226" y="2199"/>
                    </a:cubicBezTo>
                    <a:lnTo>
                      <a:pt x="1236" y="133"/>
                    </a:lnTo>
                    <a:cubicBezTo>
                      <a:pt x="1237" y="62"/>
                      <a:pt x="1173" y="4"/>
                      <a:pt x="1093" y="4"/>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2" name="Google Shape;1092;p27"/>
              <p:cNvSpPr/>
              <p:nvPr/>
            </p:nvSpPr>
            <p:spPr>
              <a:xfrm>
                <a:off x="6019955" y="1071357"/>
                <a:ext cx="1927244" cy="3627204"/>
              </a:xfrm>
              <a:custGeom>
                <a:rect b="b" l="l" r="r" t="t"/>
                <a:pathLst>
                  <a:path extrusionOk="0" h="2330" w="1238">
                    <a:moveTo>
                      <a:pt x="1094" y="5"/>
                    </a:moveTo>
                    <a:cubicBezTo>
                      <a:pt x="1094" y="5"/>
                      <a:pt x="1096" y="5"/>
                      <a:pt x="1099" y="5"/>
                    </a:cubicBezTo>
                    <a:cubicBezTo>
                      <a:pt x="1102" y="5"/>
                      <a:pt x="1107" y="5"/>
                      <a:pt x="1114" y="6"/>
                    </a:cubicBezTo>
                    <a:cubicBezTo>
                      <a:pt x="1126" y="7"/>
                      <a:pt x="1146" y="11"/>
                      <a:pt x="1167" y="23"/>
                    </a:cubicBezTo>
                    <a:cubicBezTo>
                      <a:pt x="1178" y="28"/>
                      <a:pt x="1189" y="36"/>
                      <a:pt x="1200" y="46"/>
                    </a:cubicBezTo>
                    <a:cubicBezTo>
                      <a:pt x="1210" y="57"/>
                      <a:pt x="1220" y="70"/>
                      <a:pt x="1227" y="85"/>
                    </a:cubicBezTo>
                    <a:cubicBezTo>
                      <a:pt x="1234" y="100"/>
                      <a:pt x="1238" y="118"/>
                      <a:pt x="1238" y="137"/>
                    </a:cubicBezTo>
                    <a:cubicBezTo>
                      <a:pt x="1238" y="156"/>
                      <a:pt x="1238" y="177"/>
                      <a:pt x="1238" y="198"/>
                    </a:cubicBezTo>
                    <a:cubicBezTo>
                      <a:pt x="1237" y="370"/>
                      <a:pt x="1236" y="618"/>
                      <a:pt x="1235" y="925"/>
                    </a:cubicBezTo>
                    <a:cubicBezTo>
                      <a:pt x="1233" y="1233"/>
                      <a:pt x="1232" y="1598"/>
                      <a:pt x="1230" y="2004"/>
                    </a:cubicBezTo>
                    <a:cubicBezTo>
                      <a:pt x="1230" y="2055"/>
                      <a:pt x="1229" y="2106"/>
                      <a:pt x="1229" y="2158"/>
                    </a:cubicBezTo>
                    <a:cubicBezTo>
                      <a:pt x="1229" y="2171"/>
                      <a:pt x="1229" y="2184"/>
                      <a:pt x="1229" y="2197"/>
                    </a:cubicBezTo>
                    <a:cubicBezTo>
                      <a:pt x="1229" y="2211"/>
                      <a:pt x="1227" y="2224"/>
                      <a:pt x="1223" y="2237"/>
                    </a:cubicBezTo>
                    <a:cubicBezTo>
                      <a:pt x="1219" y="2249"/>
                      <a:pt x="1212" y="2262"/>
                      <a:pt x="1204" y="2273"/>
                    </a:cubicBezTo>
                    <a:cubicBezTo>
                      <a:pt x="1195" y="2284"/>
                      <a:pt x="1185" y="2294"/>
                      <a:pt x="1173" y="2302"/>
                    </a:cubicBezTo>
                    <a:cubicBezTo>
                      <a:pt x="1162" y="2310"/>
                      <a:pt x="1148" y="2317"/>
                      <a:pt x="1134" y="2321"/>
                    </a:cubicBezTo>
                    <a:cubicBezTo>
                      <a:pt x="1127" y="2324"/>
                      <a:pt x="1120" y="2325"/>
                      <a:pt x="1113" y="2327"/>
                    </a:cubicBezTo>
                    <a:cubicBezTo>
                      <a:pt x="1105" y="2328"/>
                      <a:pt x="1098" y="2329"/>
                      <a:pt x="1090" y="2329"/>
                    </a:cubicBezTo>
                    <a:cubicBezTo>
                      <a:pt x="1060" y="2330"/>
                      <a:pt x="1030" y="2329"/>
                      <a:pt x="1000" y="2329"/>
                    </a:cubicBezTo>
                    <a:cubicBezTo>
                      <a:pt x="940" y="2329"/>
                      <a:pt x="879" y="2329"/>
                      <a:pt x="818" y="2329"/>
                    </a:cubicBezTo>
                    <a:cubicBezTo>
                      <a:pt x="695" y="2328"/>
                      <a:pt x="570" y="2328"/>
                      <a:pt x="443" y="2327"/>
                    </a:cubicBezTo>
                    <a:cubicBezTo>
                      <a:pt x="380" y="2327"/>
                      <a:pt x="316" y="2327"/>
                      <a:pt x="252" y="2326"/>
                    </a:cubicBezTo>
                    <a:cubicBezTo>
                      <a:pt x="220" y="2326"/>
                      <a:pt x="187" y="2326"/>
                      <a:pt x="155" y="2326"/>
                    </a:cubicBezTo>
                    <a:cubicBezTo>
                      <a:pt x="123" y="2327"/>
                      <a:pt x="89" y="2320"/>
                      <a:pt x="62" y="2303"/>
                    </a:cubicBezTo>
                    <a:cubicBezTo>
                      <a:pt x="35" y="2286"/>
                      <a:pt x="15" y="2260"/>
                      <a:pt x="5" y="2232"/>
                    </a:cubicBezTo>
                    <a:cubicBezTo>
                      <a:pt x="0" y="2218"/>
                      <a:pt x="0" y="2204"/>
                      <a:pt x="0" y="2189"/>
                    </a:cubicBezTo>
                    <a:cubicBezTo>
                      <a:pt x="1" y="2175"/>
                      <a:pt x="0" y="2160"/>
                      <a:pt x="0" y="2145"/>
                    </a:cubicBezTo>
                    <a:cubicBezTo>
                      <a:pt x="0" y="2087"/>
                      <a:pt x="0" y="2030"/>
                      <a:pt x="1" y="1973"/>
                    </a:cubicBezTo>
                    <a:cubicBezTo>
                      <a:pt x="1" y="1859"/>
                      <a:pt x="2" y="1746"/>
                      <a:pt x="2" y="1636"/>
                    </a:cubicBezTo>
                    <a:cubicBezTo>
                      <a:pt x="3" y="1415"/>
                      <a:pt x="4" y="1202"/>
                      <a:pt x="5" y="999"/>
                    </a:cubicBezTo>
                    <a:cubicBezTo>
                      <a:pt x="6" y="795"/>
                      <a:pt x="7" y="603"/>
                      <a:pt x="8" y="422"/>
                    </a:cubicBezTo>
                    <a:cubicBezTo>
                      <a:pt x="9" y="332"/>
                      <a:pt x="9" y="245"/>
                      <a:pt x="10" y="161"/>
                    </a:cubicBezTo>
                    <a:cubicBezTo>
                      <a:pt x="10" y="150"/>
                      <a:pt x="10" y="140"/>
                      <a:pt x="10" y="129"/>
                    </a:cubicBezTo>
                    <a:cubicBezTo>
                      <a:pt x="10" y="124"/>
                      <a:pt x="10" y="119"/>
                      <a:pt x="11" y="114"/>
                    </a:cubicBezTo>
                    <a:cubicBezTo>
                      <a:pt x="12" y="109"/>
                      <a:pt x="12" y="104"/>
                      <a:pt x="14" y="99"/>
                    </a:cubicBezTo>
                    <a:cubicBezTo>
                      <a:pt x="20" y="78"/>
                      <a:pt x="30" y="60"/>
                      <a:pt x="45" y="44"/>
                    </a:cubicBezTo>
                    <a:cubicBezTo>
                      <a:pt x="60" y="29"/>
                      <a:pt x="79" y="17"/>
                      <a:pt x="99" y="9"/>
                    </a:cubicBezTo>
                    <a:cubicBezTo>
                      <a:pt x="104" y="8"/>
                      <a:pt x="109" y="6"/>
                      <a:pt x="114" y="5"/>
                    </a:cubicBezTo>
                    <a:cubicBezTo>
                      <a:pt x="120" y="4"/>
                      <a:pt x="125" y="2"/>
                      <a:pt x="130" y="1"/>
                    </a:cubicBezTo>
                    <a:cubicBezTo>
                      <a:pt x="136" y="1"/>
                      <a:pt x="141" y="0"/>
                      <a:pt x="147" y="0"/>
                    </a:cubicBezTo>
                    <a:cubicBezTo>
                      <a:pt x="152" y="0"/>
                      <a:pt x="157" y="-1"/>
                      <a:pt x="163" y="0"/>
                    </a:cubicBezTo>
                    <a:cubicBezTo>
                      <a:pt x="205" y="0"/>
                      <a:pt x="247" y="0"/>
                      <a:pt x="287" y="0"/>
                    </a:cubicBezTo>
                    <a:cubicBezTo>
                      <a:pt x="308" y="0"/>
                      <a:pt x="328" y="0"/>
                      <a:pt x="348" y="0"/>
                    </a:cubicBezTo>
                    <a:cubicBezTo>
                      <a:pt x="357" y="0"/>
                      <a:pt x="367" y="0"/>
                      <a:pt x="377" y="0"/>
                    </a:cubicBezTo>
                    <a:cubicBezTo>
                      <a:pt x="387" y="0"/>
                      <a:pt x="397" y="3"/>
                      <a:pt x="405" y="8"/>
                    </a:cubicBezTo>
                    <a:cubicBezTo>
                      <a:pt x="413" y="13"/>
                      <a:pt x="419" y="21"/>
                      <a:pt x="422" y="29"/>
                    </a:cubicBezTo>
                    <a:cubicBezTo>
                      <a:pt x="425" y="38"/>
                      <a:pt x="424" y="46"/>
                      <a:pt x="424" y="55"/>
                    </a:cubicBezTo>
                    <a:cubicBezTo>
                      <a:pt x="424" y="59"/>
                      <a:pt x="424" y="63"/>
                      <a:pt x="424" y="67"/>
                    </a:cubicBezTo>
                    <a:cubicBezTo>
                      <a:pt x="424" y="72"/>
                      <a:pt x="424" y="76"/>
                      <a:pt x="425" y="80"/>
                    </a:cubicBezTo>
                    <a:cubicBezTo>
                      <a:pt x="426" y="88"/>
                      <a:pt x="430" y="95"/>
                      <a:pt x="436" y="101"/>
                    </a:cubicBezTo>
                    <a:cubicBezTo>
                      <a:pt x="442" y="107"/>
                      <a:pt x="450" y="111"/>
                      <a:pt x="458" y="113"/>
                    </a:cubicBezTo>
                    <a:cubicBezTo>
                      <a:pt x="462" y="114"/>
                      <a:pt x="467" y="114"/>
                      <a:pt x="471" y="114"/>
                    </a:cubicBezTo>
                    <a:cubicBezTo>
                      <a:pt x="476" y="114"/>
                      <a:pt x="480" y="114"/>
                      <a:pt x="484" y="114"/>
                    </a:cubicBezTo>
                    <a:cubicBezTo>
                      <a:pt x="502" y="114"/>
                      <a:pt x="519" y="114"/>
                      <a:pt x="536" y="114"/>
                    </a:cubicBezTo>
                    <a:cubicBezTo>
                      <a:pt x="604" y="114"/>
                      <a:pt x="667" y="115"/>
                      <a:pt x="725" y="115"/>
                    </a:cubicBezTo>
                    <a:cubicBezTo>
                      <a:pt x="754" y="115"/>
                      <a:pt x="782" y="115"/>
                      <a:pt x="808" y="115"/>
                    </a:cubicBezTo>
                    <a:cubicBezTo>
                      <a:pt x="815" y="115"/>
                      <a:pt x="821" y="116"/>
                      <a:pt x="828" y="115"/>
                    </a:cubicBezTo>
                    <a:cubicBezTo>
                      <a:pt x="834" y="115"/>
                      <a:pt x="840" y="113"/>
                      <a:pt x="845" y="110"/>
                    </a:cubicBezTo>
                    <a:cubicBezTo>
                      <a:pt x="856" y="104"/>
                      <a:pt x="863" y="94"/>
                      <a:pt x="865" y="84"/>
                    </a:cubicBezTo>
                    <a:cubicBezTo>
                      <a:pt x="867" y="78"/>
                      <a:pt x="866" y="73"/>
                      <a:pt x="866" y="68"/>
                    </a:cubicBezTo>
                    <a:cubicBezTo>
                      <a:pt x="866" y="63"/>
                      <a:pt x="867" y="58"/>
                      <a:pt x="867" y="52"/>
                    </a:cubicBezTo>
                    <a:cubicBezTo>
                      <a:pt x="867" y="47"/>
                      <a:pt x="866" y="42"/>
                      <a:pt x="867" y="37"/>
                    </a:cubicBezTo>
                    <a:cubicBezTo>
                      <a:pt x="869" y="33"/>
                      <a:pt x="870" y="28"/>
                      <a:pt x="873" y="24"/>
                    </a:cubicBezTo>
                    <a:cubicBezTo>
                      <a:pt x="878" y="15"/>
                      <a:pt x="887" y="9"/>
                      <a:pt x="896" y="6"/>
                    </a:cubicBezTo>
                    <a:cubicBezTo>
                      <a:pt x="906" y="2"/>
                      <a:pt x="916" y="4"/>
                      <a:pt x="925" y="3"/>
                    </a:cubicBezTo>
                    <a:cubicBezTo>
                      <a:pt x="961" y="4"/>
                      <a:pt x="992" y="4"/>
                      <a:pt x="1018" y="4"/>
                    </a:cubicBezTo>
                    <a:cubicBezTo>
                      <a:pt x="1043" y="4"/>
                      <a:pt x="1062" y="4"/>
                      <a:pt x="1075" y="4"/>
                    </a:cubicBezTo>
                    <a:cubicBezTo>
                      <a:pt x="1088" y="4"/>
                      <a:pt x="1094" y="5"/>
                      <a:pt x="1094" y="5"/>
                    </a:cubicBezTo>
                    <a:cubicBezTo>
                      <a:pt x="1094" y="5"/>
                      <a:pt x="1088" y="5"/>
                      <a:pt x="1075" y="5"/>
                    </a:cubicBezTo>
                    <a:cubicBezTo>
                      <a:pt x="1062" y="5"/>
                      <a:pt x="1043" y="5"/>
                      <a:pt x="1018" y="5"/>
                    </a:cubicBezTo>
                    <a:cubicBezTo>
                      <a:pt x="992" y="5"/>
                      <a:pt x="961" y="4"/>
                      <a:pt x="925" y="4"/>
                    </a:cubicBezTo>
                    <a:cubicBezTo>
                      <a:pt x="916" y="5"/>
                      <a:pt x="906" y="3"/>
                      <a:pt x="897" y="7"/>
                    </a:cubicBezTo>
                    <a:cubicBezTo>
                      <a:pt x="887" y="10"/>
                      <a:pt x="879" y="16"/>
                      <a:pt x="874" y="24"/>
                    </a:cubicBezTo>
                    <a:cubicBezTo>
                      <a:pt x="872" y="28"/>
                      <a:pt x="870" y="33"/>
                      <a:pt x="869" y="38"/>
                    </a:cubicBezTo>
                    <a:cubicBezTo>
                      <a:pt x="868" y="42"/>
                      <a:pt x="868" y="47"/>
                      <a:pt x="868" y="52"/>
                    </a:cubicBezTo>
                    <a:cubicBezTo>
                      <a:pt x="868" y="58"/>
                      <a:pt x="868" y="63"/>
                      <a:pt x="868" y="68"/>
                    </a:cubicBezTo>
                    <a:cubicBezTo>
                      <a:pt x="868" y="73"/>
                      <a:pt x="868" y="78"/>
                      <a:pt x="867" y="84"/>
                    </a:cubicBezTo>
                    <a:cubicBezTo>
                      <a:pt x="864" y="94"/>
                      <a:pt x="857" y="105"/>
                      <a:pt x="846" y="111"/>
                    </a:cubicBezTo>
                    <a:cubicBezTo>
                      <a:pt x="841" y="114"/>
                      <a:pt x="834" y="116"/>
                      <a:pt x="828" y="117"/>
                    </a:cubicBezTo>
                    <a:cubicBezTo>
                      <a:pt x="821" y="117"/>
                      <a:pt x="815" y="117"/>
                      <a:pt x="808" y="117"/>
                    </a:cubicBezTo>
                    <a:cubicBezTo>
                      <a:pt x="782" y="117"/>
                      <a:pt x="754" y="117"/>
                      <a:pt x="725" y="117"/>
                    </a:cubicBezTo>
                    <a:cubicBezTo>
                      <a:pt x="667" y="116"/>
                      <a:pt x="604" y="116"/>
                      <a:pt x="536" y="116"/>
                    </a:cubicBezTo>
                    <a:cubicBezTo>
                      <a:pt x="519" y="116"/>
                      <a:pt x="502" y="116"/>
                      <a:pt x="484" y="116"/>
                    </a:cubicBezTo>
                    <a:cubicBezTo>
                      <a:pt x="480" y="116"/>
                      <a:pt x="476" y="116"/>
                      <a:pt x="471" y="116"/>
                    </a:cubicBezTo>
                    <a:cubicBezTo>
                      <a:pt x="467" y="116"/>
                      <a:pt x="462" y="116"/>
                      <a:pt x="458" y="115"/>
                    </a:cubicBezTo>
                    <a:cubicBezTo>
                      <a:pt x="449" y="113"/>
                      <a:pt x="440" y="108"/>
                      <a:pt x="434" y="102"/>
                    </a:cubicBezTo>
                    <a:cubicBezTo>
                      <a:pt x="428" y="96"/>
                      <a:pt x="424" y="88"/>
                      <a:pt x="422" y="80"/>
                    </a:cubicBezTo>
                    <a:cubicBezTo>
                      <a:pt x="422" y="76"/>
                      <a:pt x="422" y="71"/>
                      <a:pt x="422" y="67"/>
                    </a:cubicBezTo>
                    <a:cubicBezTo>
                      <a:pt x="422" y="63"/>
                      <a:pt x="422" y="59"/>
                      <a:pt x="422" y="55"/>
                    </a:cubicBezTo>
                    <a:cubicBezTo>
                      <a:pt x="422" y="46"/>
                      <a:pt x="423" y="38"/>
                      <a:pt x="420" y="30"/>
                    </a:cubicBezTo>
                    <a:cubicBezTo>
                      <a:pt x="417" y="22"/>
                      <a:pt x="411" y="15"/>
                      <a:pt x="403" y="10"/>
                    </a:cubicBezTo>
                    <a:cubicBezTo>
                      <a:pt x="396" y="5"/>
                      <a:pt x="387" y="2"/>
                      <a:pt x="377" y="3"/>
                    </a:cubicBezTo>
                    <a:cubicBezTo>
                      <a:pt x="367" y="3"/>
                      <a:pt x="357" y="2"/>
                      <a:pt x="347" y="2"/>
                    </a:cubicBezTo>
                    <a:cubicBezTo>
                      <a:pt x="328" y="2"/>
                      <a:pt x="308" y="2"/>
                      <a:pt x="287" y="2"/>
                    </a:cubicBezTo>
                    <a:cubicBezTo>
                      <a:pt x="247" y="2"/>
                      <a:pt x="205" y="2"/>
                      <a:pt x="163" y="2"/>
                    </a:cubicBezTo>
                    <a:cubicBezTo>
                      <a:pt x="157" y="2"/>
                      <a:pt x="152" y="2"/>
                      <a:pt x="147" y="2"/>
                    </a:cubicBezTo>
                    <a:cubicBezTo>
                      <a:pt x="141" y="2"/>
                      <a:pt x="136" y="3"/>
                      <a:pt x="131" y="4"/>
                    </a:cubicBezTo>
                    <a:cubicBezTo>
                      <a:pt x="125" y="4"/>
                      <a:pt x="120" y="6"/>
                      <a:pt x="115" y="7"/>
                    </a:cubicBezTo>
                    <a:cubicBezTo>
                      <a:pt x="110" y="8"/>
                      <a:pt x="105" y="10"/>
                      <a:pt x="100" y="12"/>
                    </a:cubicBezTo>
                    <a:cubicBezTo>
                      <a:pt x="80" y="19"/>
                      <a:pt x="62" y="31"/>
                      <a:pt x="47" y="46"/>
                    </a:cubicBezTo>
                    <a:cubicBezTo>
                      <a:pt x="32" y="61"/>
                      <a:pt x="22" y="79"/>
                      <a:pt x="17" y="99"/>
                    </a:cubicBezTo>
                    <a:cubicBezTo>
                      <a:pt x="11" y="119"/>
                      <a:pt x="13" y="140"/>
                      <a:pt x="12" y="161"/>
                    </a:cubicBezTo>
                    <a:cubicBezTo>
                      <a:pt x="12" y="244"/>
                      <a:pt x="11" y="332"/>
                      <a:pt x="11" y="422"/>
                    </a:cubicBezTo>
                    <a:cubicBezTo>
                      <a:pt x="10" y="602"/>
                      <a:pt x="9" y="795"/>
                      <a:pt x="9" y="999"/>
                    </a:cubicBezTo>
                    <a:cubicBezTo>
                      <a:pt x="8" y="1202"/>
                      <a:pt x="7" y="1415"/>
                      <a:pt x="6" y="1636"/>
                    </a:cubicBezTo>
                    <a:cubicBezTo>
                      <a:pt x="5" y="1746"/>
                      <a:pt x="5" y="1859"/>
                      <a:pt x="4" y="1973"/>
                    </a:cubicBezTo>
                    <a:cubicBezTo>
                      <a:pt x="4" y="2030"/>
                      <a:pt x="4" y="2087"/>
                      <a:pt x="3" y="2145"/>
                    </a:cubicBezTo>
                    <a:cubicBezTo>
                      <a:pt x="3" y="2160"/>
                      <a:pt x="3" y="2174"/>
                      <a:pt x="3" y="2189"/>
                    </a:cubicBezTo>
                    <a:cubicBezTo>
                      <a:pt x="3" y="2203"/>
                      <a:pt x="4" y="2217"/>
                      <a:pt x="9" y="2231"/>
                    </a:cubicBezTo>
                    <a:cubicBezTo>
                      <a:pt x="18" y="2259"/>
                      <a:pt x="38" y="2284"/>
                      <a:pt x="64" y="2300"/>
                    </a:cubicBezTo>
                    <a:cubicBezTo>
                      <a:pt x="91" y="2317"/>
                      <a:pt x="123" y="2324"/>
                      <a:pt x="155" y="2323"/>
                    </a:cubicBezTo>
                    <a:cubicBezTo>
                      <a:pt x="187" y="2323"/>
                      <a:pt x="220" y="2323"/>
                      <a:pt x="252" y="2323"/>
                    </a:cubicBezTo>
                    <a:cubicBezTo>
                      <a:pt x="316" y="2324"/>
                      <a:pt x="380" y="2324"/>
                      <a:pt x="443" y="2324"/>
                    </a:cubicBezTo>
                    <a:cubicBezTo>
                      <a:pt x="570" y="2325"/>
                      <a:pt x="695" y="2325"/>
                      <a:pt x="818" y="2326"/>
                    </a:cubicBezTo>
                    <a:cubicBezTo>
                      <a:pt x="879" y="2326"/>
                      <a:pt x="940" y="2326"/>
                      <a:pt x="1000" y="2326"/>
                    </a:cubicBezTo>
                    <a:cubicBezTo>
                      <a:pt x="1030" y="2326"/>
                      <a:pt x="1060" y="2327"/>
                      <a:pt x="1090" y="2326"/>
                    </a:cubicBezTo>
                    <a:cubicBezTo>
                      <a:pt x="1097" y="2326"/>
                      <a:pt x="1105" y="2325"/>
                      <a:pt x="1112" y="2324"/>
                    </a:cubicBezTo>
                    <a:cubicBezTo>
                      <a:pt x="1119" y="2323"/>
                      <a:pt x="1126" y="2321"/>
                      <a:pt x="1133" y="2319"/>
                    </a:cubicBezTo>
                    <a:cubicBezTo>
                      <a:pt x="1147" y="2314"/>
                      <a:pt x="1160" y="2308"/>
                      <a:pt x="1171" y="2299"/>
                    </a:cubicBezTo>
                    <a:cubicBezTo>
                      <a:pt x="1183" y="2291"/>
                      <a:pt x="1193" y="2282"/>
                      <a:pt x="1201" y="2271"/>
                    </a:cubicBezTo>
                    <a:cubicBezTo>
                      <a:pt x="1209" y="2260"/>
                      <a:pt x="1215" y="2248"/>
                      <a:pt x="1220" y="2236"/>
                    </a:cubicBezTo>
                    <a:cubicBezTo>
                      <a:pt x="1228" y="2211"/>
                      <a:pt x="1225" y="2184"/>
                      <a:pt x="1226" y="2158"/>
                    </a:cubicBezTo>
                    <a:cubicBezTo>
                      <a:pt x="1226" y="2106"/>
                      <a:pt x="1226" y="2055"/>
                      <a:pt x="1227" y="2004"/>
                    </a:cubicBezTo>
                    <a:cubicBezTo>
                      <a:pt x="1229" y="1598"/>
                      <a:pt x="1231" y="1233"/>
                      <a:pt x="1232" y="925"/>
                    </a:cubicBezTo>
                    <a:cubicBezTo>
                      <a:pt x="1234" y="618"/>
                      <a:pt x="1235" y="370"/>
                      <a:pt x="1236" y="198"/>
                    </a:cubicBezTo>
                    <a:cubicBezTo>
                      <a:pt x="1236" y="177"/>
                      <a:pt x="1236" y="156"/>
                      <a:pt x="1236" y="137"/>
                    </a:cubicBezTo>
                    <a:cubicBezTo>
                      <a:pt x="1237" y="118"/>
                      <a:pt x="1233" y="101"/>
                      <a:pt x="1226" y="85"/>
                    </a:cubicBezTo>
                    <a:cubicBezTo>
                      <a:pt x="1219" y="70"/>
                      <a:pt x="1210" y="57"/>
                      <a:pt x="1199" y="47"/>
                    </a:cubicBezTo>
                    <a:cubicBezTo>
                      <a:pt x="1189" y="37"/>
                      <a:pt x="1178" y="29"/>
                      <a:pt x="1167" y="23"/>
                    </a:cubicBezTo>
                    <a:cubicBezTo>
                      <a:pt x="1146" y="11"/>
                      <a:pt x="1126" y="7"/>
                      <a:pt x="1114" y="6"/>
                    </a:cubicBezTo>
                    <a:cubicBezTo>
                      <a:pt x="1107" y="5"/>
                      <a:pt x="1102" y="5"/>
                      <a:pt x="1099" y="5"/>
                    </a:cubicBezTo>
                    <a:cubicBezTo>
                      <a:pt x="1096" y="5"/>
                      <a:pt x="1094" y="4"/>
                      <a:pt x="1094" y="4"/>
                    </a:cubicBezTo>
                    <a:lnTo>
                      <a:pt x="1094" y="5"/>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nvGrpSpPr>
            <p:cNvPr id="1093" name="Google Shape;1093;p27"/>
            <p:cNvGrpSpPr/>
            <p:nvPr/>
          </p:nvGrpSpPr>
          <p:grpSpPr>
            <a:xfrm>
              <a:off x="5106775" y="4252177"/>
              <a:ext cx="726166" cy="703650"/>
              <a:chOff x="5259175" y="4018652"/>
              <a:chExt cx="726166" cy="703650"/>
            </a:xfrm>
          </p:grpSpPr>
          <p:sp>
            <p:nvSpPr>
              <p:cNvPr id="1094" name="Google Shape;1094;p27"/>
              <p:cNvSpPr/>
              <p:nvPr/>
            </p:nvSpPr>
            <p:spPr>
              <a:xfrm>
                <a:off x="5259175" y="4018652"/>
                <a:ext cx="726166" cy="703650"/>
              </a:xfrm>
              <a:custGeom>
                <a:rect b="b" l="l" r="r" t="t"/>
                <a:pathLst>
                  <a:path extrusionOk="0" h="406" w="419">
                    <a:moveTo>
                      <a:pt x="0" y="0"/>
                    </a:moveTo>
                    <a:lnTo>
                      <a:pt x="419" y="0"/>
                    </a:lnTo>
                    <a:lnTo>
                      <a:pt x="419" y="406"/>
                    </a:lnTo>
                    <a:lnTo>
                      <a:pt x="0" y="406"/>
                    </a:lnTo>
                    <a:lnTo>
                      <a:pt x="0"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5" name="Google Shape;1095;p27"/>
              <p:cNvSpPr/>
              <p:nvPr/>
            </p:nvSpPr>
            <p:spPr>
              <a:xfrm>
                <a:off x="5333698" y="4280354"/>
                <a:ext cx="615248" cy="362224"/>
              </a:xfrm>
              <a:custGeom>
                <a:rect b="b" l="l" r="r" t="t"/>
                <a:pathLst>
                  <a:path extrusionOk="0" h="209" w="355">
                    <a:moveTo>
                      <a:pt x="0" y="209"/>
                    </a:moveTo>
                    <a:lnTo>
                      <a:pt x="116" y="0"/>
                    </a:lnTo>
                    <a:lnTo>
                      <a:pt x="211" y="133"/>
                    </a:lnTo>
                    <a:lnTo>
                      <a:pt x="269" y="63"/>
                    </a:lnTo>
                    <a:lnTo>
                      <a:pt x="355" y="209"/>
                    </a:lnTo>
                    <a:lnTo>
                      <a:pt x="0" y="209"/>
                    </a:lnTo>
                    <a:close/>
                  </a:path>
                </a:pathLst>
              </a:custGeom>
              <a:solidFill>
                <a:schemeClr val="accent1"/>
              </a:solidFill>
              <a:ln>
                <a:noFill/>
              </a:ln>
            </p:spPr>
            <p:txBody>
              <a:bodyPr anchorCtr="1" anchor="ctr" bIns="30225" lIns="90000" spcFirstLastPara="1" rIns="90000" wrap="square" tIns="30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6" name="Google Shape;1096;p27"/>
              <p:cNvSpPr/>
              <p:nvPr/>
            </p:nvSpPr>
            <p:spPr>
              <a:xfrm>
                <a:off x="5664718" y="4157302"/>
                <a:ext cx="105719" cy="103988"/>
              </a:xfrm>
              <a:custGeom>
                <a:rect b="b" l="l" r="r" t="t"/>
                <a:pathLst>
                  <a:path extrusionOk="0" h="60" w="61">
                    <a:moveTo>
                      <a:pt x="61" y="30"/>
                    </a:moveTo>
                    <a:cubicBezTo>
                      <a:pt x="61" y="47"/>
                      <a:pt x="48" y="60"/>
                      <a:pt x="31" y="60"/>
                    </a:cubicBezTo>
                    <a:cubicBezTo>
                      <a:pt x="15" y="60"/>
                      <a:pt x="0" y="47"/>
                      <a:pt x="0" y="30"/>
                    </a:cubicBezTo>
                    <a:cubicBezTo>
                      <a:pt x="0" y="14"/>
                      <a:pt x="15" y="0"/>
                      <a:pt x="31" y="0"/>
                    </a:cubicBezTo>
                    <a:cubicBezTo>
                      <a:pt x="48" y="0"/>
                      <a:pt x="61" y="14"/>
                      <a:pt x="61" y="30"/>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7" name="Google Shape;1097;p27"/>
              <p:cNvSpPr/>
              <p:nvPr/>
            </p:nvSpPr>
            <p:spPr>
              <a:xfrm>
                <a:off x="5312901" y="4072379"/>
                <a:ext cx="620447" cy="594463"/>
              </a:xfrm>
              <a:custGeom>
                <a:rect b="b" l="l" r="r" t="t"/>
                <a:pathLst>
                  <a:path extrusionOk="0" h="343" w="358">
                    <a:moveTo>
                      <a:pt x="356" y="341"/>
                    </a:moveTo>
                    <a:lnTo>
                      <a:pt x="356" y="339"/>
                    </a:lnTo>
                    <a:cubicBezTo>
                      <a:pt x="356" y="338"/>
                      <a:pt x="356" y="337"/>
                      <a:pt x="356" y="335"/>
                    </a:cubicBezTo>
                    <a:cubicBezTo>
                      <a:pt x="356" y="330"/>
                      <a:pt x="356" y="324"/>
                      <a:pt x="356" y="316"/>
                    </a:cubicBezTo>
                    <a:cubicBezTo>
                      <a:pt x="355" y="300"/>
                      <a:pt x="355" y="277"/>
                      <a:pt x="355" y="247"/>
                    </a:cubicBezTo>
                    <a:cubicBezTo>
                      <a:pt x="355" y="188"/>
                      <a:pt x="355" y="104"/>
                      <a:pt x="354" y="2"/>
                    </a:cubicBezTo>
                    <a:lnTo>
                      <a:pt x="356" y="4"/>
                    </a:lnTo>
                    <a:cubicBezTo>
                      <a:pt x="253" y="4"/>
                      <a:pt x="131" y="4"/>
                      <a:pt x="1" y="4"/>
                    </a:cubicBezTo>
                    <a:cubicBezTo>
                      <a:pt x="1" y="5"/>
                      <a:pt x="5" y="0"/>
                      <a:pt x="3" y="2"/>
                    </a:cubicBezTo>
                    <a:lnTo>
                      <a:pt x="3" y="2"/>
                    </a:lnTo>
                    <a:lnTo>
                      <a:pt x="3" y="48"/>
                    </a:lnTo>
                    <a:cubicBezTo>
                      <a:pt x="3" y="63"/>
                      <a:pt x="3" y="79"/>
                      <a:pt x="3" y="93"/>
                    </a:cubicBezTo>
                    <a:cubicBezTo>
                      <a:pt x="3" y="123"/>
                      <a:pt x="3" y="152"/>
                      <a:pt x="3" y="181"/>
                    </a:cubicBezTo>
                    <a:cubicBezTo>
                      <a:pt x="3" y="238"/>
                      <a:pt x="3" y="292"/>
                      <a:pt x="3" y="341"/>
                    </a:cubicBezTo>
                    <a:lnTo>
                      <a:pt x="1" y="339"/>
                    </a:lnTo>
                    <a:cubicBezTo>
                      <a:pt x="107" y="340"/>
                      <a:pt x="196" y="340"/>
                      <a:pt x="258" y="340"/>
                    </a:cubicBezTo>
                    <a:cubicBezTo>
                      <a:pt x="289" y="340"/>
                      <a:pt x="313" y="340"/>
                      <a:pt x="330" y="341"/>
                    </a:cubicBezTo>
                    <a:cubicBezTo>
                      <a:pt x="338" y="341"/>
                      <a:pt x="345" y="341"/>
                      <a:pt x="349" y="341"/>
                    </a:cubicBezTo>
                    <a:cubicBezTo>
                      <a:pt x="351" y="341"/>
                      <a:pt x="353" y="341"/>
                      <a:pt x="354" y="341"/>
                    </a:cubicBezTo>
                    <a:cubicBezTo>
                      <a:pt x="355" y="341"/>
                      <a:pt x="356" y="341"/>
                      <a:pt x="356" y="341"/>
                    </a:cubicBezTo>
                    <a:lnTo>
                      <a:pt x="354" y="341"/>
                    </a:lnTo>
                    <a:cubicBezTo>
                      <a:pt x="353" y="341"/>
                      <a:pt x="352" y="341"/>
                      <a:pt x="350" y="341"/>
                    </a:cubicBezTo>
                    <a:cubicBezTo>
                      <a:pt x="345" y="341"/>
                      <a:pt x="339" y="341"/>
                      <a:pt x="331" y="341"/>
                    </a:cubicBezTo>
                    <a:cubicBezTo>
                      <a:pt x="314" y="342"/>
                      <a:pt x="290" y="342"/>
                      <a:pt x="259" y="342"/>
                    </a:cubicBezTo>
                    <a:cubicBezTo>
                      <a:pt x="197" y="342"/>
                      <a:pt x="108" y="342"/>
                      <a:pt x="1" y="343"/>
                    </a:cubicBezTo>
                    <a:lnTo>
                      <a:pt x="0" y="343"/>
                    </a:lnTo>
                    <a:lnTo>
                      <a:pt x="0" y="341"/>
                    </a:lnTo>
                    <a:cubicBezTo>
                      <a:pt x="0" y="292"/>
                      <a:pt x="0" y="238"/>
                      <a:pt x="0" y="181"/>
                    </a:cubicBezTo>
                    <a:cubicBezTo>
                      <a:pt x="0" y="152"/>
                      <a:pt x="0" y="123"/>
                      <a:pt x="0" y="93"/>
                    </a:cubicBezTo>
                    <a:cubicBezTo>
                      <a:pt x="0" y="78"/>
                      <a:pt x="0" y="63"/>
                      <a:pt x="0" y="48"/>
                    </a:cubicBezTo>
                    <a:lnTo>
                      <a:pt x="0" y="2"/>
                    </a:lnTo>
                    <a:lnTo>
                      <a:pt x="0" y="2"/>
                    </a:lnTo>
                    <a:cubicBezTo>
                      <a:pt x="-2" y="4"/>
                      <a:pt x="2" y="0"/>
                      <a:pt x="2" y="0"/>
                    </a:cubicBezTo>
                    <a:cubicBezTo>
                      <a:pt x="132" y="0"/>
                      <a:pt x="253" y="0"/>
                      <a:pt x="356" y="0"/>
                    </a:cubicBezTo>
                    <a:lnTo>
                      <a:pt x="358" y="0"/>
                    </a:lnTo>
                    <a:lnTo>
                      <a:pt x="358" y="2"/>
                    </a:lnTo>
                    <a:cubicBezTo>
                      <a:pt x="358" y="104"/>
                      <a:pt x="357" y="189"/>
                      <a:pt x="357" y="249"/>
                    </a:cubicBezTo>
                    <a:cubicBezTo>
                      <a:pt x="357" y="278"/>
                      <a:pt x="357" y="301"/>
                      <a:pt x="357" y="317"/>
                    </a:cubicBezTo>
                    <a:cubicBezTo>
                      <a:pt x="356" y="325"/>
                      <a:pt x="356" y="331"/>
                      <a:pt x="356" y="335"/>
                    </a:cubicBezTo>
                    <a:cubicBezTo>
                      <a:pt x="356" y="337"/>
                      <a:pt x="356" y="338"/>
                      <a:pt x="356" y="340"/>
                    </a:cubicBezTo>
                    <a:cubicBezTo>
                      <a:pt x="356" y="341"/>
                      <a:pt x="356" y="341"/>
                      <a:pt x="356" y="34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98" name="Google Shape;1098;p27"/>
            <p:cNvSpPr/>
            <p:nvPr/>
          </p:nvSpPr>
          <p:spPr>
            <a:xfrm>
              <a:off x="8155796" y="3367253"/>
              <a:ext cx="400082" cy="400082"/>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2" y="28"/>
                  </a:lnTo>
                  <a:cubicBezTo>
                    <a:pt x="170" y="31"/>
                    <a:pt x="179" y="35"/>
                    <a:pt x="187" y="40"/>
                  </a:cubicBezTo>
                  <a:lnTo>
                    <a:pt x="209" y="28"/>
                  </a:lnTo>
                  <a:lnTo>
                    <a:pt x="238" y="60"/>
                  </a:lnTo>
                  <a:lnTo>
                    <a:pt x="223" y="81"/>
                  </a:lnTo>
                  <a:cubicBezTo>
                    <a:pt x="227" y="89"/>
                    <a:pt x="230" y="98"/>
                    <a:pt x="232" y="107"/>
                  </a:cubicBezTo>
                  <a:lnTo>
                    <a:pt x="257" y="114"/>
                  </a:lnTo>
                  <a:lnTo>
                    <a:pt x="255" y="157"/>
                  </a:lnTo>
                  <a:lnTo>
                    <a:pt x="229" y="161"/>
                  </a:lnTo>
                  <a:cubicBezTo>
                    <a:pt x="226" y="170"/>
                    <a:pt x="222" y="179"/>
                    <a:pt x="217" y="186"/>
                  </a:cubicBezTo>
                  <a:lnTo>
                    <a:pt x="229" y="209"/>
                  </a:lnTo>
                  <a:lnTo>
                    <a:pt x="198"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20" y="197"/>
                  </a:lnTo>
                  <a:lnTo>
                    <a:pt x="35" y="176"/>
                  </a:lnTo>
                  <a:cubicBezTo>
                    <a:pt x="30" y="168"/>
                    <a:pt x="27" y="159"/>
                    <a:pt x="25" y="150"/>
                  </a:cubicBezTo>
                  <a:lnTo>
                    <a:pt x="0" y="143"/>
                  </a:lnTo>
                  <a:lnTo>
                    <a:pt x="3" y="100"/>
                  </a:lnTo>
                  <a:lnTo>
                    <a:pt x="28" y="96"/>
                  </a:lnTo>
                  <a:moveTo>
                    <a:pt x="83" y="124"/>
                  </a:moveTo>
                  <a:cubicBezTo>
                    <a:pt x="81" y="149"/>
                    <a:pt x="101" y="171"/>
                    <a:pt x="126" y="172"/>
                  </a:cubicBezTo>
                  <a:cubicBezTo>
                    <a:pt x="152" y="174"/>
                    <a:pt x="174" y="154"/>
                    <a:pt x="175" y="129"/>
                  </a:cubicBezTo>
                  <a:cubicBezTo>
                    <a:pt x="177" y="104"/>
                    <a:pt x="157" y="82"/>
                    <a:pt x="131" y="81"/>
                  </a:cubicBezTo>
                  <a:cubicBezTo>
                    <a:pt x="106" y="79"/>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9" name="Google Shape;1099;p27"/>
            <p:cNvSpPr/>
            <p:nvPr/>
          </p:nvSpPr>
          <p:spPr>
            <a:xfrm>
              <a:off x="8328599" y="1725188"/>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00" name="Google Shape;1100;p27"/>
            <p:cNvSpPr/>
            <p:nvPr/>
          </p:nvSpPr>
          <p:spPr>
            <a:xfrm>
              <a:off x="7936301" y="1508801"/>
              <a:ext cx="418763" cy="249078"/>
            </a:xfrm>
            <a:custGeom>
              <a:rect b="b" l="l" r="r" t="t"/>
              <a:pathLst>
                <a:path extrusionOk="0" h="160" w="269">
                  <a:moveTo>
                    <a:pt x="269" y="160"/>
                  </a:moveTo>
                  <a:lnTo>
                    <a:pt x="211" y="160"/>
                  </a:lnTo>
                  <a:cubicBezTo>
                    <a:pt x="158" y="160"/>
                    <a:pt x="115" y="117"/>
                    <a:pt x="115" y="64"/>
                  </a:cubicBezTo>
                  <a:cubicBezTo>
                    <a:pt x="115" y="29"/>
                    <a:pt x="113" y="7"/>
                    <a:pt x="82" y="7"/>
                  </a:cubicBezTo>
                  <a:lnTo>
                    <a:pt x="0" y="7"/>
                  </a:lnTo>
                  <a:lnTo>
                    <a:pt x="0" y="0"/>
                  </a:lnTo>
                  <a:lnTo>
                    <a:pt x="82" y="0"/>
                  </a:lnTo>
                  <a:cubicBezTo>
                    <a:pt x="122" y="0"/>
                    <a:pt x="122" y="34"/>
                    <a:pt x="122" y="63"/>
                  </a:cubicBezTo>
                  <a:cubicBezTo>
                    <a:pt x="122" y="113"/>
                    <a:pt x="162" y="153"/>
                    <a:pt x="211" y="153"/>
                  </a:cubicBezTo>
                  <a:lnTo>
                    <a:pt x="269" y="153"/>
                  </a:lnTo>
                  <a:lnTo>
                    <a:pt x="269" y="160"/>
                  </a:lnTo>
                  <a:close/>
                </a:path>
              </a:pathLst>
            </a:custGeom>
            <a:solidFill>
              <a:schemeClr val="lt2"/>
            </a:solidFill>
            <a:ln>
              <a:noFill/>
            </a:ln>
          </p:spPr>
          <p:txBody>
            <a:bodyPr anchorCtr="1" anchor="ctr" bIns="12600" lIns="90000" spcFirstLastPara="1" rIns="90000" wrap="square" tIns="126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nvGrpSpPr>
            <p:cNvPr id="1101" name="Google Shape;1101;p27"/>
            <p:cNvGrpSpPr/>
            <p:nvPr/>
          </p:nvGrpSpPr>
          <p:grpSpPr>
            <a:xfrm>
              <a:off x="4990776" y="257734"/>
              <a:ext cx="563540" cy="563540"/>
              <a:chOff x="4838376" y="257734"/>
              <a:chExt cx="563540" cy="563540"/>
            </a:xfrm>
          </p:grpSpPr>
          <p:sp>
            <p:nvSpPr>
              <p:cNvPr id="1102" name="Google Shape;1102;p27"/>
              <p:cNvSpPr/>
              <p:nvPr/>
            </p:nvSpPr>
            <p:spPr>
              <a:xfrm>
                <a:off x="4838376" y="257734"/>
                <a:ext cx="563540" cy="563540"/>
              </a:xfrm>
              <a:custGeom>
                <a:rect b="b" l="l" r="r" t="t"/>
                <a:pathLst>
                  <a:path extrusionOk="0" h="362" w="362">
                    <a:moveTo>
                      <a:pt x="181" y="362"/>
                    </a:moveTo>
                    <a:lnTo>
                      <a:pt x="285" y="362"/>
                    </a:lnTo>
                    <a:cubicBezTo>
                      <a:pt x="328" y="362"/>
                      <a:pt x="362" y="328"/>
                      <a:pt x="362" y="286"/>
                    </a:cubicBezTo>
                    <a:lnTo>
                      <a:pt x="362" y="77"/>
                    </a:lnTo>
                    <a:cubicBezTo>
                      <a:pt x="362" y="35"/>
                      <a:pt x="328" y="0"/>
                      <a:pt x="285" y="0"/>
                    </a:cubicBezTo>
                    <a:lnTo>
                      <a:pt x="77" y="0"/>
                    </a:lnTo>
                    <a:cubicBezTo>
                      <a:pt x="34" y="0"/>
                      <a:pt x="0" y="35"/>
                      <a:pt x="0" y="77"/>
                    </a:cubicBezTo>
                    <a:lnTo>
                      <a:pt x="0" y="286"/>
                    </a:lnTo>
                    <a:cubicBezTo>
                      <a:pt x="0" y="328"/>
                      <a:pt x="34" y="362"/>
                      <a:pt x="77" y="362"/>
                    </a:cubicBezTo>
                    <a:lnTo>
                      <a:pt x="181" y="36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3" name="Google Shape;1103;p27"/>
              <p:cNvSpPr/>
              <p:nvPr/>
            </p:nvSpPr>
            <p:spPr>
              <a:xfrm>
                <a:off x="5029855" y="441429"/>
                <a:ext cx="199263" cy="216387"/>
              </a:xfrm>
              <a:custGeom>
                <a:rect b="b" l="l" r="r" t="t"/>
                <a:pathLst>
                  <a:path extrusionOk="0" h="139" w="128">
                    <a:moveTo>
                      <a:pt x="4" y="138"/>
                    </a:moveTo>
                    <a:lnTo>
                      <a:pt x="42" y="138"/>
                    </a:lnTo>
                    <a:cubicBezTo>
                      <a:pt x="44" y="138"/>
                      <a:pt x="46" y="136"/>
                      <a:pt x="46" y="134"/>
                    </a:cubicBezTo>
                    <a:lnTo>
                      <a:pt x="46" y="94"/>
                    </a:lnTo>
                    <a:cubicBezTo>
                      <a:pt x="46" y="92"/>
                      <a:pt x="48" y="90"/>
                      <a:pt x="50" y="90"/>
                    </a:cubicBezTo>
                    <a:lnTo>
                      <a:pt x="77" y="90"/>
                    </a:lnTo>
                    <a:cubicBezTo>
                      <a:pt x="80" y="90"/>
                      <a:pt x="81" y="92"/>
                      <a:pt x="81" y="94"/>
                    </a:cubicBezTo>
                    <a:lnTo>
                      <a:pt x="81" y="135"/>
                    </a:lnTo>
                    <a:cubicBezTo>
                      <a:pt x="81" y="137"/>
                      <a:pt x="83" y="139"/>
                      <a:pt x="86" y="139"/>
                    </a:cubicBezTo>
                    <a:lnTo>
                      <a:pt x="123" y="139"/>
                    </a:lnTo>
                    <a:cubicBezTo>
                      <a:pt x="126" y="139"/>
                      <a:pt x="128" y="137"/>
                      <a:pt x="128" y="135"/>
                    </a:cubicBezTo>
                    <a:lnTo>
                      <a:pt x="128" y="61"/>
                    </a:lnTo>
                    <a:cubicBezTo>
                      <a:pt x="128" y="60"/>
                      <a:pt x="127" y="59"/>
                      <a:pt x="126" y="59"/>
                    </a:cubicBezTo>
                    <a:lnTo>
                      <a:pt x="66" y="1"/>
                    </a:lnTo>
                    <a:cubicBezTo>
                      <a:pt x="65" y="-1"/>
                      <a:pt x="62" y="-1"/>
                      <a:pt x="61" y="1"/>
                    </a:cubicBezTo>
                    <a:lnTo>
                      <a:pt x="1" y="57"/>
                    </a:lnTo>
                    <a:cubicBezTo>
                      <a:pt x="0" y="58"/>
                      <a:pt x="0" y="59"/>
                      <a:pt x="0" y="60"/>
                    </a:cubicBezTo>
                    <a:lnTo>
                      <a:pt x="0" y="134"/>
                    </a:lnTo>
                    <a:cubicBezTo>
                      <a:pt x="0" y="136"/>
                      <a:pt x="2" y="138"/>
                      <a:pt x="4" y="138"/>
                    </a:cubicBezTo>
                    <a:close/>
                  </a:path>
                </a:pathLst>
              </a:custGeom>
              <a:solidFill>
                <a:schemeClr val="lt1"/>
              </a:solidFill>
              <a:ln>
                <a:noFill/>
              </a:ln>
            </p:spPr>
            <p:txBody>
              <a:bodyPr anchorCtr="1" anchor="ctr" bIns="5025" lIns="90000" spcFirstLastPara="1" rIns="90000" wrap="square" tIns="5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pic>
        <p:nvPicPr>
          <p:cNvPr id="1104" name="Google Shape;1104;p27"/>
          <p:cNvPicPr preferRelativeResize="0"/>
          <p:nvPr>
            <p:ph idx="2" type="pic"/>
          </p:nvPr>
        </p:nvPicPr>
        <p:blipFill rotWithShape="1">
          <a:blip r:embed="rId3">
            <a:alphaModFix/>
          </a:blip>
          <a:srcRect b="19182" l="88" r="36891" t="1483"/>
          <a:stretch/>
        </p:blipFill>
        <p:spPr>
          <a:xfrm>
            <a:off x="5882956" y="910538"/>
            <a:ext cx="1759550" cy="3323075"/>
          </a:xfrm>
          <a:prstGeom prst="rect">
            <a:avLst/>
          </a:prstGeom>
        </p:spPr>
      </p:pic>
      <p:sp>
        <p:nvSpPr>
          <p:cNvPr id="1105" name="Google Shape;1105;p27"/>
          <p:cNvSpPr txBox="1"/>
          <p:nvPr/>
        </p:nvSpPr>
        <p:spPr>
          <a:xfrm>
            <a:off x="155900" y="1385850"/>
            <a:ext cx="51306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Times New Roman"/>
                <a:ea typeface="Times New Roman"/>
                <a:cs typeface="Times New Roman"/>
                <a:sym typeface="Times New Roman"/>
              </a:rPr>
              <a:t>Calorie Care is a unique diet planning mobile application created to meet the nutritional demands . The software is  developed in Java for Android, provides individualized meal planning based on local cuisines and individual nutritional needs. Calorie Care's user-friendly design and comprehensive database of Bangladeshi meals enable users to easily track their calories and maintain a balanced diet.</a:t>
            </a:r>
            <a:endParaRPr sz="1500">
              <a:latin typeface="Times New Roman"/>
              <a:ea typeface="Times New Roman"/>
              <a:cs typeface="Times New Roman"/>
              <a:sym typeface="Times New Roman"/>
            </a:endParaRPr>
          </a:p>
        </p:txBody>
      </p:sp>
      <p:sp>
        <p:nvSpPr>
          <p:cNvPr id="1106" name="Google Shape;1106;p27"/>
          <p:cNvSpPr txBox="1"/>
          <p:nvPr>
            <p:ph type="title"/>
          </p:nvPr>
        </p:nvSpPr>
        <p:spPr>
          <a:xfrm>
            <a:off x="1425575" y="337850"/>
            <a:ext cx="35652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28"/>
          <p:cNvSpPr txBox="1"/>
          <p:nvPr>
            <p:ph type="title"/>
          </p:nvPr>
        </p:nvSpPr>
        <p:spPr>
          <a:xfrm>
            <a:off x="3989375" y="2571975"/>
            <a:ext cx="4383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112" name="Google Shape;1112;p28"/>
          <p:cNvSpPr txBox="1"/>
          <p:nvPr>
            <p:ph idx="2" type="title"/>
          </p:nvPr>
        </p:nvSpPr>
        <p:spPr>
          <a:xfrm>
            <a:off x="5642675" y="1454775"/>
            <a:ext cx="1077000" cy="9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113" name="Google Shape;1113;p28"/>
          <p:cNvGrpSpPr/>
          <p:nvPr/>
        </p:nvGrpSpPr>
        <p:grpSpPr>
          <a:xfrm>
            <a:off x="418555" y="2815949"/>
            <a:ext cx="3225743" cy="2405363"/>
            <a:chOff x="418555" y="2815949"/>
            <a:chExt cx="3225743" cy="2405363"/>
          </a:xfrm>
        </p:grpSpPr>
        <p:grpSp>
          <p:nvGrpSpPr>
            <p:cNvPr id="1114" name="Google Shape;1114;p28"/>
            <p:cNvGrpSpPr/>
            <p:nvPr/>
          </p:nvGrpSpPr>
          <p:grpSpPr>
            <a:xfrm>
              <a:off x="418555" y="2815949"/>
              <a:ext cx="2661006" cy="2405363"/>
              <a:chOff x="418555" y="2815949"/>
              <a:chExt cx="2661006" cy="2405363"/>
            </a:xfrm>
          </p:grpSpPr>
          <p:sp>
            <p:nvSpPr>
              <p:cNvPr id="1115" name="Google Shape;1115;p28"/>
              <p:cNvSpPr/>
              <p:nvPr/>
            </p:nvSpPr>
            <p:spPr>
              <a:xfrm>
                <a:off x="1417886" y="4361425"/>
                <a:ext cx="1661675" cy="859888"/>
              </a:xfrm>
              <a:custGeom>
                <a:rect b="b" l="l" r="r" t="t"/>
                <a:pathLst>
                  <a:path extrusionOk="0" h="518" w="1001">
                    <a:moveTo>
                      <a:pt x="281" y="434"/>
                    </a:moveTo>
                    <a:cubicBezTo>
                      <a:pt x="302" y="359"/>
                      <a:pt x="377" y="94"/>
                      <a:pt x="398" y="19"/>
                    </a:cubicBezTo>
                    <a:cubicBezTo>
                      <a:pt x="401" y="8"/>
                      <a:pt x="412" y="0"/>
                      <a:pt x="424" y="0"/>
                    </a:cubicBezTo>
                    <a:lnTo>
                      <a:pt x="975" y="0"/>
                    </a:lnTo>
                    <a:cubicBezTo>
                      <a:pt x="993" y="0"/>
                      <a:pt x="1005" y="17"/>
                      <a:pt x="1001" y="34"/>
                    </a:cubicBezTo>
                    <a:lnTo>
                      <a:pt x="868" y="499"/>
                    </a:lnTo>
                    <a:cubicBezTo>
                      <a:pt x="865" y="510"/>
                      <a:pt x="854" y="518"/>
                      <a:pt x="842" y="518"/>
                    </a:cubicBezTo>
                    <a:lnTo>
                      <a:pt x="27" y="518"/>
                    </a:lnTo>
                    <a:cubicBezTo>
                      <a:pt x="-5" y="518"/>
                      <a:pt x="-11" y="472"/>
                      <a:pt x="21" y="465"/>
                    </a:cubicBezTo>
                    <a:cubicBezTo>
                      <a:pt x="21" y="465"/>
                      <a:pt x="22" y="465"/>
                      <a:pt x="23" y="465"/>
                    </a:cubicBezTo>
                    <a:cubicBezTo>
                      <a:pt x="72" y="455"/>
                      <a:pt x="204" y="454"/>
                      <a:pt x="255" y="454"/>
                    </a:cubicBezTo>
                    <a:cubicBezTo>
                      <a:pt x="267" y="454"/>
                      <a:pt x="278" y="446"/>
                      <a:pt x="281" y="4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16" name="Google Shape;1116;p28"/>
              <p:cNvSpPr/>
              <p:nvPr/>
            </p:nvSpPr>
            <p:spPr>
              <a:xfrm>
                <a:off x="1924191" y="4419525"/>
                <a:ext cx="1082330" cy="697206"/>
              </a:xfrm>
              <a:custGeom>
                <a:rect b="b" l="l" r="r" t="t"/>
                <a:pathLst>
                  <a:path extrusionOk="0" h="420" w="652">
                    <a:moveTo>
                      <a:pt x="652" y="0"/>
                    </a:moveTo>
                    <a:lnTo>
                      <a:pt x="530" y="417"/>
                    </a:lnTo>
                    <a:lnTo>
                      <a:pt x="0" y="420"/>
                    </a:lnTo>
                    <a:lnTo>
                      <a:pt x="118" y="0"/>
                    </a:lnTo>
                    <a:lnTo>
                      <a:pt x="65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7" name="Google Shape;1117;p28"/>
              <p:cNvSpPr/>
              <p:nvPr/>
            </p:nvSpPr>
            <p:spPr>
              <a:xfrm>
                <a:off x="2631359" y="4665208"/>
                <a:ext cx="217462" cy="4980"/>
              </a:xfrm>
              <a:custGeom>
                <a:rect b="b" l="l" r="r" t="t"/>
                <a:pathLst>
                  <a:path extrusionOk="0" h="3" w="131">
                    <a:moveTo>
                      <a:pt x="0" y="1"/>
                    </a:moveTo>
                    <a:cubicBezTo>
                      <a:pt x="0" y="2"/>
                      <a:pt x="28" y="3"/>
                      <a:pt x="65" y="3"/>
                    </a:cubicBezTo>
                    <a:cubicBezTo>
                      <a:pt x="101" y="3"/>
                      <a:pt x="131" y="2"/>
                      <a:pt x="131" y="1"/>
                    </a:cubicBezTo>
                    <a:cubicBezTo>
                      <a:pt x="131" y="0"/>
                      <a:pt x="101" y="0"/>
                      <a:pt x="65" y="0"/>
                    </a:cubicBezTo>
                    <a:cubicBezTo>
                      <a:pt x="28"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8" name="Google Shape;1118;p28"/>
              <p:cNvSpPr/>
              <p:nvPr/>
            </p:nvSpPr>
            <p:spPr>
              <a:xfrm>
                <a:off x="2677839" y="4764809"/>
                <a:ext cx="142761" cy="4980"/>
              </a:xfrm>
              <a:custGeom>
                <a:rect b="b" l="l" r="r" t="t"/>
                <a:pathLst>
                  <a:path extrusionOk="0" h="3" w="86">
                    <a:moveTo>
                      <a:pt x="0" y="2"/>
                    </a:moveTo>
                    <a:cubicBezTo>
                      <a:pt x="0" y="2"/>
                      <a:pt x="19" y="3"/>
                      <a:pt x="43" y="3"/>
                    </a:cubicBezTo>
                    <a:cubicBezTo>
                      <a:pt x="67" y="3"/>
                      <a:pt x="86" y="2"/>
                      <a:pt x="86" y="2"/>
                    </a:cubicBezTo>
                    <a:cubicBezTo>
                      <a:pt x="86" y="1"/>
                      <a:pt x="67" y="0"/>
                      <a:pt x="43" y="0"/>
                    </a:cubicBezTo>
                    <a:cubicBezTo>
                      <a:pt x="19"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9" name="Google Shape;1119;p28"/>
              <p:cNvSpPr/>
              <p:nvPr/>
            </p:nvSpPr>
            <p:spPr>
              <a:xfrm>
                <a:off x="2382356" y="4764809"/>
                <a:ext cx="258962" cy="4980"/>
              </a:xfrm>
              <a:custGeom>
                <a:rect b="b" l="l" r="r" t="t"/>
                <a:pathLst>
                  <a:path extrusionOk="0" h="3" w="156">
                    <a:moveTo>
                      <a:pt x="0" y="2"/>
                    </a:moveTo>
                    <a:cubicBezTo>
                      <a:pt x="0" y="2"/>
                      <a:pt x="35" y="3"/>
                      <a:pt x="78" y="3"/>
                    </a:cubicBezTo>
                    <a:cubicBezTo>
                      <a:pt x="121" y="3"/>
                      <a:pt x="156" y="2"/>
                      <a:pt x="156" y="2"/>
                    </a:cubicBezTo>
                    <a:cubicBezTo>
                      <a:pt x="156" y="1"/>
                      <a:pt x="121" y="0"/>
                      <a:pt x="78" y="0"/>
                    </a:cubicBezTo>
                    <a:cubicBezTo>
                      <a:pt x="35"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0" name="Google Shape;1120;p28"/>
              <p:cNvSpPr/>
              <p:nvPr/>
            </p:nvSpPr>
            <p:spPr>
              <a:xfrm>
                <a:off x="2847161" y="4549007"/>
                <a:ext cx="38180" cy="49800"/>
              </a:xfrm>
              <a:custGeom>
                <a:rect b="b" l="l" r="r" t="t"/>
                <a:pathLst>
                  <a:path extrusionOk="0" h="30" w="23">
                    <a:moveTo>
                      <a:pt x="0" y="30"/>
                    </a:moveTo>
                    <a:cubicBezTo>
                      <a:pt x="0" y="31"/>
                      <a:pt x="10" y="26"/>
                      <a:pt x="22" y="19"/>
                    </a:cubicBezTo>
                    <a:lnTo>
                      <a:pt x="23" y="18"/>
                    </a:lnTo>
                    <a:lnTo>
                      <a:pt x="22" y="17"/>
                    </a:lnTo>
                    <a:lnTo>
                      <a:pt x="21" y="16"/>
                    </a:lnTo>
                    <a:cubicBezTo>
                      <a:pt x="11" y="7"/>
                      <a:pt x="2" y="0"/>
                      <a:pt x="1" y="0"/>
                    </a:cubicBezTo>
                    <a:cubicBezTo>
                      <a:pt x="1" y="1"/>
                      <a:pt x="9" y="9"/>
                      <a:pt x="20" y="18"/>
                    </a:cubicBezTo>
                    <a:lnTo>
                      <a:pt x="20" y="19"/>
                    </a:lnTo>
                    <a:lnTo>
                      <a:pt x="20" y="17"/>
                    </a:lnTo>
                    <a:cubicBezTo>
                      <a:pt x="9" y="23"/>
                      <a:pt x="-1" y="30"/>
                      <a:pt x="0" y="3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1" name="Google Shape;1121;p28"/>
              <p:cNvSpPr/>
              <p:nvPr/>
            </p:nvSpPr>
            <p:spPr>
              <a:xfrm>
                <a:off x="2754200" y="4549007"/>
                <a:ext cx="39840" cy="53120"/>
              </a:xfrm>
              <a:custGeom>
                <a:rect b="b" l="l" r="r" t="t"/>
                <a:pathLst>
                  <a:path extrusionOk="0" h="32" w="24">
                    <a:moveTo>
                      <a:pt x="24" y="0"/>
                    </a:moveTo>
                    <a:cubicBezTo>
                      <a:pt x="24" y="0"/>
                      <a:pt x="14" y="5"/>
                      <a:pt x="2" y="12"/>
                    </a:cubicBezTo>
                    <a:lnTo>
                      <a:pt x="0" y="13"/>
                    </a:lnTo>
                    <a:lnTo>
                      <a:pt x="1" y="14"/>
                    </a:lnTo>
                    <a:lnTo>
                      <a:pt x="2" y="14"/>
                    </a:lnTo>
                    <a:cubicBezTo>
                      <a:pt x="11" y="25"/>
                      <a:pt x="19" y="33"/>
                      <a:pt x="20" y="32"/>
                    </a:cubicBezTo>
                    <a:cubicBezTo>
                      <a:pt x="20" y="32"/>
                      <a:pt x="13" y="23"/>
                      <a:pt x="4" y="13"/>
                    </a:cubicBezTo>
                    <a:lnTo>
                      <a:pt x="3" y="12"/>
                    </a:lnTo>
                    <a:lnTo>
                      <a:pt x="3" y="14"/>
                    </a:lnTo>
                    <a:cubicBezTo>
                      <a:pt x="15" y="7"/>
                      <a:pt x="24" y="1"/>
                      <a:pt x="24"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2" name="Google Shape;1122;p28"/>
              <p:cNvSpPr/>
              <p:nvPr/>
            </p:nvSpPr>
            <p:spPr>
              <a:xfrm>
                <a:off x="2802341" y="4535727"/>
                <a:ext cx="31540" cy="87981"/>
              </a:xfrm>
              <a:custGeom>
                <a:rect b="b" l="l" r="r" t="t"/>
                <a:pathLst>
                  <a:path extrusionOk="0" h="53" w="19">
                    <a:moveTo>
                      <a:pt x="0" y="0"/>
                    </a:moveTo>
                    <a:cubicBezTo>
                      <a:pt x="0" y="0"/>
                      <a:pt x="2" y="12"/>
                      <a:pt x="8" y="27"/>
                    </a:cubicBezTo>
                    <a:cubicBezTo>
                      <a:pt x="13" y="42"/>
                      <a:pt x="18" y="54"/>
                      <a:pt x="19" y="53"/>
                    </a:cubicBezTo>
                    <a:cubicBezTo>
                      <a:pt x="19" y="52"/>
                      <a:pt x="16" y="41"/>
                      <a:pt x="11" y="26"/>
                    </a:cubicBezTo>
                    <a:cubicBezTo>
                      <a:pt x="6" y="11"/>
                      <a:pt x="1"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3" name="Google Shape;1123;p28"/>
              <p:cNvSpPr/>
              <p:nvPr/>
            </p:nvSpPr>
            <p:spPr>
              <a:xfrm>
                <a:off x="2120073" y="4655248"/>
                <a:ext cx="448204" cy="4980"/>
              </a:xfrm>
              <a:custGeom>
                <a:rect b="b" l="l" r="r" t="t"/>
                <a:pathLst>
                  <a:path extrusionOk="0" h="3" w="270">
                    <a:moveTo>
                      <a:pt x="0" y="2"/>
                    </a:moveTo>
                    <a:cubicBezTo>
                      <a:pt x="0" y="2"/>
                      <a:pt x="61" y="3"/>
                      <a:pt x="135" y="3"/>
                    </a:cubicBezTo>
                    <a:cubicBezTo>
                      <a:pt x="210" y="3"/>
                      <a:pt x="270" y="2"/>
                      <a:pt x="270" y="2"/>
                    </a:cubicBezTo>
                    <a:cubicBezTo>
                      <a:pt x="270" y="1"/>
                      <a:pt x="210" y="0"/>
                      <a:pt x="135" y="0"/>
                    </a:cubicBezTo>
                    <a:cubicBezTo>
                      <a:pt x="61"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24" name="Google Shape;1124;p28"/>
              <p:cNvSpPr/>
              <p:nvPr/>
            </p:nvSpPr>
            <p:spPr>
              <a:xfrm>
                <a:off x="2143314" y="4710028"/>
                <a:ext cx="698866" cy="4980"/>
              </a:xfrm>
              <a:custGeom>
                <a:rect b="b" l="l" r="r" t="t"/>
                <a:pathLst>
                  <a:path extrusionOk="0" h="3" w="421">
                    <a:moveTo>
                      <a:pt x="0" y="2"/>
                    </a:moveTo>
                    <a:cubicBezTo>
                      <a:pt x="0" y="3"/>
                      <a:pt x="94" y="3"/>
                      <a:pt x="210" y="3"/>
                    </a:cubicBezTo>
                    <a:cubicBezTo>
                      <a:pt x="326" y="3"/>
                      <a:pt x="421" y="3"/>
                      <a:pt x="421" y="2"/>
                    </a:cubicBezTo>
                    <a:cubicBezTo>
                      <a:pt x="421" y="1"/>
                      <a:pt x="326" y="0"/>
                      <a:pt x="210" y="0"/>
                    </a:cubicBezTo>
                    <a:cubicBezTo>
                      <a:pt x="94"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25" name="Google Shape;1125;p28"/>
              <p:cNvSpPr/>
              <p:nvPr/>
            </p:nvSpPr>
            <p:spPr>
              <a:xfrm>
                <a:off x="2559978" y="4851130"/>
                <a:ext cx="219122" cy="4980"/>
              </a:xfrm>
              <a:custGeom>
                <a:rect b="b" l="l" r="r" t="t"/>
                <a:pathLst>
                  <a:path extrusionOk="0" h="3" w="132">
                    <a:moveTo>
                      <a:pt x="0" y="1"/>
                    </a:moveTo>
                    <a:cubicBezTo>
                      <a:pt x="0" y="2"/>
                      <a:pt x="29" y="3"/>
                      <a:pt x="66" y="3"/>
                    </a:cubicBezTo>
                    <a:cubicBezTo>
                      <a:pt x="102" y="3"/>
                      <a:pt x="132" y="2"/>
                      <a:pt x="132" y="1"/>
                    </a:cubicBezTo>
                    <a:cubicBezTo>
                      <a:pt x="132" y="1"/>
                      <a:pt x="102" y="0"/>
                      <a:pt x="66" y="0"/>
                    </a:cubicBezTo>
                    <a:cubicBezTo>
                      <a:pt x="29" y="0"/>
                      <a:pt x="0" y="1"/>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6" name="Google Shape;1126;p28"/>
              <p:cNvSpPr/>
              <p:nvPr/>
            </p:nvSpPr>
            <p:spPr>
              <a:xfrm>
                <a:off x="2608118" y="4952391"/>
                <a:ext cx="142761" cy="3320"/>
              </a:xfrm>
              <a:custGeom>
                <a:rect b="b" l="l" r="r" t="t"/>
                <a:pathLst>
                  <a:path extrusionOk="0" h="2" w="86">
                    <a:moveTo>
                      <a:pt x="0" y="1"/>
                    </a:moveTo>
                    <a:cubicBezTo>
                      <a:pt x="0" y="2"/>
                      <a:pt x="19" y="2"/>
                      <a:pt x="43" y="2"/>
                    </a:cubicBezTo>
                    <a:cubicBezTo>
                      <a:pt x="67" y="2"/>
                      <a:pt x="86" y="2"/>
                      <a:pt x="86" y="1"/>
                    </a:cubicBezTo>
                    <a:cubicBezTo>
                      <a:pt x="86" y="0"/>
                      <a:pt x="67" y="0"/>
                      <a:pt x="43" y="0"/>
                    </a:cubicBezTo>
                    <a:cubicBezTo>
                      <a:pt x="19"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7" name="Google Shape;1127;p28"/>
              <p:cNvSpPr/>
              <p:nvPr/>
            </p:nvSpPr>
            <p:spPr>
              <a:xfrm>
                <a:off x="2312635" y="4952391"/>
                <a:ext cx="258962" cy="3320"/>
              </a:xfrm>
              <a:custGeom>
                <a:rect b="b" l="l" r="r" t="t"/>
                <a:pathLst>
                  <a:path extrusionOk="0" h="2" w="156">
                    <a:moveTo>
                      <a:pt x="0" y="1"/>
                    </a:moveTo>
                    <a:cubicBezTo>
                      <a:pt x="0" y="2"/>
                      <a:pt x="35" y="2"/>
                      <a:pt x="78" y="2"/>
                    </a:cubicBezTo>
                    <a:cubicBezTo>
                      <a:pt x="121" y="2"/>
                      <a:pt x="156" y="2"/>
                      <a:pt x="156" y="1"/>
                    </a:cubicBezTo>
                    <a:cubicBezTo>
                      <a:pt x="156" y="0"/>
                      <a:pt x="121" y="0"/>
                      <a:pt x="78" y="0"/>
                    </a:cubicBezTo>
                    <a:cubicBezTo>
                      <a:pt x="35"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8" name="Google Shape;1128;p28"/>
              <p:cNvSpPr/>
              <p:nvPr/>
            </p:nvSpPr>
            <p:spPr>
              <a:xfrm>
                <a:off x="2071933" y="4897610"/>
                <a:ext cx="700526" cy="3320"/>
              </a:xfrm>
              <a:custGeom>
                <a:rect b="b" l="l" r="r" t="t"/>
                <a:pathLst>
                  <a:path extrusionOk="0" h="2" w="422">
                    <a:moveTo>
                      <a:pt x="0" y="1"/>
                    </a:moveTo>
                    <a:cubicBezTo>
                      <a:pt x="0" y="2"/>
                      <a:pt x="95" y="2"/>
                      <a:pt x="211" y="2"/>
                    </a:cubicBezTo>
                    <a:cubicBezTo>
                      <a:pt x="327" y="2"/>
                      <a:pt x="422" y="2"/>
                      <a:pt x="422" y="1"/>
                    </a:cubicBezTo>
                    <a:cubicBezTo>
                      <a:pt x="422" y="0"/>
                      <a:pt x="327" y="0"/>
                      <a:pt x="211" y="0"/>
                    </a:cubicBezTo>
                    <a:cubicBezTo>
                      <a:pt x="95"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29" name="Google Shape;1129;p28"/>
              <p:cNvSpPr/>
              <p:nvPr/>
            </p:nvSpPr>
            <p:spPr>
              <a:xfrm>
                <a:off x="2815621" y="4371385"/>
                <a:ext cx="242362" cy="849928"/>
              </a:xfrm>
              <a:custGeom>
                <a:rect b="b" l="l" r="r" t="t"/>
                <a:pathLst>
                  <a:path extrusionOk="0" h="512" w="146">
                    <a:moveTo>
                      <a:pt x="0" y="512"/>
                    </a:moveTo>
                    <a:cubicBezTo>
                      <a:pt x="1" y="512"/>
                      <a:pt x="34" y="398"/>
                      <a:pt x="75" y="257"/>
                    </a:cubicBezTo>
                    <a:cubicBezTo>
                      <a:pt x="115" y="115"/>
                      <a:pt x="147" y="0"/>
                      <a:pt x="146" y="0"/>
                    </a:cubicBezTo>
                    <a:cubicBezTo>
                      <a:pt x="145" y="0"/>
                      <a:pt x="112" y="114"/>
                      <a:pt x="72" y="256"/>
                    </a:cubicBezTo>
                    <a:cubicBezTo>
                      <a:pt x="32" y="397"/>
                      <a:pt x="0" y="512"/>
                      <a:pt x="0" y="51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0" name="Google Shape;1130;p28"/>
              <p:cNvSpPr/>
              <p:nvPr/>
            </p:nvSpPr>
            <p:spPr>
              <a:xfrm>
                <a:off x="2143314" y="4578887"/>
                <a:ext cx="436584" cy="385123"/>
              </a:xfrm>
              <a:custGeom>
                <a:rect b="b" l="l" r="r" t="t"/>
                <a:pathLst>
                  <a:path extrusionOk="0" h="232" w="263">
                    <a:moveTo>
                      <a:pt x="261" y="6"/>
                    </a:moveTo>
                    <a:cubicBezTo>
                      <a:pt x="261" y="6"/>
                      <a:pt x="216" y="-8"/>
                      <a:pt x="185" y="6"/>
                    </a:cubicBezTo>
                    <a:cubicBezTo>
                      <a:pt x="154" y="21"/>
                      <a:pt x="0" y="140"/>
                      <a:pt x="0" y="140"/>
                    </a:cubicBezTo>
                    <a:lnTo>
                      <a:pt x="25" y="232"/>
                    </a:lnTo>
                    <a:lnTo>
                      <a:pt x="61" y="203"/>
                    </a:lnTo>
                    <a:cubicBezTo>
                      <a:pt x="61" y="203"/>
                      <a:pt x="119" y="211"/>
                      <a:pt x="142" y="189"/>
                    </a:cubicBezTo>
                    <a:cubicBezTo>
                      <a:pt x="164" y="166"/>
                      <a:pt x="190" y="145"/>
                      <a:pt x="190" y="145"/>
                    </a:cubicBezTo>
                    <a:cubicBezTo>
                      <a:pt x="190" y="145"/>
                      <a:pt x="213" y="182"/>
                      <a:pt x="226" y="180"/>
                    </a:cubicBezTo>
                    <a:cubicBezTo>
                      <a:pt x="235" y="178"/>
                      <a:pt x="240" y="149"/>
                      <a:pt x="240" y="149"/>
                    </a:cubicBezTo>
                    <a:cubicBezTo>
                      <a:pt x="240" y="149"/>
                      <a:pt x="268" y="156"/>
                      <a:pt x="261" y="129"/>
                    </a:cubicBezTo>
                    <a:lnTo>
                      <a:pt x="245" y="75"/>
                    </a:lnTo>
                    <a:cubicBezTo>
                      <a:pt x="242" y="66"/>
                      <a:pt x="233" y="59"/>
                      <a:pt x="223" y="58"/>
                    </a:cubicBezTo>
                    <a:lnTo>
                      <a:pt x="175" y="53"/>
                    </a:lnTo>
                    <a:lnTo>
                      <a:pt x="201" y="32"/>
                    </a:lnTo>
                    <a:cubicBezTo>
                      <a:pt x="201" y="32"/>
                      <a:pt x="229" y="34"/>
                      <a:pt x="253" y="29"/>
                    </a:cubicBezTo>
                    <a:cubicBezTo>
                      <a:pt x="261" y="27"/>
                      <a:pt x="267" y="11"/>
                      <a:pt x="261" y="6"/>
                    </a:cubicBezTo>
                    <a:close/>
                  </a:path>
                </a:pathLst>
              </a:custGeom>
              <a:solidFill>
                <a:srgbClr val="9E6753"/>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1" name="Google Shape;1131;p28"/>
              <p:cNvSpPr/>
              <p:nvPr/>
            </p:nvSpPr>
            <p:spPr>
              <a:xfrm>
                <a:off x="2408916" y="4733269"/>
                <a:ext cx="122841" cy="91301"/>
              </a:xfrm>
              <a:custGeom>
                <a:rect b="b" l="l" r="r" t="t"/>
                <a:pathLst>
                  <a:path extrusionOk="0" h="55" w="74">
                    <a:moveTo>
                      <a:pt x="0" y="12"/>
                    </a:moveTo>
                    <a:cubicBezTo>
                      <a:pt x="1" y="12"/>
                      <a:pt x="6" y="9"/>
                      <a:pt x="15" y="6"/>
                    </a:cubicBezTo>
                    <a:cubicBezTo>
                      <a:pt x="19" y="4"/>
                      <a:pt x="25" y="2"/>
                      <a:pt x="31" y="3"/>
                    </a:cubicBezTo>
                    <a:cubicBezTo>
                      <a:pt x="37" y="3"/>
                      <a:pt x="43" y="5"/>
                      <a:pt x="49" y="10"/>
                    </a:cubicBezTo>
                    <a:cubicBezTo>
                      <a:pt x="61" y="19"/>
                      <a:pt x="66" y="31"/>
                      <a:pt x="69" y="40"/>
                    </a:cubicBezTo>
                    <a:cubicBezTo>
                      <a:pt x="72" y="49"/>
                      <a:pt x="74" y="55"/>
                      <a:pt x="74" y="55"/>
                    </a:cubicBezTo>
                    <a:cubicBezTo>
                      <a:pt x="75" y="55"/>
                      <a:pt x="74" y="49"/>
                      <a:pt x="71" y="40"/>
                    </a:cubicBezTo>
                    <a:cubicBezTo>
                      <a:pt x="69" y="35"/>
                      <a:pt x="67" y="30"/>
                      <a:pt x="64" y="24"/>
                    </a:cubicBezTo>
                    <a:cubicBezTo>
                      <a:pt x="61" y="18"/>
                      <a:pt x="57" y="12"/>
                      <a:pt x="51" y="8"/>
                    </a:cubicBezTo>
                    <a:cubicBezTo>
                      <a:pt x="45" y="3"/>
                      <a:pt x="38" y="0"/>
                      <a:pt x="31" y="0"/>
                    </a:cubicBezTo>
                    <a:cubicBezTo>
                      <a:pt x="24" y="0"/>
                      <a:pt x="18" y="2"/>
                      <a:pt x="14" y="4"/>
                    </a:cubicBezTo>
                    <a:cubicBezTo>
                      <a:pt x="10" y="6"/>
                      <a:pt x="6" y="8"/>
                      <a:pt x="4" y="9"/>
                    </a:cubicBezTo>
                    <a:cubicBezTo>
                      <a:pt x="2" y="11"/>
                      <a:pt x="0" y="12"/>
                      <a:pt x="1" y="12"/>
                    </a:cubicBezTo>
                    <a:lnTo>
                      <a:pt x="0" y="1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2" name="Google Shape;1132;p28"/>
              <p:cNvSpPr/>
              <p:nvPr/>
            </p:nvSpPr>
            <p:spPr>
              <a:xfrm>
                <a:off x="2388996" y="4663548"/>
                <a:ext cx="48140" cy="11620"/>
              </a:xfrm>
              <a:custGeom>
                <a:rect b="b" l="l" r="r" t="t"/>
                <a:pathLst>
                  <a:path extrusionOk="0" h="7" w="29">
                    <a:moveTo>
                      <a:pt x="0" y="7"/>
                    </a:moveTo>
                    <a:cubicBezTo>
                      <a:pt x="0" y="8"/>
                      <a:pt x="6" y="4"/>
                      <a:pt x="14" y="3"/>
                    </a:cubicBezTo>
                    <a:cubicBezTo>
                      <a:pt x="22" y="2"/>
                      <a:pt x="28" y="5"/>
                      <a:pt x="29" y="4"/>
                    </a:cubicBezTo>
                    <a:cubicBezTo>
                      <a:pt x="29" y="4"/>
                      <a:pt x="28" y="2"/>
                      <a:pt x="25" y="1"/>
                    </a:cubicBezTo>
                    <a:cubicBezTo>
                      <a:pt x="22" y="0"/>
                      <a:pt x="18" y="0"/>
                      <a:pt x="14" y="0"/>
                    </a:cubicBezTo>
                    <a:cubicBezTo>
                      <a:pt x="9" y="1"/>
                      <a:pt x="5" y="2"/>
                      <a:pt x="3" y="4"/>
                    </a:cubicBezTo>
                    <a:cubicBezTo>
                      <a:pt x="1" y="6"/>
                      <a:pt x="0" y="7"/>
                      <a:pt x="0"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3" name="Google Shape;1133;p28"/>
              <p:cNvSpPr/>
              <p:nvPr/>
            </p:nvSpPr>
            <p:spPr>
              <a:xfrm>
                <a:off x="1831230" y="3820259"/>
                <a:ext cx="202522" cy="134461"/>
              </a:xfrm>
              <a:custGeom>
                <a:rect b="b" l="l" r="r" t="t"/>
                <a:pathLst>
                  <a:path extrusionOk="0" h="81" w="122">
                    <a:moveTo>
                      <a:pt x="94" y="8"/>
                    </a:moveTo>
                    <a:lnTo>
                      <a:pt x="110" y="9"/>
                    </a:lnTo>
                    <a:cubicBezTo>
                      <a:pt x="119" y="9"/>
                      <a:pt x="126" y="19"/>
                      <a:pt x="120" y="27"/>
                    </a:cubicBezTo>
                    <a:cubicBezTo>
                      <a:pt x="119" y="29"/>
                      <a:pt x="118" y="30"/>
                      <a:pt x="116" y="31"/>
                    </a:cubicBezTo>
                    <a:cubicBezTo>
                      <a:pt x="107" y="34"/>
                      <a:pt x="48" y="44"/>
                      <a:pt x="48" y="44"/>
                    </a:cubicBezTo>
                    <a:lnTo>
                      <a:pt x="21" y="81"/>
                    </a:lnTo>
                    <a:lnTo>
                      <a:pt x="0" y="69"/>
                    </a:lnTo>
                    <a:cubicBezTo>
                      <a:pt x="0" y="69"/>
                      <a:pt x="26" y="-2"/>
                      <a:pt x="24" y="0"/>
                    </a:cubicBezTo>
                    <a:cubicBezTo>
                      <a:pt x="22" y="2"/>
                      <a:pt x="94" y="8"/>
                      <a:pt x="94" y="8"/>
                    </a:cubicBezTo>
                    <a:close/>
                  </a:path>
                </a:pathLst>
              </a:custGeom>
              <a:solidFill>
                <a:srgbClr val="8A594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4" name="Google Shape;1134;p28"/>
              <p:cNvSpPr/>
              <p:nvPr/>
            </p:nvSpPr>
            <p:spPr>
              <a:xfrm>
                <a:off x="1645308" y="3803659"/>
                <a:ext cx="358563" cy="418324"/>
              </a:xfrm>
              <a:custGeom>
                <a:rect b="b" l="l" r="r" t="t"/>
                <a:pathLst>
                  <a:path extrusionOk="0" h="252" w="216">
                    <a:moveTo>
                      <a:pt x="0" y="206"/>
                    </a:moveTo>
                    <a:lnTo>
                      <a:pt x="120" y="12"/>
                    </a:lnTo>
                    <a:cubicBezTo>
                      <a:pt x="124" y="6"/>
                      <a:pt x="129" y="3"/>
                      <a:pt x="136" y="3"/>
                    </a:cubicBezTo>
                    <a:lnTo>
                      <a:pt x="202" y="0"/>
                    </a:lnTo>
                    <a:cubicBezTo>
                      <a:pt x="212" y="0"/>
                      <a:pt x="220" y="11"/>
                      <a:pt x="214" y="20"/>
                    </a:cubicBezTo>
                    <a:cubicBezTo>
                      <a:pt x="213" y="23"/>
                      <a:pt x="210" y="25"/>
                      <a:pt x="206" y="26"/>
                    </a:cubicBezTo>
                    <a:cubicBezTo>
                      <a:pt x="190" y="29"/>
                      <a:pt x="148" y="31"/>
                      <a:pt x="148" y="31"/>
                    </a:cubicBezTo>
                    <a:lnTo>
                      <a:pt x="121" y="85"/>
                    </a:lnTo>
                    <a:lnTo>
                      <a:pt x="187" y="60"/>
                    </a:lnTo>
                    <a:cubicBezTo>
                      <a:pt x="194" y="57"/>
                      <a:pt x="201" y="61"/>
                      <a:pt x="202" y="68"/>
                    </a:cubicBezTo>
                    <a:cubicBezTo>
                      <a:pt x="203" y="74"/>
                      <a:pt x="202" y="81"/>
                      <a:pt x="197" y="85"/>
                    </a:cubicBezTo>
                    <a:cubicBezTo>
                      <a:pt x="186" y="93"/>
                      <a:pt x="149" y="122"/>
                      <a:pt x="149" y="122"/>
                    </a:cubicBezTo>
                    <a:cubicBezTo>
                      <a:pt x="149" y="122"/>
                      <a:pt x="144" y="171"/>
                      <a:pt x="126" y="196"/>
                    </a:cubicBezTo>
                    <a:cubicBezTo>
                      <a:pt x="107" y="221"/>
                      <a:pt x="78" y="252"/>
                      <a:pt x="78" y="252"/>
                    </a:cubicBezTo>
                    <a:lnTo>
                      <a:pt x="0" y="206"/>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5" name="Google Shape;1135;p28"/>
              <p:cNvSpPr/>
              <p:nvPr/>
            </p:nvSpPr>
            <p:spPr>
              <a:xfrm>
                <a:off x="1758189" y="3943101"/>
                <a:ext cx="96281" cy="89641"/>
              </a:xfrm>
              <a:custGeom>
                <a:rect b="b" l="l" r="r" t="t"/>
                <a:pathLst>
                  <a:path extrusionOk="0" h="54" w="58">
                    <a:moveTo>
                      <a:pt x="0" y="54"/>
                    </a:moveTo>
                    <a:cubicBezTo>
                      <a:pt x="1" y="54"/>
                      <a:pt x="12" y="41"/>
                      <a:pt x="28" y="26"/>
                    </a:cubicBezTo>
                    <a:cubicBezTo>
                      <a:pt x="44" y="11"/>
                      <a:pt x="58" y="0"/>
                      <a:pt x="58" y="0"/>
                    </a:cubicBezTo>
                    <a:cubicBezTo>
                      <a:pt x="57" y="-1"/>
                      <a:pt x="54" y="2"/>
                      <a:pt x="48" y="6"/>
                    </a:cubicBezTo>
                    <a:cubicBezTo>
                      <a:pt x="42" y="10"/>
                      <a:pt x="34" y="16"/>
                      <a:pt x="26" y="24"/>
                    </a:cubicBezTo>
                    <a:cubicBezTo>
                      <a:pt x="18" y="31"/>
                      <a:pt x="11" y="39"/>
                      <a:pt x="7" y="44"/>
                    </a:cubicBezTo>
                    <a:cubicBezTo>
                      <a:pt x="2" y="50"/>
                      <a:pt x="0" y="54"/>
                      <a:pt x="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6" name="Google Shape;1136;p28"/>
              <p:cNvSpPr/>
              <p:nvPr/>
            </p:nvSpPr>
            <p:spPr>
              <a:xfrm>
                <a:off x="657598" y="2815949"/>
                <a:ext cx="1171971" cy="587645"/>
              </a:xfrm>
              <a:custGeom>
                <a:rect b="b" l="l" r="r" t="t"/>
                <a:pathLst>
                  <a:path extrusionOk="0" h="354" w="706">
                    <a:moveTo>
                      <a:pt x="15" y="354"/>
                    </a:moveTo>
                    <a:cubicBezTo>
                      <a:pt x="4" y="350"/>
                      <a:pt x="1" y="332"/>
                      <a:pt x="11" y="326"/>
                    </a:cubicBezTo>
                    <a:cubicBezTo>
                      <a:pt x="3" y="320"/>
                      <a:pt x="6" y="307"/>
                      <a:pt x="14" y="301"/>
                    </a:cubicBezTo>
                    <a:cubicBezTo>
                      <a:pt x="21" y="295"/>
                      <a:pt x="31" y="292"/>
                      <a:pt x="37" y="284"/>
                    </a:cubicBezTo>
                    <a:cubicBezTo>
                      <a:pt x="26" y="286"/>
                      <a:pt x="15" y="276"/>
                      <a:pt x="16" y="265"/>
                    </a:cubicBezTo>
                    <a:cubicBezTo>
                      <a:pt x="9" y="265"/>
                      <a:pt x="2" y="259"/>
                      <a:pt x="1" y="252"/>
                    </a:cubicBezTo>
                    <a:cubicBezTo>
                      <a:pt x="-1" y="246"/>
                      <a:pt x="3" y="238"/>
                      <a:pt x="9" y="235"/>
                    </a:cubicBezTo>
                    <a:cubicBezTo>
                      <a:pt x="0" y="233"/>
                      <a:pt x="2" y="218"/>
                      <a:pt x="10" y="214"/>
                    </a:cubicBezTo>
                    <a:cubicBezTo>
                      <a:pt x="18" y="210"/>
                      <a:pt x="28" y="211"/>
                      <a:pt x="37" y="208"/>
                    </a:cubicBezTo>
                    <a:cubicBezTo>
                      <a:pt x="53" y="194"/>
                      <a:pt x="74" y="184"/>
                      <a:pt x="96" y="182"/>
                    </a:cubicBezTo>
                    <a:cubicBezTo>
                      <a:pt x="85" y="172"/>
                      <a:pt x="74" y="161"/>
                      <a:pt x="62" y="151"/>
                    </a:cubicBezTo>
                    <a:cubicBezTo>
                      <a:pt x="60" y="148"/>
                      <a:pt x="57" y="146"/>
                      <a:pt x="56" y="142"/>
                    </a:cubicBezTo>
                    <a:cubicBezTo>
                      <a:pt x="54" y="135"/>
                      <a:pt x="60" y="127"/>
                      <a:pt x="67" y="123"/>
                    </a:cubicBezTo>
                    <a:cubicBezTo>
                      <a:pt x="81" y="113"/>
                      <a:pt x="97" y="108"/>
                      <a:pt x="114" y="108"/>
                    </a:cubicBezTo>
                    <a:cubicBezTo>
                      <a:pt x="120" y="108"/>
                      <a:pt x="126" y="109"/>
                      <a:pt x="127" y="115"/>
                    </a:cubicBezTo>
                    <a:cubicBezTo>
                      <a:pt x="139" y="111"/>
                      <a:pt x="152" y="113"/>
                      <a:pt x="165" y="115"/>
                    </a:cubicBezTo>
                    <a:cubicBezTo>
                      <a:pt x="172" y="116"/>
                      <a:pt x="179" y="117"/>
                      <a:pt x="184" y="123"/>
                    </a:cubicBezTo>
                    <a:cubicBezTo>
                      <a:pt x="182" y="116"/>
                      <a:pt x="177" y="111"/>
                      <a:pt x="173" y="105"/>
                    </a:cubicBezTo>
                    <a:cubicBezTo>
                      <a:pt x="168" y="99"/>
                      <a:pt x="165" y="93"/>
                      <a:pt x="166" y="86"/>
                    </a:cubicBezTo>
                    <a:cubicBezTo>
                      <a:pt x="168" y="79"/>
                      <a:pt x="177" y="74"/>
                      <a:pt x="182" y="78"/>
                    </a:cubicBezTo>
                    <a:cubicBezTo>
                      <a:pt x="176" y="75"/>
                      <a:pt x="178" y="64"/>
                      <a:pt x="184" y="60"/>
                    </a:cubicBezTo>
                    <a:cubicBezTo>
                      <a:pt x="190" y="56"/>
                      <a:pt x="198" y="57"/>
                      <a:pt x="205" y="57"/>
                    </a:cubicBezTo>
                    <a:cubicBezTo>
                      <a:pt x="210" y="58"/>
                      <a:pt x="216" y="59"/>
                      <a:pt x="217" y="64"/>
                    </a:cubicBezTo>
                    <a:cubicBezTo>
                      <a:pt x="220" y="53"/>
                      <a:pt x="240" y="54"/>
                      <a:pt x="243" y="65"/>
                    </a:cubicBezTo>
                    <a:cubicBezTo>
                      <a:pt x="250" y="59"/>
                      <a:pt x="262" y="62"/>
                      <a:pt x="267" y="70"/>
                    </a:cubicBezTo>
                    <a:cubicBezTo>
                      <a:pt x="279" y="64"/>
                      <a:pt x="295" y="72"/>
                      <a:pt x="297" y="85"/>
                    </a:cubicBezTo>
                    <a:cubicBezTo>
                      <a:pt x="292" y="73"/>
                      <a:pt x="287" y="62"/>
                      <a:pt x="281" y="50"/>
                    </a:cubicBezTo>
                    <a:cubicBezTo>
                      <a:pt x="278" y="44"/>
                      <a:pt x="279" y="32"/>
                      <a:pt x="286" y="34"/>
                    </a:cubicBezTo>
                    <a:cubicBezTo>
                      <a:pt x="276" y="33"/>
                      <a:pt x="272" y="19"/>
                      <a:pt x="278" y="10"/>
                    </a:cubicBezTo>
                    <a:cubicBezTo>
                      <a:pt x="283" y="2"/>
                      <a:pt x="295" y="-1"/>
                      <a:pt x="305" y="1"/>
                    </a:cubicBezTo>
                    <a:cubicBezTo>
                      <a:pt x="308" y="6"/>
                      <a:pt x="310" y="11"/>
                      <a:pt x="313" y="15"/>
                    </a:cubicBezTo>
                    <a:cubicBezTo>
                      <a:pt x="320" y="11"/>
                      <a:pt x="330" y="12"/>
                      <a:pt x="336" y="18"/>
                    </a:cubicBezTo>
                    <a:cubicBezTo>
                      <a:pt x="342" y="24"/>
                      <a:pt x="344" y="33"/>
                      <a:pt x="341" y="41"/>
                    </a:cubicBezTo>
                    <a:cubicBezTo>
                      <a:pt x="346" y="37"/>
                      <a:pt x="353" y="40"/>
                      <a:pt x="356" y="46"/>
                    </a:cubicBezTo>
                    <a:cubicBezTo>
                      <a:pt x="359" y="51"/>
                      <a:pt x="358" y="58"/>
                      <a:pt x="357" y="64"/>
                    </a:cubicBezTo>
                    <a:cubicBezTo>
                      <a:pt x="368" y="56"/>
                      <a:pt x="385" y="68"/>
                      <a:pt x="382" y="81"/>
                    </a:cubicBezTo>
                    <a:cubicBezTo>
                      <a:pt x="392" y="77"/>
                      <a:pt x="402" y="76"/>
                      <a:pt x="412" y="78"/>
                    </a:cubicBezTo>
                    <a:cubicBezTo>
                      <a:pt x="408" y="70"/>
                      <a:pt x="410" y="60"/>
                      <a:pt x="417" y="54"/>
                    </a:cubicBezTo>
                    <a:cubicBezTo>
                      <a:pt x="423" y="49"/>
                      <a:pt x="434" y="48"/>
                      <a:pt x="441" y="53"/>
                    </a:cubicBezTo>
                    <a:cubicBezTo>
                      <a:pt x="443" y="41"/>
                      <a:pt x="458" y="34"/>
                      <a:pt x="468" y="39"/>
                    </a:cubicBezTo>
                    <a:cubicBezTo>
                      <a:pt x="472" y="28"/>
                      <a:pt x="489" y="21"/>
                      <a:pt x="497" y="30"/>
                    </a:cubicBezTo>
                    <a:cubicBezTo>
                      <a:pt x="506" y="39"/>
                      <a:pt x="499" y="54"/>
                      <a:pt x="492" y="64"/>
                    </a:cubicBezTo>
                    <a:cubicBezTo>
                      <a:pt x="484" y="76"/>
                      <a:pt x="477" y="87"/>
                      <a:pt x="469" y="98"/>
                    </a:cubicBezTo>
                    <a:cubicBezTo>
                      <a:pt x="491" y="90"/>
                      <a:pt x="513" y="80"/>
                      <a:pt x="536" y="71"/>
                    </a:cubicBezTo>
                    <a:cubicBezTo>
                      <a:pt x="538" y="71"/>
                      <a:pt x="540" y="70"/>
                      <a:pt x="542" y="70"/>
                    </a:cubicBezTo>
                    <a:cubicBezTo>
                      <a:pt x="545" y="71"/>
                      <a:pt x="547" y="74"/>
                      <a:pt x="550" y="76"/>
                    </a:cubicBezTo>
                    <a:cubicBezTo>
                      <a:pt x="553" y="78"/>
                      <a:pt x="558" y="78"/>
                      <a:pt x="562" y="79"/>
                    </a:cubicBezTo>
                    <a:cubicBezTo>
                      <a:pt x="573" y="84"/>
                      <a:pt x="571" y="101"/>
                      <a:pt x="562" y="109"/>
                    </a:cubicBezTo>
                    <a:cubicBezTo>
                      <a:pt x="554" y="117"/>
                      <a:pt x="541" y="120"/>
                      <a:pt x="532" y="127"/>
                    </a:cubicBezTo>
                    <a:cubicBezTo>
                      <a:pt x="541" y="130"/>
                      <a:pt x="550" y="132"/>
                      <a:pt x="559" y="135"/>
                    </a:cubicBezTo>
                    <a:cubicBezTo>
                      <a:pt x="565" y="120"/>
                      <a:pt x="585" y="112"/>
                      <a:pt x="599" y="120"/>
                    </a:cubicBezTo>
                    <a:cubicBezTo>
                      <a:pt x="604" y="110"/>
                      <a:pt x="618" y="110"/>
                      <a:pt x="629" y="112"/>
                    </a:cubicBezTo>
                    <a:cubicBezTo>
                      <a:pt x="638" y="113"/>
                      <a:pt x="649" y="115"/>
                      <a:pt x="655" y="123"/>
                    </a:cubicBezTo>
                    <a:cubicBezTo>
                      <a:pt x="663" y="133"/>
                      <a:pt x="659" y="149"/>
                      <a:pt x="651" y="158"/>
                    </a:cubicBezTo>
                    <a:cubicBezTo>
                      <a:pt x="642" y="168"/>
                      <a:pt x="630" y="172"/>
                      <a:pt x="618" y="176"/>
                    </a:cubicBezTo>
                    <a:cubicBezTo>
                      <a:pt x="619" y="185"/>
                      <a:pt x="630" y="189"/>
                      <a:pt x="639" y="188"/>
                    </a:cubicBezTo>
                    <a:cubicBezTo>
                      <a:pt x="647" y="188"/>
                      <a:pt x="657" y="186"/>
                      <a:pt x="664" y="189"/>
                    </a:cubicBezTo>
                    <a:cubicBezTo>
                      <a:pt x="675" y="195"/>
                      <a:pt x="678" y="209"/>
                      <a:pt x="688" y="215"/>
                    </a:cubicBezTo>
                    <a:cubicBezTo>
                      <a:pt x="692" y="216"/>
                      <a:pt x="695" y="217"/>
                      <a:pt x="698" y="219"/>
                    </a:cubicBezTo>
                    <a:cubicBezTo>
                      <a:pt x="702" y="222"/>
                      <a:pt x="703" y="228"/>
                      <a:pt x="704" y="233"/>
                    </a:cubicBezTo>
                    <a:cubicBezTo>
                      <a:pt x="704" y="239"/>
                      <a:pt x="705" y="245"/>
                      <a:pt x="706" y="252"/>
                    </a:cubicBezTo>
                    <a:cubicBezTo>
                      <a:pt x="706" y="255"/>
                      <a:pt x="706" y="258"/>
                      <a:pt x="705" y="261"/>
                    </a:cubicBezTo>
                    <a:cubicBezTo>
                      <a:pt x="702" y="271"/>
                      <a:pt x="688" y="271"/>
                      <a:pt x="679" y="266"/>
                    </a:cubicBezTo>
                    <a:cubicBezTo>
                      <a:pt x="670" y="262"/>
                      <a:pt x="663" y="253"/>
                      <a:pt x="653" y="251"/>
                    </a:cubicBezTo>
                    <a:cubicBezTo>
                      <a:pt x="666" y="259"/>
                      <a:pt x="679" y="268"/>
                      <a:pt x="685" y="281"/>
                    </a:cubicBezTo>
                    <a:cubicBezTo>
                      <a:pt x="691" y="295"/>
                      <a:pt x="686" y="314"/>
                      <a:pt x="671" y="318"/>
                    </a:cubicBezTo>
                    <a:cubicBezTo>
                      <a:pt x="657" y="321"/>
                      <a:pt x="644" y="308"/>
                      <a:pt x="635" y="296"/>
                    </a:cubicBezTo>
                    <a:cubicBezTo>
                      <a:pt x="626" y="284"/>
                      <a:pt x="613" y="270"/>
                      <a:pt x="598" y="275"/>
                    </a:cubicBezTo>
                    <a:lnTo>
                      <a:pt x="15" y="354"/>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37" name="Google Shape;1137;p28"/>
              <p:cNvSpPr/>
              <p:nvPr/>
            </p:nvSpPr>
            <p:spPr>
              <a:xfrm>
                <a:off x="616097" y="3141313"/>
                <a:ext cx="1200191" cy="723767"/>
              </a:xfrm>
              <a:custGeom>
                <a:rect b="b" l="l" r="r" t="t"/>
                <a:pathLst>
                  <a:path extrusionOk="0" h="436" w="723">
                    <a:moveTo>
                      <a:pt x="61" y="151"/>
                    </a:moveTo>
                    <a:cubicBezTo>
                      <a:pt x="51" y="142"/>
                      <a:pt x="32" y="151"/>
                      <a:pt x="32" y="164"/>
                    </a:cubicBezTo>
                    <a:cubicBezTo>
                      <a:pt x="19" y="166"/>
                      <a:pt x="7" y="176"/>
                      <a:pt x="2" y="189"/>
                    </a:cubicBezTo>
                    <a:cubicBezTo>
                      <a:pt x="-2" y="202"/>
                      <a:pt x="1" y="218"/>
                      <a:pt x="11" y="227"/>
                    </a:cubicBezTo>
                    <a:cubicBezTo>
                      <a:pt x="18" y="235"/>
                      <a:pt x="35" y="237"/>
                      <a:pt x="38" y="227"/>
                    </a:cubicBezTo>
                    <a:cubicBezTo>
                      <a:pt x="40" y="236"/>
                      <a:pt x="47" y="244"/>
                      <a:pt x="57" y="247"/>
                    </a:cubicBezTo>
                    <a:cubicBezTo>
                      <a:pt x="46" y="259"/>
                      <a:pt x="50" y="281"/>
                      <a:pt x="64" y="289"/>
                    </a:cubicBezTo>
                    <a:cubicBezTo>
                      <a:pt x="45" y="298"/>
                      <a:pt x="45" y="330"/>
                      <a:pt x="63" y="339"/>
                    </a:cubicBezTo>
                    <a:cubicBezTo>
                      <a:pt x="57" y="350"/>
                      <a:pt x="61" y="365"/>
                      <a:pt x="72" y="371"/>
                    </a:cubicBezTo>
                    <a:cubicBezTo>
                      <a:pt x="82" y="377"/>
                      <a:pt x="98" y="373"/>
                      <a:pt x="104" y="363"/>
                    </a:cubicBezTo>
                    <a:cubicBezTo>
                      <a:pt x="106" y="372"/>
                      <a:pt x="109" y="382"/>
                      <a:pt x="117" y="388"/>
                    </a:cubicBezTo>
                    <a:cubicBezTo>
                      <a:pt x="124" y="394"/>
                      <a:pt x="137" y="394"/>
                      <a:pt x="142" y="386"/>
                    </a:cubicBezTo>
                    <a:cubicBezTo>
                      <a:pt x="144" y="405"/>
                      <a:pt x="167" y="418"/>
                      <a:pt x="185" y="410"/>
                    </a:cubicBezTo>
                    <a:cubicBezTo>
                      <a:pt x="183" y="420"/>
                      <a:pt x="189" y="432"/>
                      <a:pt x="199" y="435"/>
                    </a:cubicBezTo>
                    <a:cubicBezTo>
                      <a:pt x="209" y="438"/>
                      <a:pt x="221" y="432"/>
                      <a:pt x="225" y="422"/>
                    </a:cubicBezTo>
                    <a:cubicBezTo>
                      <a:pt x="242" y="425"/>
                      <a:pt x="260" y="428"/>
                      <a:pt x="277" y="432"/>
                    </a:cubicBezTo>
                    <a:cubicBezTo>
                      <a:pt x="289" y="434"/>
                      <a:pt x="300" y="436"/>
                      <a:pt x="312" y="436"/>
                    </a:cubicBezTo>
                    <a:cubicBezTo>
                      <a:pt x="327" y="436"/>
                      <a:pt x="342" y="432"/>
                      <a:pt x="356" y="425"/>
                    </a:cubicBezTo>
                    <a:cubicBezTo>
                      <a:pt x="360" y="423"/>
                      <a:pt x="365" y="420"/>
                      <a:pt x="369" y="420"/>
                    </a:cubicBezTo>
                    <a:cubicBezTo>
                      <a:pt x="375" y="420"/>
                      <a:pt x="380" y="423"/>
                      <a:pt x="385" y="426"/>
                    </a:cubicBezTo>
                    <a:cubicBezTo>
                      <a:pt x="411" y="440"/>
                      <a:pt x="444" y="438"/>
                      <a:pt x="469" y="423"/>
                    </a:cubicBezTo>
                    <a:cubicBezTo>
                      <a:pt x="473" y="420"/>
                      <a:pt x="477" y="418"/>
                      <a:pt x="482" y="416"/>
                    </a:cubicBezTo>
                    <a:cubicBezTo>
                      <a:pt x="487" y="415"/>
                      <a:pt x="492" y="416"/>
                      <a:pt x="498" y="417"/>
                    </a:cubicBezTo>
                    <a:cubicBezTo>
                      <a:pt x="511" y="420"/>
                      <a:pt x="524" y="420"/>
                      <a:pt x="537" y="419"/>
                    </a:cubicBezTo>
                    <a:cubicBezTo>
                      <a:pt x="548" y="418"/>
                      <a:pt x="560" y="416"/>
                      <a:pt x="567" y="407"/>
                    </a:cubicBezTo>
                    <a:cubicBezTo>
                      <a:pt x="574" y="398"/>
                      <a:pt x="571" y="382"/>
                      <a:pt x="560" y="380"/>
                    </a:cubicBezTo>
                    <a:cubicBezTo>
                      <a:pt x="561" y="372"/>
                      <a:pt x="564" y="365"/>
                      <a:pt x="570" y="361"/>
                    </a:cubicBezTo>
                    <a:cubicBezTo>
                      <a:pt x="576" y="357"/>
                      <a:pt x="585" y="358"/>
                      <a:pt x="590" y="364"/>
                    </a:cubicBezTo>
                    <a:cubicBezTo>
                      <a:pt x="594" y="370"/>
                      <a:pt x="589" y="380"/>
                      <a:pt x="581" y="380"/>
                    </a:cubicBezTo>
                    <a:cubicBezTo>
                      <a:pt x="592" y="390"/>
                      <a:pt x="612" y="383"/>
                      <a:pt x="616" y="368"/>
                    </a:cubicBezTo>
                    <a:cubicBezTo>
                      <a:pt x="619" y="354"/>
                      <a:pt x="607" y="339"/>
                      <a:pt x="592" y="336"/>
                    </a:cubicBezTo>
                    <a:cubicBezTo>
                      <a:pt x="597" y="326"/>
                      <a:pt x="600" y="315"/>
                      <a:pt x="599" y="305"/>
                    </a:cubicBezTo>
                    <a:cubicBezTo>
                      <a:pt x="605" y="315"/>
                      <a:pt x="620" y="320"/>
                      <a:pt x="630" y="314"/>
                    </a:cubicBezTo>
                    <a:cubicBezTo>
                      <a:pt x="635" y="325"/>
                      <a:pt x="642" y="334"/>
                      <a:pt x="653" y="338"/>
                    </a:cubicBezTo>
                    <a:cubicBezTo>
                      <a:pt x="663" y="342"/>
                      <a:pt x="677" y="339"/>
                      <a:pt x="682" y="329"/>
                    </a:cubicBezTo>
                    <a:cubicBezTo>
                      <a:pt x="688" y="319"/>
                      <a:pt x="681" y="304"/>
                      <a:pt x="670" y="303"/>
                    </a:cubicBezTo>
                    <a:cubicBezTo>
                      <a:pt x="680" y="293"/>
                      <a:pt x="672" y="271"/>
                      <a:pt x="658" y="270"/>
                    </a:cubicBezTo>
                    <a:cubicBezTo>
                      <a:pt x="663" y="256"/>
                      <a:pt x="657" y="239"/>
                      <a:pt x="645" y="232"/>
                    </a:cubicBezTo>
                    <a:cubicBezTo>
                      <a:pt x="652" y="239"/>
                      <a:pt x="666" y="236"/>
                      <a:pt x="671" y="227"/>
                    </a:cubicBezTo>
                    <a:cubicBezTo>
                      <a:pt x="675" y="239"/>
                      <a:pt x="692" y="239"/>
                      <a:pt x="704" y="235"/>
                    </a:cubicBezTo>
                    <a:cubicBezTo>
                      <a:pt x="714" y="232"/>
                      <a:pt x="723" y="227"/>
                      <a:pt x="723" y="213"/>
                    </a:cubicBezTo>
                    <a:cubicBezTo>
                      <a:pt x="723" y="207"/>
                      <a:pt x="721" y="201"/>
                      <a:pt x="717" y="197"/>
                    </a:cubicBezTo>
                    <a:cubicBezTo>
                      <a:pt x="707" y="185"/>
                      <a:pt x="693" y="182"/>
                      <a:pt x="679" y="179"/>
                    </a:cubicBezTo>
                    <a:cubicBezTo>
                      <a:pt x="674" y="161"/>
                      <a:pt x="672" y="142"/>
                      <a:pt x="673" y="124"/>
                    </a:cubicBezTo>
                    <a:cubicBezTo>
                      <a:pt x="689" y="127"/>
                      <a:pt x="706" y="119"/>
                      <a:pt x="711" y="104"/>
                    </a:cubicBezTo>
                    <a:lnTo>
                      <a:pt x="640" y="48"/>
                    </a:lnTo>
                    <a:cubicBezTo>
                      <a:pt x="640" y="48"/>
                      <a:pt x="465" y="1"/>
                      <a:pt x="459" y="0"/>
                    </a:cubicBezTo>
                    <a:cubicBezTo>
                      <a:pt x="452" y="0"/>
                      <a:pt x="60" y="151"/>
                      <a:pt x="60" y="151"/>
                    </a:cubicBezTo>
                    <a:cubicBezTo>
                      <a:pt x="50" y="159"/>
                      <a:pt x="34" y="153"/>
                      <a:pt x="29" y="141"/>
                    </a:cubicBezTo>
                    <a:cubicBezTo>
                      <a:pt x="24" y="130"/>
                      <a:pt x="28" y="116"/>
                      <a:pt x="36" y="106"/>
                    </a:cubicBezTo>
                    <a:cubicBezTo>
                      <a:pt x="44" y="97"/>
                      <a:pt x="55" y="90"/>
                      <a:pt x="66" y="84"/>
                    </a:cubicBezTo>
                    <a:cubicBezTo>
                      <a:pt x="54" y="82"/>
                      <a:pt x="41" y="79"/>
                      <a:pt x="34" y="70"/>
                    </a:cubicBezTo>
                    <a:cubicBezTo>
                      <a:pt x="29" y="64"/>
                      <a:pt x="27" y="55"/>
                      <a:pt x="31" y="49"/>
                    </a:cubicBezTo>
                    <a:cubicBezTo>
                      <a:pt x="36" y="39"/>
                      <a:pt x="48" y="41"/>
                      <a:pt x="56" y="36"/>
                    </a:cubicBezTo>
                    <a:cubicBezTo>
                      <a:pt x="61" y="33"/>
                      <a:pt x="64" y="28"/>
                      <a:pt x="67" y="23"/>
                    </a:cubicBezTo>
                    <a:lnTo>
                      <a:pt x="61" y="151"/>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38" name="Google Shape;1138;p28"/>
              <p:cNvSpPr/>
              <p:nvPr/>
            </p:nvSpPr>
            <p:spPr>
              <a:xfrm>
                <a:off x="951421" y="3172853"/>
                <a:ext cx="600925" cy="893088"/>
              </a:xfrm>
              <a:custGeom>
                <a:rect b="b" l="l" r="r" t="t"/>
                <a:pathLst>
                  <a:path extrusionOk="0" h="538" w="362">
                    <a:moveTo>
                      <a:pt x="26" y="64"/>
                    </a:moveTo>
                    <a:cubicBezTo>
                      <a:pt x="28" y="45"/>
                      <a:pt x="44" y="30"/>
                      <a:pt x="63" y="30"/>
                    </a:cubicBezTo>
                    <a:lnTo>
                      <a:pt x="266" y="0"/>
                    </a:lnTo>
                    <a:cubicBezTo>
                      <a:pt x="330" y="0"/>
                      <a:pt x="364" y="82"/>
                      <a:pt x="362" y="146"/>
                    </a:cubicBezTo>
                    <a:cubicBezTo>
                      <a:pt x="359" y="217"/>
                      <a:pt x="353" y="303"/>
                      <a:pt x="339" y="355"/>
                    </a:cubicBezTo>
                    <a:cubicBezTo>
                      <a:pt x="312" y="459"/>
                      <a:pt x="229" y="465"/>
                      <a:pt x="229" y="465"/>
                    </a:cubicBezTo>
                    <a:cubicBezTo>
                      <a:pt x="229" y="464"/>
                      <a:pt x="225" y="500"/>
                      <a:pt x="221" y="538"/>
                    </a:cubicBezTo>
                    <a:lnTo>
                      <a:pt x="0" y="492"/>
                    </a:lnTo>
                    <a:lnTo>
                      <a:pt x="26" y="64"/>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9" name="Google Shape;1139;p28"/>
              <p:cNvSpPr/>
              <p:nvPr/>
            </p:nvSpPr>
            <p:spPr>
              <a:xfrm>
                <a:off x="1442786" y="3534737"/>
                <a:ext cx="44820" cy="43160"/>
              </a:xfrm>
              <a:custGeom>
                <a:rect b="b" l="l" r="r" t="t"/>
                <a:pathLst>
                  <a:path extrusionOk="0" h="26" w="27">
                    <a:moveTo>
                      <a:pt x="27" y="13"/>
                    </a:moveTo>
                    <a:cubicBezTo>
                      <a:pt x="27" y="21"/>
                      <a:pt x="20" y="27"/>
                      <a:pt x="13" y="26"/>
                    </a:cubicBezTo>
                    <a:cubicBezTo>
                      <a:pt x="5" y="26"/>
                      <a:pt x="0" y="19"/>
                      <a:pt x="0" y="12"/>
                    </a:cubicBezTo>
                    <a:cubicBezTo>
                      <a:pt x="1" y="5"/>
                      <a:pt x="7" y="0"/>
                      <a:pt x="15" y="0"/>
                    </a:cubicBezTo>
                    <a:cubicBezTo>
                      <a:pt x="22" y="1"/>
                      <a:pt x="28" y="6"/>
                      <a:pt x="27"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40" name="Google Shape;1140;p28"/>
              <p:cNvSpPr/>
              <p:nvPr/>
            </p:nvSpPr>
            <p:spPr>
              <a:xfrm>
                <a:off x="1233624" y="3519796"/>
                <a:ext cx="46480" cy="43160"/>
              </a:xfrm>
              <a:custGeom>
                <a:rect b="b" l="l" r="r" t="t"/>
                <a:pathLst>
                  <a:path extrusionOk="0" h="26" w="28">
                    <a:moveTo>
                      <a:pt x="28" y="13"/>
                    </a:moveTo>
                    <a:cubicBezTo>
                      <a:pt x="27" y="21"/>
                      <a:pt x="20" y="27"/>
                      <a:pt x="13" y="26"/>
                    </a:cubicBezTo>
                    <a:cubicBezTo>
                      <a:pt x="5" y="26"/>
                      <a:pt x="0" y="19"/>
                      <a:pt x="0" y="12"/>
                    </a:cubicBezTo>
                    <a:cubicBezTo>
                      <a:pt x="1" y="5"/>
                      <a:pt x="7" y="0"/>
                      <a:pt x="15" y="0"/>
                    </a:cubicBezTo>
                    <a:cubicBezTo>
                      <a:pt x="22" y="1"/>
                      <a:pt x="28" y="6"/>
                      <a:pt x="28"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41" name="Google Shape;1141;p28"/>
              <p:cNvSpPr/>
              <p:nvPr/>
            </p:nvSpPr>
            <p:spPr>
              <a:xfrm>
                <a:off x="1419546" y="3458376"/>
                <a:ext cx="89641" cy="28220"/>
              </a:xfrm>
              <a:custGeom>
                <a:rect b="b" l="l" r="r" t="t"/>
                <a:pathLst>
                  <a:path extrusionOk="0" h="17" w="54">
                    <a:moveTo>
                      <a:pt x="54" y="17"/>
                    </a:moveTo>
                    <a:cubicBezTo>
                      <a:pt x="53" y="18"/>
                      <a:pt x="43" y="10"/>
                      <a:pt x="28" y="8"/>
                    </a:cubicBezTo>
                    <a:cubicBezTo>
                      <a:pt x="14" y="7"/>
                      <a:pt x="2" y="13"/>
                      <a:pt x="1" y="11"/>
                    </a:cubicBezTo>
                    <a:cubicBezTo>
                      <a:pt x="0" y="10"/>
                      <a:pt x="2" y="7"/>
                      <a:pt x="7" y="4"/>
                    </a:cubicBezTo>
                    <a:cubicBezTo>
                      <a:pt x="12" y="1"/>
                      <a:pt x="20" y="-1"/>
                      <a:pt x="30" y="0"/>
                    </a:cubicBezTo>
                    <a:cubicBezTo>
                      <a:pt x="39" y="1"/>
                      <a:pt x="46" y="5"/>
                      <a:pt x="50"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42" name="Google Shape;1142;p28"/>
              <p:cNvSpPr/>
              <p:nvPr/>
            </p:nvSpPr>
            <p:spPr>
              <a:xfrm>
                <a:off x="1193783" y="3443436"/>
                <a:ext cx="89641" cy="28220"/>
              </a:xfrm>
              <a:custGeom>
                <a:rect b="b" l="l" r="r" t="t"/>
                <a:pathLst>
                  <a:path extrusionOk="0" h="17" w="54">
                    <a:moveTo>
                      <a:pt x="54" y="17"/>
                    </a:moveTo>
                    <a:cubicBezTo>
                      <a:pt x="52" y="19"/>
                      <a:pt x="43" y="10"/>
                      <a:pt x="28" y="9"/>
                    </a:cubicBezTo>
                    <a:cubicBezTo>
                      <a:pt x="13" y="7"/>
                      <a:pt x="2" y="13"/>
                      <a:pt x="0" y="11"/>
                    </a:cubicBezTo>
                    <a:cubicBezTo>
                      <a:pt x="0" y="10"/>
                      <a:pt x="2" y="7"/>
                      <a:pt x="7" y="5"/>
                    </a:cubicBezTo>
                    <a:cubicBezTo>
                      <a:pt x="12" y="2"/>
                      <a:pt x="20" y="-1"/>
                      <a:pt x="29" y="0"/>
                    </a:cubicBezTo>
                    <a:cubicBezTo>
                      <a:pt x="38" y="1"/>
                      <a:pt x="45" y="5"/>
                      <a:pt x="49"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43" name="Google Shape;1143;p28"/>
              <p:cNvSpPr/>
              <p:nvPr/>
            </p:nvSpPr>
            <p:spPr>
              <a:xfrm>
                <a:off x="1339865" y="3451736"/>
                <a:ext cx="64741" cy="207502"/>
              </a:xfrm>
              <a:custGeom>
                <a:rect b="b" l="l" r="r" t="t"/>
                <a:pathLst>
                  <a:path extrusionOk="0" h="125" w="39">
                    <a:moveTo>
                      <a:pt x="0" y="123"/>
                    </a:moveTo>
                    <a:cubicBezTo>
                      <a:pt x="0" y="122"/>
                      <a:pt x="10" y="121"/>
                      <a:pt x="25" y="121"/>
                    </a:cubicBezTo>
                    <a:cubicBezTo>
                      <a:pt x="28" y="121"/>
                      <a:pt x="32" y="120"/>
                      <a:pt x="33" y="118"/>
                    </a:cubicBezTo>
                    <a:cubicBezTo>
                      <a:pt x="34" y="115"/>
                      <a:pt x="33" y="111"/>
                      <a:pt x="32" y="107"/>
                    </a:cubicBezTo>
                    <a:cubicBezTo>
                      <a:pt x="29" y="97"/>
                      <a:pt x="26" y="87"/>
                      <a:pt x="23" y="77"/>
                    </a:cubicBezTo>
                    <a:cubicBezTo>
                      <a:pt x="12" y="35"/>
                      <a:pt x="5" y="1"/>
                      <a:pt x="6" y="0"/>
                    </a:cubicBezTo>
                    <a:cubicBezTo>
                      <a:pt x="8" y="0"/>
                      <a:pt x="18" y="33"/>
                      <a:pt x="30" y="75"/>
                    </a:cubicBezTo>
                    <a:cubicBezTo>
                      <a:pt x="32" y="86"/>
                      <a:pt x="35" y="96"/>
                      <a:pt x="37" y="105"/>
                    </a:cubicBezTo>
                    <a:cubicBezTo>
                      <a:pt x="38" y="110"/>
                      <a:pt x="40" y="115"/>
                      <a:pt x="38" y="120"/>
                    </a:cubicBezTo>
                    <a:cubicBezTo>
                      <a:pt x="36" y="123"/>
                      <a:pt x="33" y="124"/>
                      <a:pt x="31" y="125"/>
                    </a:cubicBezTo>
                    <a:cubicBezTo>
                      <a:pt x="28" y="125"/>
                      <a:pt x="26" y="125"/>
                      <a:pt x="25" y="125"/>
                    </a:cubicBezTo>
                    <a:cubicBezTo>
                      <a:pt x="10" y="124"/>
                      <a:pt x="0" y="123"/>
                      <a:pt x="0" y="12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44" name="Google Shape;1144;p28"/>
              <p:cNvSpPr/>
              <p:nvPr/>
            </p:nvSpPr>
            <p:spPr>
              <a:xfrm>
                <a:off x="1104142" y="3856780"/>
                <a:ext cx="229082" cy="131141"/>
              </a:xfrm>
              <a:custGeom>
                <a:rect b="b" l="l" r="r" t="t"/>
                <a:pathLst>
                  <a:path extrusionOk="0" h="79" w="138">
                    <a:moveTo>
                      <a:pt x="138" y="53"/>
                    </a:moveTo>
                    <a:cubicBezTo>
                      <a:pt x="138" y="53"/>
                      <a:pt x="66" y="50"/>
                      <a:pt x="0" y="0"/>
                    </a:cubicBezTo>
                    <a:cubicBezTo>
                      <a:pt x="0" y="0"/>
                      <a:pt x="28" y="78"/>
                      <a:pt x="135" y="79"/>
                    </a:cubicBezTo>
                    <a:lnTo>
                      <a:pt x="138" y="53"/>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5" name="Google Shape;1145;p28"/>
              <p:cNvSpPr/>
              <p:nvPr/>
            </p:nvSpPr>
            <p:spPr>
              <a:xfrm>
                <a:off x="1243584" y="3677498"/>
                <a:ext cx="91301" cy="87981"/>
              </a:xfrm>
              <a:custGeom>
                <a:rect b="b" l="l" r="r" t="t"/>
                <a:pathLst>
                  <a:path extrusionOk="0" h="53" w="55">
                    <a:moveTo>
                      <a:pt x="54" y="24"/>
                    </a:moveTo>
                    <a:cubicBezTo>
                      <a:pt x="46" y="15"/>
                      <a:pt x="24" y="2"/>
                      <a:pt x="16" y="0"/>
                    </a:cubicBezTo>
                    <a:cubicBezTo>
                      <a:pt x="9" y="-2"/>
                      <a:pt x="10" y="7"/>
                      <a:pt x="5" y="13"/>
                    </a:cubicBezTo>
                    <a:cubicBezTo>
                      <a:pt x="0" y="20"/>
                      <a:pt x="-1" y="30"/>
                      <a:pt x="3" y="38"/>
                    </a:cubicBezTo>
                    <a:cubicBezTo>
                      <a:pt x="8" y="47"/>
                      <a:pt x="17" y="54"/>
                      <a:pt x="26" y="53"/>
                    </a:cubicBezTo>
                    <a:cubicBezTo>
                      <a:pt x="34" y="52"/>
                      <a:pt x="42" y="43"/>
                      <a:pt x="50" y="38"/>
                    </a:cubicBezTo>
                    <a:cubicBezTo>
                      <a:pt x="51" y="36"/>
                      <a:pt x="54" y="35"/>
                      <a:pt x="55" y="33"/>
                    </a:cubicBezTo>
                    <a:cubicBezTo>
                      <a:pt x="56" y="30"/>
                      <a:pt x="56" y="27"/>
                      <a:pt x="55" y="25"/>
                    </a:cubicBezTo>
                    <a:lnTo>
                      <a:pt x="54" y="24"/>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6" name="Google Shape;1146;p28"/>
              <p:cNvSpPr/>
              <p:nvPr/>
            </p:nvSpPr>
            <p:spPr>
              <a:xfrm>
                <a:off x="1172203" y="3370395"/>
                <a:ext cx="111221" cy="26560"/>
              </a:xfrm>
              <a:custGeom>
                <a:rect b="b" l="l" r="r" t="t"/>
                <a:pathLst>
                  <a:path extrusionOk="0" h="16" w="67">
                    <a:moveTo>
                      <a:pt x="67" y="14"/>
                    </a:moveTo>
                    <a:cubicBezTo>
                      <a:pt x="65" y="18"/>
                      <a:pt x="51" y="15"/>
                      <a:pt x="33" y="15"/>
                    </a:cubicBezTo>
                    <a:cubicBezTo>
                      <a:pt x="16" y="15"/>
                      <a:pt x="2" y="18"/>
                      <a:pt x="0" y="15"/>
                    </a:cubicBezTo>
                    <a:cubicBezTo>
                      <a:pt x="-1" y="13"/>
                      <a:pt x="2" y="9"/>
                      <a:pt x="8" y="6"/>
                    </a:cubicBezTo>
                    <a:cubicBezTo>
                      <a:pt x="14" y="3"/>
                      <a:pt x="23" y="0"/>
                      <a:pt x="33" y="0"/>
                    </a:cubicBezTo>
                    <a:cubicBezTo>
                      <a:pt x="44" y="0"/>
                      <a:pt x="53" y="2"/>
                      <a:pt x="59" y="6"/>
                    </a:cubicBezTo>
                    <a:cubicBezTo>
                      <a:pt x="65" y="9"/>
                      <a:pt x="68" y="12"/>
                      <a:pt x="67"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47" name="Google Shape;1147;p28"/>
              <p:cNvSpPr/>
              <p:nvPr/>
            </p:nvSpPr>
            <p:spPr>
              <a:xfrm>
                <a:off x="1424526" y="3385335"/>
                <a:ext cx="84661" cy="31540"/>
              </a:xfrm>
              <a:custGeom>
                <a:rect b="b" l="l" r="r" t="t"/>
                <a:pathLst>
                  <a:path extrusionOk="0" h="19" w="51">
                    <a:moveTo>
                      <a:pt x="50" y="18"/>
                    </a:moveTo>
                    <a:cubicBezTo>
                      <a:pt x="47" y="21"/>
                      <a:pt x="38" y="17"/>
                      <a:pt x="26" y="15"/>
                    </a:cubicBezTo>
                    <a:cubicBezTo>
                      <a:pt x="14" y="13"/>
                      <a:pt x="3" y="15"/>
                      <a:pt x="1" y="11"/>
                    </a:cubicBezTo>
                    <a:cubicBezTo>
                      <a:pt x="0" y="10"/>
                      <a:pt x="2" y="6"/>
                      <a:pt x="7" y="4"/>
                    </a:cubicBezTo>
                    <a:cubicBezTo>
                      <a:pt x="12" y="1"/>
                      <a:pt x="19" y="-1"/>
                      <a:pt x="28" y="0"/>
                    </a:cubicBezTo>
                    <a:cubicBezTo>
                      <a:pt x="36" y="1"/>
                      <a:pt x="43" y="5"/>
                      <a:pt x="47" y="9"/>
                    </a:cubicBezTo>
                    <a:cubicBezTo>
                      <a:pt x="51" y="13"/>
                      <a:pt x="52" y="17"/>
                      <a:pt x="5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48" name="Google Shape;1148;p28"/>
              <p:cNvSpPr/>
              <p:nvPr/>
            </p:nvSpPr>
            <p:spPr>
              <a:xfrm>
                <a:off x="853480" y="3051672"/>
                <a:ext cx="753647" cy="466464"/>
              </a:xfrm>
              <a:custGeom>
                <a:rect b="b" l="l" r="r" t="t"/>
                <a:pathLst>
                  <a:path extrusionOk="0" h="281" w="454">
                    <a:moveTo>
                      <a:pt x="71" y="246"/>
                    </a:moveTo>
                    <a:cubicBezTo>
                      <a:pt x="67" y="252"/>
                      <a:pt x="69" y="262"/>
                      <a:pt x="74" y="266"/>
                    </a:cubicBezTo>
                    <a:cubicBezTo>
                      <a:pt x="79" y="271"/>
                      <a:pt x="87" y="269"/>
                      <a:pt x="92" y="263"/>
                    </a:cubicBezTo>
                    <a:cubicBezTo>
                      <a:pt x="96" y="270"/>
                      <a:pt x="107" y="265"/>
                      <a:pt x="106" y="257"/>
                    </a:cubicBezTo>
                    <a:cubicBezTo>
                      <a:pt x="112" y="261"/>
                      <a:pt x="120" y="254"/>
                      <a:pt x="119" y="246"/>
                    </a:cubicBezTo>
                    <a:cubicBezTo>
                      <a:pt x="125" y="250"/>
                      <a:pt x="130" y="239"/>
                      <a:pt x="135" y="232"/>
                    </a:cubicBezTo>
                    <a:cubicBezTo>
                      <a:pt x="137" y="229"/>
                      <a:pt x="140" y="226"/>
                      <a:pt x="143" y="222"/>
                    </a:cubicBezTo>
                    <a:cubicBezTo>
                      <a:pt x="151" y="212"/>
                      <a:pt x="157" y="198"/>
                      <a:pt x="158" y="184"/>
                    </a:cubicBezTo>
                    <a:cubicBezTo>
                      <a:pt x="168" y="175"/>
                      <a:pt x="172" y="160"/>
                      <a:pt x="175" y="146"/>
                    </a:cubicBezTo>
                    <a:cubicBezTo>
                      <a:pt x="177" y="137"/>
                      <a:pt x="179" y="129"/>
                      <a:pt x="181" y="120"/>
                    </a:cubicBezTo>
                    <a:cubicBezTo>
                      <a:pt x="183" y="118"/>
                      <a:pt x="185" y="116"/>
                      <a:pt x="187" y="114"/>
                    </a:cubicBezTo>
                    <a:cubicBezTo>
                      <a:pt x="186" y="121"/>
                      <a:pt x="190" y="127"/>
                      <a:pt x="195" y="129"/>
                    </a:cubicBezTo>
                    <a:cubicBezTo>
                      <a:pt x="200" y="131"/>
                      <a:pt x="205" y="132"/>
                      <a:pt x="211" y="131"/>
                    </a:cubicBezTo>
                    <a:cubicBezTo>
                      <a:pt x="216" y="131"/>
                      <a:pt x="221" y="130"/>
                      <a:pt x="227" y="129"/>
                    </a:cubicBezTo>
                    <a:cubicBezTo>
                      <a:pt x="230" y="131"/>
                      <a:pt x="233" y="132"/>
                      <a:pt x="236" y="133"/>
                    </a:cubicBezTo>
                    <a:cubicBezTo>
                      <a:pt x="232" y="141"/>
                      <a:pt x="234" y="151"/>
                      <a:pt x="236" y="159"/>
                    </a:cubicBezTo>
                    <a:cubicBezTo>
                      <a:pt x="238" y="165"/>
                      <a:pt x="239" y="172"/>
                      <a:pt x="244" y="175"/>
                    </a:cubicBezTo>
                    <a:cubicBezTo>
                      <a:pt x="248" y="178"/>
                      <a:pt x="256" y="174"/>
                      <a:pt x="255" y="168"/>
                    </a:cubicBezTo>
                    <a:cubicBezTo>
                      <a:pt x="258" y="172"/>
                      <a:pt x="264" y="171"/>
                      <a:pt x="268" y="167"/>
                    </a:cubicBezTo>
                    <a:cubicBezTo>
                      <a:pt x="271" y="163"/>
                      <a:pt x="273" y="157"/>
                      <a:pt x="273" y="151"/>
                    </a:cubicBezTo>
                    <a:cubicBezTo>
                      <a:pt x="274" y="137"/>
                      <a:pt x="271" y="123"/>
                      <a:pt x="265" y="112"/>
                    </a:cubicBezTo>
                    <a:cubicBezTo>
                      <a:pt x="273" y="121"/>
                      <a:pt x="281" y="131"/>
                      <a:pt x="289" y="140"/>
                    </a:cubicBezTo>
                    <a:cubicBezTo>
                      <a:pt x="291" y="143"/>
                      <a:pt x="293" y="145"/>
                      <a:pt x="296" y="145"/>
                    </a:cubicBezTo>
                    <a:cubicBezTo>
                      <a:pt x="294" y="150"/>
                      <a:pt x="298" y="154"/>
                      <a:pt x="302" y="154"/>
                    </a:cubicBezTo>
                    <a:cubicBezTo>
                      <a:pt x="306" y="154"/>
                      <a:pt x="310" y="151"/>
                      <a:pt x="313" y="148"/>
                    </a:cubicBezTo>
                    <a:cubicBezTo>
                      <a:pt x="321" y="142"/>
                      <a:pt x="329" y="131"/>
                      <a:pt x="324" y="123"/>
                    </a:cubicBezTo>
                    <a:cubicBezTo>
                      <a:pt x="327" y="122"/>
                      <a:pt x="329" y="117"/>
                      <a:pt x="328" y="114"/>
                    </a:cubicBezTo>
                    <a:cubicBezTo>
                      <a:pt x="337" y="123"/>
                      <a:pt x="347" y="132"/>
                      <a:pt x="356" y="141"/>
                    </a:cubicBezTo>
                    <a:cubicBezTo>
                      <a:pt x="353" y="139"/>
                      <a:pt x="349" y="144"/>
                      <a:pt x="349" y="148"/>
                    </a:cubicBezTo>
                    <a:cubicBezTo>
                      <a:pt x="350" y="152"/>
                      <a:pt x="352" y="155"/>
                      <a:pt x="355" y="158"/>
                    </a:cubicBezTo>
                    <a:cubicBezTo>
                      <a:pt x="352" y="162"/>
                      <a:pt x="350" y="167"/>
                      <a:pt x="350" y="172"/>
                    </a:cubicBezTo>
                    <a:cubicBezTo>
                      <a:pt x="345" y="166"/>
                      <a:pt x="335" y="175"/>
                      <a:pt x="336" y="183"/>
                    </a:cubicBezTo>
                    <a:cubicBezTo>
                      <a:pt x="337" y="191"/>
                      <a:pt x="344" y="196"/>
                      <a:pt x="351" y="198"/>
                    </a:cubicBezTo>
                    <a:cubicBezTo>
                      <a:pt x="357" y="199"/>
                      <a:pt x="364" y="197"/>
                      <a:pt x="366" y="190"/>
                    </a:cubicBezTo>
                    <a:cubicBezTo>
                      <a:pt x="373" y="192"/>
                      <a:pt x="380" y="184"/>
                      <a:pt x="379" y="176"/>
                    </a:cubicBezTo>
                    <a:cubicBezTo>
                      <a:pt x="383" y="180"/>
                      <a:pt x="389" y="171"/>
                      <a:pt x="390" y="165"/>
                    </a:cubicBezTo>
                    <a:cubicBezTo>
                      <a:pt x="391" y="152"/>
                      <a:pt x="391" y="140"/>
                      <a:pt x="388" y="128"/>
                    </a:cubicBezTo>
                    <a:cubicBezTo>
                      <a:pt x="388" y="130"/>
                      <a:pt x="390" y="131"/>
                      <a:pt x="391" y="130"/>
                    </a:cubicBezTo>
                    <a:cubicBezTo>
                      <a:pt x="392" y="130"/>
                      <a:pt x="392" y="127"/>
                      <a:pt x="391" y="126"/>
                    </a:cubicBezTo>
                    <a:cubicBezTo>
                      <a:pt x="395" y="141"/>
                      <a:pt x="399" y="156"/>
                      <a:pt x="404" y="171"/>
                    </a:cubicBezTo>
                    <a:cubicBezTo>
                      <a:pt x="407" y="183"/>
                      <a:pt x="410" y="195"/>
                      <a:pt x="409" y="208"/>
                    </a:cubicBezTo>
                    <a:cubicBezTo>
                      <a:pt x="409" y="213"/>
                      <a:pt x="408" y="220"/>
                      <a:pt x="413" y="221"/>
                    </a:cubicBezTo>
                    <a:cubicBezTo>
                      <a:pt x="414" y="221"/>
                      <a:pt x="415" y="221"/>
                      <a:pt x="416" y="220"/>
                    </a:cubicBezTo>
                    <a:cubicBezTo>
                      <a:pt x="429" y="216"/>
                      <a:pt x="440" y="204"/>
                      <a:pt x="448" y="191"/>
                    </a:cubicBezTo>
                    <a:cubicBezTo>
                      <a:pt x="450" y="186"/>
                      <a:pt x="453" y="182"/>
                      <a:pt x="454" y="176"/>
                    </a:cubicBezTo>
                    <a:cubicBezTo>
                      <a:pt x="456" y="166"/>
                      <a:pt x="453" y="155"/>
                      <a:pt x="453" y="143"/>
                    </a:cubicBezTo>
                    <a:cubicBezTo>
                      <a:pt x="453" y="139"/>
                      <a:pt x="454" y="134"/>
                      <a:pt x="454" y="129"/>
                    </a:cubicBezTo>
                    <a:cubicBezTo>
                      <a:pt x="453" y="121"/>
                      <a:pt x="449" y="115"/>
                      <a:pt x="445" y="109"/>
                    </a:cubicBezTo>
                    <a:cubicBezTo>
                      <a:pt x="430" y="88"/>
                      <a:pt x="415" y="66"/>
                      <a:pt x="393" y="55"/>
                    </a:cubicBezTo>
                    <a:cubicBezTo>
                      <a:pt x="380" y="49"/>
                      <a:pt x="365" y="47"/>
                      <a:pt x="352" y="41"/>
                    </a:cubicBezTo>
                    <a:cubicBezTo>
                      <a:pt x="344" y="37"/>
                      <a:pt x="337" y="32"/>
                      <a:pt x="329" y="27"/>
                    </a:cubicBezTo>
                    <a:cubicBezTo>
                      <a:pt x="297" y="7"/>
                      <a:pt x="260" y="1"/>
                      <a:pt x="223" y="0"/>
                    </a:cubicBezTo>
                    <a:cubicBezTo>
                      <a:pt x="203" y="0"/>
                      <a:pt x="182" y="1"/>
                      <a:pt x="162" y="8"/>
                    </a:cubicBezTo>
                    <a:cubicBezTo>
                      <a:pt x="140" y="15"/>
                      <a:pt x="120" y="29"/>
                      <a:pt x="101" y="44"/>
                    </a:cubicBezTo>
                    <a:cubicBezTo>
                      <a:pt x="73" y="67"/>
                      <a:pt x="46" y="93"/>
                      <a:pt x="26" y="125"/>
                    </a:cubicBezTo>
                    <a:cubicBezTo>
                      <a:pt x="10" y="151"/>
                      <a:pt x="-1" y="181"/>
                      <a:pt x="0" y="211"/>
                    </a:cubicBezTo>
                    <a:cubicBezTo>
                      <a:pt x="1" y="241"/>
                      <a:pt x="17" y="272"/>
                      <a:pt x="41" y="281"/>
                    </a:cubicBezTo>
                    <a:cubicBezTo>
                      <a:pt x="45" y="277"/>
                      <a:pt x="49" y="274"/>
                      <a:pt x="52" y="270"/>
                    </a:cubicBezTo>
                    <a:lnTo>
                      <a:pt x="71" y="246"/>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49" name="Google Shape;1149;p28"/>
              <p:cNvSpPr/>
              <p:nvPr/>
            </p:nvSpPr>
            <p:spPr>
              <a:xfrm>
                <a:off x="909920" y="3488256"/>
                <a:ext cx="106241" cy="152721"/>
              </a:xfrm>
              <a:custGeom>
                <a:rect b="b" l="l" r="r" t="t"/>
                <a:pathLst>
                  <a:path extrusionOk="0" h="92" w="64">
                    <a:moveTo>
                      <a:pt x="64" y="6"/>
                    </a:moveTo>
                    <a:cubicBezTo>
                      <a:pt x="62" y="5"/>
                      <a:pt x="7" y="-19"/>
                      <a:pt x="1" y="40"/>
                    </a:cubicBezTo>
                    <a:cubicBezTo>
                      <a:pt x="-5" y="99"/>
                      <a:pt x="55" y="93"/>
                      <a:pt x="56" y="91"/>
                    </a:cubicBezTo>
                    <a:cubicBezTo>
                      <a:pt x="56" y="89"/>
                      <a:pt x="64" y="6"/>
                      <a:pt x="64" y="6"/>
                    </a:cubicBezTo>
                    <a:close/>
                  </a:path>
                </a:pathLst>
              </a:custGeom>
              <a:solidFill>
                <a:srgbClr val="9E675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0" name="Google Shape;1150;p28"/>
              <p:cNvSpPr/>
              <p:nvPr/>
            </p:nvSpPr>
            <p:spPr>
              <a:xfrm>
                <a:off x="936481" y="3519796"/>
                <a:ext cx="39840" cy="86321"/>
              </a:xfrm>
              <a:custGeom>
                <a:rect b="b" l="l" r="r" t="t"/>
                <a:pathLst>
                  <a:path extrusionOk="0" h="52" w="24">
                    <a:moveTo>
                      <a:pt x="24" y="48"/>
                    </a:moveTo>
                    <a:cubicBezTo>
                      <a:pt x="24" y="48"/>
                      <a:pt x="23" y="48"/>
                      <a:pt x="21" y="49"/>
                    </a:cubicBezTo>
                    <a:cubicBezTo>
                      <a:pt x="19" y="50"/>
                      <a:pt x="16" y="50"/>
                      <a:pt x="13" y="48"/>
                    </a:cubicBezTo>
                    <a:cubicBezTo>
                      <a:pt x="7" y="45"/>
                      <a:pt x="3" y="35"/>
                      <a:pt x="4" y="24"/>
                    </a:cubicBezTo>
                    <a:cubicBezTo>
                      <a:pt x="4" y="19"/>
                      <a:pt x="6" y="14"/>
                      <a:pt x="8" y="10"/>
                    </a:cubicBezTo>
                    <a:cubicBezTo>
                      <a:pt x="10" y="6"/>
                      <a:pt x="14" y="3"/>
                      <a:pt x="17" y="3"/>
                    </a:cubicBezTo>
                    <a:cubicBezTo>
                      <a:pt x="20" y="2"/>
                      <a:pt x="22" y="4"/>
                      <a:pt x="23" y="6"/>
                    </a:cubicBezTo>
                    <a:cubicBezTo>
                      <a:pt x="23" y="8"/>
                      <a:pt x="23" y="9"/>
                      <a:pt x="23" y="9"/>
                    </a:cubicBezTo>
                    <a:cubicBezTo>
                      <a:pt x="23" y="9"/>
                      <a:pt x="24" y="8"/>
                      <a:pt x="24" y="6"/>
                    </a:cubicBezTo>
                    <a:cubicBezTo>
                      <a:pt x="24" y="5"/>
                      <a:pt x="23" y="3"/>
                      <a:pt x="22" y="2"/>
                    </a:cubicBezTo>
                    <a:cubicBezTo>
                      <a:pt x="21" y="1"/>
                      <a:pt x="19" y="0"/>
                      <a:pt x="17" y="0"/>
                    </a:cubicBezTo>
                    <a:cubicBezTo>
                      <a:pt x="12" y="0"/>
                      <a:pt x="8" y="3"/>
                      <a:pt x="5" y="8"/>
                    </a:cubicBezTo>
                    <a:cubicBezTo>
                      <a:pt x="2" y="12"/>
                      <a:pt x="0" y="18"/>
                      <a:pt x="0" y="24"/>
                    </a:cubicBezTo>
                    <a:cubicBezTo>
                      <a:pt x="-1" y="36"/>
                      <a:pt x="4" y="48"/>
                      <a:pt x="12" y="51"/>
                    </a:cubicBezTo>
                    <a:cubicBezTo>
                      <a:pt x="16" y="52"/>
                      <a:pt x="20" y="52"/>
                      <a:pt x="22" y="50"/>
                    </a:cubicBezTo>
                    <a:cubicBezTo>
                      <a:pt x="24" y="49"/>
                      <a:pt x="24" y="48"/>
                      <a:pt x="24" y="4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1" name="Google Shape;1151;p28"/>
              <p:cNvSpPr/>
              <p:nvPr/>
            </p:nvSpPr>
            <p:spPr>
              <a:xfrm>
                <a:off x="1251884" y="3121392"/>
                <a:ext cx="146081" cy="102921"/>
              </a:xfrm>
              <a:custGeom>
                <a:rect b="b" l="l" r="r" t="t"/>
                <a:pathLst>
                  <a:path extrusionOk="0" h="62" w="88">
                    <a:moveTo>
                      <a:pt x="81" y="62"/>
                    </a:moveTo>
                    <a:cubicBezTo>
                      <a:pt x="81" y="62"/>
                      <a:pt x="85" y="60"/>
                      <a:pt x="86" y="54"/>
                    </a:cubicBezTo>
                    <a:cubicBezTo>
                      <a:pt x="87" y="52"/>
                      <a:pt x="87" y="48"/>
                      <a:pt x="84" y="45"/>
                    </a:cubicBezTo>
                    <a:cubicBezTo>
                      <a:pt x="82" y="42"/>
                      <a:pt x="78" y="40"/>
                      <a:pt x="73" y="41"/>
                    </a:cubicBezTo>
                    <a:lnTo>
                      <a:pt x="71" y="42"/>
                    </a:lnTo>
                    <a:lnTo>
                      <a:pt x="72" y="39"/>
                    </a:lnTo>
                    <a:cubicBezTo>
                      <a:pt x="74" y="36"/>
                      <a:pt x="74" y="30"/>
                      <a:pt x="71" y="26"/>
                    </a:cubicBezTo>
                    <a:cubicBezTo>
                      <a:pt x="67" y="22"/>
                      <a:pt x="60" y="21"/>
                      <a:pt x="56" y="25"/>
                    </a:cubicBezTo>
                    <a:lnTo>
                      <a:pt x="54" y="23"/>
                    </a:lnTo>
                    <a:cubicBezTo>
                      <a:pt x="54" y="22"/>
                      <a:pt x="55" y="22"/>
                      <a:pt x="55" y="21"/>
                    </a:cubicBezTo>
                    <a:cubicBezTo>
                      <a:pt x="56" y="20"/>
                      <a:pt x="56" y="17"/>
                      <a:pt x="55" y="16"/>
                    </a:cubicBezTo>
                    <a:cubicBezTo>
                      <a:pt x="54" y="14"/>
                      <a:pt x="52" y="13"/>
                      <a:pt x="50" y="12"/>
                    </a:cubicBezTo>
                    <a:cubicBezTo>
                      <a:pt x="48" y="11"/>
                      <a:pt x="46" y="11"/>
                      <a:pt x="44" y="12"/>
                    </a:cubicBezTo>
                    <a:cubicBezTo>
                      <a:pt x="42" y="12"/>
                      <a:pt x="40" y="13"/>
                      <a:pt x="37" y="12"/>
                    </a:cubicBezTo>
                    <a:cubicBezTo>
                      <a:pt x="35" y="12"/>
                      <a:pt x="34" y="9"/>
                      <a:pt x="32" y="8"/>
                    </a:cubicBezTo>
                    <a:cubicBezTo>
                      <a:pt x="31" y="7"/>
                      <a:pt x="30" y="6"/>
                      <a:pt x="28" y="5"/>
                    </a:cubicBezTo>
                    <a:cubicBezTo>
                      <a:pt x="25" y="3"/>
                      <a:pt x="22" y="2"/>
                      <a:pt x="19" y="2"/>
                    </a:cubicBezTo>
                    <a:cubicBezTo>
                      <a:pt x="13" y="1"/>
                      <a:pt x="8" y="2"/>
                      <a:pt x="5" y="4"/>
                    </a:cubicBezTo>
                    <a:cubicBezTo>
                      <a:pt x="2" y="5"/>
                      <a:pt x="0" y="6"/>
                      <a:pt x="0" y="6"/>
                    </a:cubicBezTo>
                    <a:cubicBezTo>
                      <a:pt x="0" y="6"/>
                      <a:pt x="1" y="4"/>
                      <a:pt x="4" y="3"/>
                    </a:cubicBezTo>
                    <a:cubicBezTo>
                      <a:pt x="7" y="1"/>
                      <a:pt x="13" y="-1"/>
                      <a:pt x="19" y="0"/>
                    </a:cubicBezTo>
                    <a:cubicBezTo>
                      <a:pt x="22" y="0"/>
                      <a:pt x="26" y="1"/>
                      <a:pt x="29" y="3"/>
                    </a:cubicBezTo>
                    <a:cubicBezTo>
                      <a:pt x="31" y="4"/>
                      <a:pt x="33" y="5"/>
                      <a:pt x="34" y="7"/>
                    </a:cubicBezTo>
                    <a:cubicBezTo>
                      <a:pt x="36" y="8"/>
                      <a:pt x="37" y="10"/>
                      <a:pt x="38" y="10"/>
                    </a:cubicBezTo>
                    <a:cubicBezTo>
                      <a:pt x="40" y="10"/>
                      <a:pt x="42" y="10"/>
                      <a:pt x="44" y="9"/>
                    </a:cubicBezTo>
                    <a:cubicBezTo>
                      <a:pt x="46" y="9"/>
                      <a:pt x="49" y="9"/>
                      <a:pt x="51" y="9"/>
                    </a:cubicBezTo>
                    <a:cubicBezTo>
                      <a:pt x="53" y="10"/>
                      <a:pt x="56" y="12"/>
                      <a:pt x="57" y="14"/>
                    </a:cubicBezTo>
                    <a:cubicBezTo>
                      <a:pt x="58" y="17"/>
                      <a:pt x="59" y="20"/>
                      <a:pt x="58" y="22"/>
                    </a:cubicBezTo>
                    <a:cubicBezTo>
                      <a:pt x="57" y="23"/>
                      <a:pt x="57" y="24"/>
                      <a:pt x="56" y="25"/>
                    </a:cubicBezTo>
                    <a:lnTo>
                      <a:pt x="54" y="22"/>
                    </a:lnTo>
                    <a:cubicBezTo>
                      <a:pt x="60" y="18"/>
                      <a:pt x="68" y="19"/>
                      <a:pt x="72" y="24"/>
                    </a:cubicBezTo>
                    <a:cubicBezTo>
                      <a:pt x="77" y="29"/>
                      <a:pt x="77" y="36"/>
                      <a:pt x="74" y="40"/>
                    </a:cubicBezTo>
                    <a:lnTo>
                      <a:pt x="73" y="39"/>
                    </a:lnTo>
                    <a:cubicBezTo>
                      <a:pt x="79" y="38"/>
                      <a:pt x="83" y="40"/>
                      <a:pt x="86" y="44"/>
                    </a:cubicBezTo>
                    <a:cubicBezTo>
                      <a:pt x="89" y="48"/>
                      <a:pt x="88" y="52"/>
                      <a:pt x="87" y="55"/>
                    </a:cubicBezTo>
                    <a:cubicBezTo>
                      <a:pt x="86" y="58"/>
                      <a:pt x="85" y="59"/>
                      <a:pt x="84" y="60"/>
                    </a:cubicBezTo>
                    <a:cubicBezTo>
                      <a:pt x="82" y="61"/>
                      <a:pt x="81" y="61"/>
                      <a:pt x="81" y="61"/>
                    </a:cubicBezTo>
                    <a:lnTo>
                      <a:pt x="81" y="6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2" name="Google Shape;1152;p28"/>
              <p:cNvSpPr/>
              <p:nvPr/>
            </p:nvSpPr>
            <p:spPr>
              <a:xfrm>
                <a:off x="1338205" y="3096492"/>
                <a:ext cx="169322" cy="167662"/>
              </a:xfrm>
              <a:custGeom>
                <a:rect b="b" l="l" r="r" t="t"/>
                <a:pathLst>
                  <a:path extrusionOk="0" h="101" w="102">
                    <a:moveTo>
                      <a:pt x="93" y="101"/>
                    </a:moveTo>
                    <a:cubicBezTo>
                      <a:pt x="93" y="101"/>
                      <a:pt x="97" y="99"/>
                      <a:pt x="99" y="94"/>
                    </a:cubicBezTo>
                    <a:cubicBezTo>
                      <a:pt x="100" y="91"/>
                      <a:pt x="101" y="88"/>
                      <a:pt x="100" y="84"/>
                    </a:cubicBezTo>
                    <a:cubicBezTo>
                      <a:pt x="98" y="80"/>
                      <a:pt x="95" y="76"/>
                      <a:pt x="90" y="75"/>
                    </a:cubicBezTo>
                    <a:lnTo>
                      <a:pt x="88" y="75"/>
                    </a:lnTo>
                    <a:lnTo>
                      <a:pt x="90" y="74"/>
                    </a:lnTo>
                    <a:cubicBezTo>
                      <a:pt x="93" y="70"/>
                      <a:pt x="97" y="65"/>
                      <a:pt x="96" y="60"/>
                    </a:cubicBezTo>
                    <a:cubicBezTo>
                      <a:pt x="95" y="57"/>
                      <a:pt x="94" y="54"/>
                      <a:pt x="91" y="53"/>
                    </a:cubicBezTo>
                    <a:cubicBezTo>
                      <a:pt x="89" y="52"/>
                      <a:pt x="85" y="51"/>
                      <a:pt x="83" y="53"/>
                    </a:cubicBezTo>
                    <a:lnTo>
                      <a:pt x="75" y="60"/>
                    </a:lnTo>
                    <a:lnTo>
                      <a:pt x="81" y="51"/>
                    </a:lnTo>
                    <a:cubicBezTo>
                      <a:pt x="84" y="48"/>
                      <a:pt x="84" y="44"/>
                      <a:pt x="83" y="40"/>
                    </a:cubicBezTo>
                    <a:cubicBezTo>
                      <a:pt x="82" y="36"/>
                      <a:pt x="79" y="33"/>
                      <a:pt x="75" y="31"/>
                    </a:cubicBezTo>
                    <a:cubicBezTo>
                      <a:pt x="72" y="30"/>
                      <a:pt x="69" y="30"/>
                      <a:pt x="66" y="31"/>
                    </a:cubicBezTo>
                    <a:lnTo>
                      <a:pt x="63" y="32"/>
                    </a:lnTo>
                    <a:lnTo>
                      <a:pt x="64" y="29"/>
                    </a:lnTo>
                    <a:cubicBezTo>
                      <a:pt x="67" y="25"/>
                      <a:pt x="63" y="19"/>
                      <a:pt x="58" y="18"/>
                    </a:cubicBezTo>
                    <a:cubicBezTo>
                      <a:pt x="53" y="17"/>
                      <a:pt x="48" y="18"/>
                      <a:pt x="44" y="20"/>
                    </a:cubicBezTo>
                    <a:lnTo>
                      <a:pt x="41" y="21"/>
                    </a:lnTo>
                    <a:lnTo>
                      <a:pt x="42" y="18"/>
                    </a:lnTo>
                    <a:cubicBezTo>
                      <a:pt x="44" y="15"/>
                      <a:pt x="42" y="11"/>
                      <a:pt x="40" y="9"/>
                    </a:cubicBezTo>
                    <a:cubicBezTo>
                      <a:pt x="38" y="6"/>
                      <a:pt x="35" y="5"/>
                      <a:pt x="32" y="4"/>
                    </a:cubicBezTo>
                    <a:cubicBezTo>
                      <a:pt x="25" y="2"/>
                      <a:pt x="19" y="2"/>
                      <a:pt x="15" y="2"/>
                    </a:cubicBezTo>
                    <a:cubicBezTo>
                      <a:pt x="5" y="3"/>
                      <a:pt x="0" y="6"/>
                      <a:pt x="0" y="6"/>
                    </a:cubicBezTo>
                    <a:cubicBezTo>
                      <a:pt x="0" y="6"/>
                      <a:pt x="1" y="5"/>
                      <a:pt x="3" y="4"/>
                    </a:cubicBezTo>
                    <a:cubicBezTo>
                      <a:pt x="6" y="3"/>
                      <a:pt x="9" y="1"/>
                      <a:pt x="14" y="1"/>
                    </a:cubicBezTo>
                    <a:cubicBezTo>
                      <a:pt x="19" y="0"/>
                      <a:pt x="25" y="0"/>
                      <a:pt x="32" y="2"/>
                    </a:cubicBezTo>
                    <a:cubicBezTo>
                      <a:pt x="35" y="3"/>
                      <a:pt x="39" y="4"/>
                      <a:pt x="42" y="7"/>
                    </a:cubicBezTo>
                    <a:cubicBezTo>
                      <a:pt x="44" y="10"/>
                      <a:pt x="46" y="15"/>
                      <a:pt x="45" y="19"/>
                    </a:cubicBezTo>
                    <a:lnTo>
                      <a:pt x="43" y="18"/>
                    </a:lnTo>
                    <a:cubicBezTo>
                      <a:pt x="47" y="16"/>
                      <a:pt x="53" y="14"/>
                      <a:pt x="59" y="16"/>
                    </a:cubicBezTo>
                    <a:cubicBezTo>
                      <a:pt x="62" y="16"/>
                      <a:pt x="64" y="18"/>
                      <a:pt x="66" y="21"/>
                    </a:cubicBezTo>
                    <a:cubicBezTo>
                      <a:pt x="68" y="24"/>
                      <a:pt x="69" y="27"/>
                      <a:pt x="67" y="31"/>
                    </a:cubicBezTo>
                    <a:lnTo>
                      <a:pt x="65" y="29"/>
                    </a:lnTo>
                    <a:cubicBezTo>
                      <a:pt x="69" y="28"/>
                      <a:pt x="73" y="28"/>
                      <a:pt x="76" y="29"/>
                    </a:cubicBezTo>
                    <a:cubicBezTo>
                      <a:pt x="81" y="30"/>
                      <a:pt x="85" y="35"/>
                      <a:pt x="86" y="39"/>
                    </a:cubicBezTo>
                    <a:cubicBezTo>
                      <a:pt x="87" y="44"/>
                      <a:pt x="86" y="49"/>
                      <a:pt x="83" y="53"/>
                    </a:cubicBezTo>
                    <a:lnTo>
                      <a:pt x="82" y="51"/>
                    </a:lnTo>
                    <a:cubicBezTo>
                      <a:pt x="85" y="49"/>
                      <a:pt x="89" y="49"/>
                      <a:pt x="92" y="51"/>
                    </a:cubicBezTo>
                    <a:cubicBezTo>
                      <a:pt x="95" y="53"/>
                      <a:pt x="98" y="56"/>
                      <a:pt x="98" y="59"/>
                    </a:cubicBezTo>
                    <a:cubicBezTo>
                      <a:pt x="99" y="66"/>
                      <a:pt x="95" y="72"/>
                      <a:pt x="91" y="75"/>
                    </a:cubicBezTo>
                    <a:lnTo>
                      <a:pt x="91" y="73"/>
                    </a:lnTo>
                    <a:cubicBezTo>
                      <a:pt x="96" y="75"/>
                      <a:pt x="100" y="79"/>
                      <a:pt x="101" y="84"/>
                    </a:cubicBezTo>
                    <a:cubicBezTo>
                      <a:pt x="103" y="88"/>
                      <a:pt x="102" y="92"/>
                      <a:pt x="100" y="95"/>
                    </a:cubicBezTo>
                    <a:cubicBezTo>
                      <a:pt x="99" y="97"/>
                      <a:pt x="97" y="99"/>
                      <a:pt x="95" y="100"/>
                    </a:cubicBezTo>
                    <a:cubicBezTo>
                      <a:pt x="94" y="101"/>
                      <a:pt x="93" y="101"/>
                      <a:pt x="93" y="101"/>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3" name="Google Shape;1153;p28"/>
              <p:cNvSpPr/>
              <p:nvPr/>
            </p:nvSpPr>
            <p:spPr>
              <a:xfrm>
                <a:off x="1532427" y="3141313"/>
                <a:ext cx="195882" cy="169322"/>
              </a:xfrm>
              <a:custGeom>
                <a:rect b="b" l="l" r="r" t="t"/>
                <a:pathLst>
                  <a:path extrusionOk="0" h="102" w="118">
                    <a:moveTo>
                      <a:pt x="117" y="102"/>
                    </a:moveTo>
                    <a:cubicBezTo>
                      <a:pt x="117" y="102"/>
                      <a:pt x="118" y="98"/>
                      <a:pt x="115" y="94"/>
                    </a:cubicBezTo>
                    <a:cubicBezTo>
                      <a:pt x="113" y="92"/>
                      <a:pt x="110" y="90"/>
                      <a:pt x="106" y="90"/>
                    </a:cubicBezTo>
                    <a:cubicBezTo>
                      <a:pt x="102" y="89"/>
                      <a:pt x="98" y="90"/>
                      <a:pt x="93" y="92"/>
                    </a:cubicBezTo>
                    <a:lnTo>
                      <a:pt x="92" y="92"/>
                    </a:lnTo>
                    <a:lnTo>
                      <a:pt x="92" y="90"/>
                    </a:lnTo>
                    <a:cubicBezTo>
                      <a:pt x="93" y="86"/>
                      <a:pt x="89" y="80"/>
                      <a:pt x="84" y="78"/>
                    </a:cubicBezTo>
                    <a:cubicBezTo>
                      <a:pt x="78" y="76"/>
                      <a:pt x="72" y="77"/>
                      <a:pt x="65" y="79"/>
                    </a:cubicBezTo>
                    <a:lnTo>
                      <a:pt x="56" y="81"/>
                    </a:lnTo>
                    <a:lnTo>
                      <a:pt x="64" y="77"/>
                    </a:lnTo>
                    <a:cubicBezTo>
                      <a:pt x="68" y="74"/>
                      <a:pt x="68" y="67"/>
                      <a:pt x="65" y="63"/>
                    </a:cubicBezTo>
                    <a:cubicBezTo>
                      <a:pt x="61" y="59"/>
                      <a:pt x="55" y="58"/>
                      <a:pt x="49" y="58"/>
                    </a:cubicBezTo>
                    <a:lnTo>
                      <a:pt x="48" y="58"/>
                    </a:lnTo>
                    <a:lnTo>
                      <a:pt x="43" y="58"/>
                    </a:lnTo>
                    <a:lnTo>
                      <a:pt x="47" y="55"/>
                    </a:lnTo>
                    <a:cubicBezTo>
                      <a:pt x="53" y="52"/>
                      <a:pt x="53" y="43"/>
                      <a:pt x="48" y="39"/>
                    </a:cubicBezTo>
                    <a:cubicBezTo>
                      <a:pt x="43" y="35"/>
                      <a:pt x="36" y="36"/>
                      <a:pt x="31" y="39"/>
                    </a:cubicBezTo>
                    <a:lnTo>
                      <a:pt x="25" y="42"/>
                    </a:lnTo>
                    <a:lnTo>
                      <a:pt x="29" y="37"/>
                    </a:lnTo>
                    <a:cubicBezTo>
                      <a:pt x="35" y="30"/>
                      <a:pt x="35" y="20"/>
                      <a:pt x="32" y="14"/>
                    </a:cubicBezTo>
                    <a:cubicBezTo>
                      <a:pt x="28" y="7"/>
                      <a:pt x="22" y="3"/>
                      <a:pt x="17" y="2"/>
                    </a:cubicBezTo>
                    <a:cubicBezTo>
                      <a:pt x="12" y="1"/>
                      <a:pt x="7" y="1"/>
                      <a:pt x="4" y="2"/>
                    </a:cubicBezTo>
                    <a:cubicBezTo>
                      <a:pt x="1" y="3"/>
                      <a:pt x="0" y="4"/>
                      <a:pt x="0" y="4"/>
                    </a:cubicBezTo>
                    <a:cubicBezTo>
                      <a:pt x="0" y="4"/>
                      <a:pt x="0" y="3"/>
                      <a:pt x="1" y="3"/>
                    </a:cubicBezTo>
                    <a:cubicBezTo>
                      <a:pt x="2" y="3"/>
                      <a:pt x="3" y="2"/>
                      <a:pt x="4" y="1"/>
                    </a:cubicBezTo>
                    <a:cubicBezTo>
                      <a:pt x="7" y="0"/>
                      <a:pt x="12" y="-1"/>
                      <a:pt x="17" y="0"/>
                    </a:cubicBezTo>
                    <a:cubicBezTo>
                      <a:pt x="23" y="2"/>
                      <a:pt x="30" y="5"/>
                      <a:pt x="33" y="13"/>
                    </a:cubicBezTo>
                    <a:cubicBezTo>
                      <a:pt x="37" y="20"/>
                      <a:pt x="37" y="30"/>
                      <a:pt x="31" y="38"/>
                    </a:cubicBezTo>
                    <a:lnTo>
                      <a:pt x="29" y="37"/>
                    </a:lnTo>
                    <a:cubicBezTo>
                      <a:pt x="35" y="33"/>
                      <a:pt x="43" y="32"/>
                      <a:pt x="50" y="37"/>
                    </a:cubicBezTo>
                    <a:cubicBezTo>
                      <a:pt x="53" y="39"/>
                      <a:pt x="54" y="43"/>
                      <a:pt x="54" y="47"/>
                    </a:cubicBezTo>
                    <a:cubicBezTo>
                      <a:pt x="54" y="51"/>
                      <a:pt x="52" y="55"/>
                      <a:pt x="48" y="57"/>
                    </a:cubicBezTo>
                    <a:lnTo>
                      <a:pt x="48" y="55"/>
                    </a:lnTo>
                    <a:lnTo>
                      <a:pt x="49" y="55"/>
                    </a:lnTo>
                    <a:cubicBezTo>
                      <a:pt x="55" y="55"/>
                      <a:pt x="62" y="56"/>
                      <a:pt x="67" y="62"/>
                    </a:cubicBezTo>
                    <a:cubicBezTo>
                      <a:pt x="69" y="64"/>
                      <a:pt x="70" y="68"/>
                      <a:pt x="70" y="71"/>
                    </a:cubicBezTo>
                    <a:cubicBezTo>
                      <a:pt x="70" y="74"/>
                      <a:pt x="68" y="77"/>
                      <a:pt x="65" y="79"/>
                    </a:cubicBezTo>
                    <a:lnTo>
                      <a:pt x="64" y="77"/>
                    </a:lnTo>
                    <a:cubicBezTo>
                      <a:pt x="71" y="75"/>
                      <a:pt x="78" y="74"/>
                      <a:pt x="85" y="76"/>
                    </a:cubicBezTo>
                    <a:cubicBezTo>
                      <a:pt x="91" y="79"/>
                      <a:pt x="95" y="85"/>
                      <a:pt x="94" y="91"/>
                    </a:cubicBezTo>
                    <a:lnTo>
                      <a:pt x="93" y="90"/>
                    </a:lnTo>
                    <a:cubicBezTo>
                      <a:pt x="98" y="89"/>
                      <a:pt x="102" y="88"/>
                      <a:pt x="106" y="88"/>
                    </a:cubicBezTo>
                    <a:cubicBezTo>
                      <a:pt x="111" y="89"/>
                      <a:pt x="114" y="91"/>
                      <a:pt x="115" y="93"/>
                    </a:cubicBezTo>
                    <a:cubicBezTo>
                      <a:pt x="117" y="96"/>
                      <a:pt x="118" y="98"/>
                      <a:pt x="118" y="99"/>
                    </a:cubicBezTo>
                    <a:cubicBezTo>
                      <a:pt x="118" y="101"/>
                      <a:pt x="117" y="102"/>
                      <a:pt x="117" y="102"/>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4" name="Google Shape;1154;p28"/>
              <p:cNvSpPr/>
              <p:nvPr/>
            </p:nvSpPr>
            <p:spPr>
              <a:xfrm>
                <a:off x="1427846" y="3066612"/>
                <a:ext cx="200862" cy="36520"/>
              </a:xfrm>
              <a:custGeom>
                <a:rect b="b" l="l" r="r" t="t"/>
                <a:pathLst>
                  <a:path extrusionOk="0" h="22" w="121">
                    <a:moveTo>
                      <a:pt x="121" y="3"/>
                    </a:moveTo>
                    <a:cubicBezTo>
                      <a:pt x="121" y="3"/>
                      <a:pt x="119" y="4"/>
                      <a:pt x="117" y="4"/>
                    </a:cubicBezTo>
                    <a:cubicBezTo>
                      <a:pt x="114" y="4"/>
                      <a:pt x="111" y="4"/>
                      <a:pt x="107" y="3"/>
                    </a:cubicBezTo>
                    <a:cubicBezTo>
                      <a:pt x="102" y="3"/>
                      <a:pt x="97" y="2"/>
                      <a:pt x="91" y="4"/>
                    </a:cubicBezTo>
                    <a:cubicBezTo>
                      <a:pt x="89" y="5"/>
                      <a:pt x="86" y="7"/>
                      <a:pt x="86" y="10"/>
                    </a:cubicBezTo>
                    <a:cubicBezTo>
                      <a:pt x="84" y="13"/>
                      <a:pt x="85" y="16"/>
                      <a:pt x="87" y="18"/>
                    </a:cubicBezTo>
                    <a:lnTo>
                      <a:pt x="85" y="19"/>
                    </a:lnTo>
                    <a:cubicBezTo>
                      <a:pt x="85" y="16"/>
                      <a:pt x="81" y="13"/>
                      <a:pt x="78" y="10"/>
                    </a:cubicBezTo>
                    <a:cubicBezTo>
                      <a:pt x="74" y="8"/>
                      <a:pt x="70" y="5"/>
                      <a:pt x="66" y="4"/>
                    </a:cubicBezTo>
                    <a:cubicBezTo>
                      <a:pt x="61" y="2"/>
                      <a:pt x="57" y="2"/>
                      <a:pt x="53" y="4"/>
                    </a:cubicBezTo>
                    <a:cubicBezTo>
                      <a:pt x="49" y="6"/>
                      <a:pt x="46" y="10"/>
                      <a:pt x="46" y="13"/>
                    </a:cubicBezTo>
                    <a:lnTo>
                      <a:pt x="46" y="17"/>
                    </a:lnTo>
                    <a:lnTo>
                      <a:pt x="44" y="14"/>
                    </a:lnTo>
                    <a:cubicBezTo>
                      <a:pt x="39" y="9"/>
                      <a:pt x="33" y="6"/>
                      <a:pt x="28" y="5"/>
                    </a:cubicBezTo>
                    <a:cubicBezTo>
                      <a:pt x="22" y="4"/>
                      <a:pt x="17" y="5"/>
                      <a:pt x="13" y="6"/>
                    </a:cubicBezTo>
                    <a:cubicBezTo>
                      <a:pt x="4" y="8"/>
                      <a:pt x="1" y="12"/>
                      <a:pt x="0" y="12"/>
                    </a:cubicBezTo>
                    <a:cubicBezTo>
                      <a:pt x="0" y="12"/>
                      <a:pt x="1" y="11"/>
                      <a:pt x="3" y="9"/>
                    </a:cubicBezTo>
                    <a:cubicBezTo>
                      <a:pt x="5" y="8"/>
                      <a:pt x="8" y="6"/>
                      <a:pt x="12" y="4"/>
                    </a:cubicBezTo>
                    <a:cubicBezTo>
                      <a:pt x="16" y="3"/>
                      <a:pt x="22" y="2"/>
                      <a:pt x="28" y="3"/>
                    </a:cubicBezTo>
                    <a:cubicBezTo>
                      <a:pt x="34" y="4"/>
                      <a:pt x="41" y="7"/>
                      <a:pt x="46" y="13"/>
                    </a:cubicBezTo>
                    <a:lnTo>
                      <a:pt x="44" y="14"/>
                    </a:lnTo>
                    <a:cubicBezTo>
                      <a:pt x="44" y="9"/>
                      <a:pt x="47" y="4"/>
                      <a:pt x="52" y="2"/>
                    </a:cubicBezTo>
                    <a:cubicBezTo>
                      <a:pt x="56" y="-1"/>
                      <a:pt x="62" y="-1"/>
                      <a:pt x="67" y="1"/>
                    </a:cubicBezTo>
                    <a:cubicBezTo>
                      <a:pt x="72" y="3"/>
                      <a:pt x="76" y="6"/>
                      <a:pt x="79" y="8"/>
                    </a:cubicBezTo>
                    <a:cubicBezTo>
                      <a:pt x="81" y="10"/>
                      <a:pt x="83" y="12"/>
                      <a:pt x="85" y="13"/>
                    </a:cubicBezTo>
                    <a:cubicBezTo>
                      <a:pt x="86" y="15"/>
                      <a:pt x="88" y="16"/>
                      <a:pt x="88" y="19"/>
                    </a:cubicBezTo>
                    <a:lnTo>
                      <a:pt x="88" y="22"/>
                    </a:lnTo>
                    <a:lnTo>
                      <a:pt x="86" y="20"/>
                    </a:lnTo>
                    <a:cubicBezTo>
                      <a:pt x="82" y="17"/>
                      <a:pt x="82" y="12"/>
                      <a:pt x="83" y="9"/>
                    </a:cubicBezTo>
                    <a:cubicBezTo>
                      <a:pt x="85" y="6"/>
                      <a:pt x="88" y="3"/>
                      <a:pt x="91" y="2"/>
                    </a:cubicBezTo>
                    <a:cubicBezTo>
                      <a:pt x="97" y="0"/>
                      <a:pt x="103" y="1"/>
                      <a:pt x="107" y="2"/>
                    </a:cubicBezTo>
                    <a:cubicBezTo>
                      <a:pt x="111" y="3"/>
                      <a:pt x="115" y="3"/>
                      <a:pt x="117" y="3"/>
                    </a:cubicBezTo>
                    <a:cubicBezTo>
                      <a:pt x="119" y="3"/>
                      <a:pt x="121" y="3"/>
                      <a:pt x="121" y="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5" name="Google Shape;1155;p28"/>
              <p:cNvSpPr/>
              <p:nvPr/>
            </p:nvSpPr>
            <p:spPr>
              <a:xfrm>
                <a:off x="1313305" y="2960371"/>
                <a:ext cx="104581" cy="104581"/>
              </a:xfrm>
              <a:custGeom>
                <a:rect b="b" l="l" r="r" t="t"/>
                <a:pathLst>
                  <a:path extrusionOk="0" h="63" w="63">
                    <a:moveTo>
                      <a:pt x="63" y="2"/>
                    </a:moveTo>
                    <a:cubicBezTo>
                      <a:pt x="63" y="2"/>
                      <a:pt x="60" y="1"/>
                      <a:pt x="56" y="2"/>
                    </a:cubicBezTo>
                    <a:cubicBezTo>
                      <a:pt x="54" y="2"/>
                      <a:pt x="51" y="3"/>
                      <a:pt x="49" y="5"/>
                    </a:cubicBezTo>
                    <a:cubicBezTo>
                      <a:pt x="47" y="7"/>
                      <a:pt x="44" y="10"/>
                      <a:pt x="44" y="14"/>
                    </a:cubicBezTo>
                    <a:lnTo>
                      <a:pt x="43" y="15"/>
                    </a:lnTo>
                    <a:lnTo>
                      <a:pt x="42" y="15"/>
                    </a:lnTo>
                    <a:cubicBezTo>
                      <a:pt x="39" y="13"/>
                      <a:pt x="34" y="15"/>
                      <a:pt x="32" y="19"/>
                    </a:cubicBezTo>
                    <a:cubicBezTo>
                      <a:pt x="29" y="23"/>
                      <a:pt x="29" y="28"/>
                      <a:pt x="30" y="34"/>
                    </a:cubicBezTo>
                    <a:lnTo>
                      <a:pt x="30" y="39"/>
                    </a:lnTo>
                    <a:lnTo>
                      <a:pt x="27" y="34"/>
                    </a:lnTo>
                    <a:lnTo>
                      <a:pt x="27" y="34"/>
                    </a:lnTo>
                    <a:cubicBezTo>
                      <a:pt x="25" y="31"/>
                      <a:pt x="21" y="29"/>
                      <a:pt x="18" y="29"/>
                    </a:cubicBezTo>
                    <a:cubicBezTo>
                      <a:pt x="15" y="28"/>
                      <a:pt x="11" y="30"/>
                      <a:pt x="9" y="32"/>
                    </a:cubicBezTo>
                    <a:cubicBezTo>
                      <a:pt x="4" y="36"/>
                      <a:pt x="2" y="42"/>
                      <a:pt x="2" y="47"/>
                    </a:cubicBezTo>
                    <a:cubicBezTo>
                      <a:pt x="2" y="52"/>
                      <a:pt x="3" y="56"/>
                      <a:pt x="4" y="59"/>
                    </a:cubicBezTo>
                    <a:cubicBezTo>
                      <a:pt x="4" y="61"/>
                      <a:pt x="5" y="63"/>
                      <a:pt x="5" y="63"/>
                    </a:cubicBezTo>
                    <a:cubicBezTo>
                      <a:pt x="5" y="63"/>
                      <a:pt x="4" y="62"/>
                      <a:pt x="2" y="59"/>
                    </a:cubicBezTo>
                    <a:cubicBezTo>
                      <a:pt x="1" y="56"/>
                      <a:pt x="0" y="52"/>
                      <a:pt x="0" y="47"/>
                    </a:cubicBezTo>
                    <a:cubicBezTo>
                      <a:pt x="0" y="41"/>
                      <a:pt x="2" y="34"/>
                      <a:pt x="7" y="30"/>
                    </a:cubicBezTo>
                    <a:cubicBezTo>
                      <a:pt x="13" y="25"/>
                      <a:pt x="24" y="24"/>
                      <a:pt x="29" y="32"/>
                    </a:cubicBezTo>
                    <a:cubicBezTo>
                      <a:pt x="29" y="32"/>
                      <a:pt x="29" y="33"/>
                      <a:pt x="30" y="33"/>
                    </a:cubicBezTo>
                    <a:lnTo>
                      <a:pt x="27" y="34"/>
                    </a:lnTo>
                    <a:cubicBezTo>
                      <a:pt x="27" y="28"/>
                      <a:pt x="27" y="22"/>
                      <a:pt x="30" y="18"/>
                    </a:cubicBezTo>
                    <a:cubicBezTo>
                      <a:pt x="32" y="13"/>
                      <a:pt x="38" y="10"/>
                      <a:pt x="43" y="12"/>
                    </a:cubicBezTo>
                    <a:lnTo>
                      <a:pt x="41" y="13"/>
                    </a:lnTo>
                    <a:cubicBezTo>
                      <a:pt x="42" y="9"/>
                      <a:pt x="45" y="6"/>
                      <a:pt x="48" y="4"/>
                    </a:cubicBezTo>
                    <a:cubicBezTo>
                      <a:pt x="50" y="2"/>
                      <a:pt x="53" y="1"/>
                      <a:pt x="56" y="0"/>
                    </a:cubicBezTo>
                    <a:cubicBezTo>
                      <a:pt x="58" y="0"/>
                      <a:pt x="60" y="0"/>
                      <a:pt x="61" y="1"/>
                    </a:cubicBezTo>
                    <a:cubicBezTo>
                      <a:pt x="63" y="1"/>
                      <a:pt x="63" y="1"/>
                      <a:pt x="63" y="1"/>
                    </a:cubicBezTo>
                    <a:lnTo>
                      <a:pt x="63" y="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6" name="Google Shape;1156;p28"/>
              <p:cNvSpPr/>
              <p:nvPr/>
            </p:nvSpPr>
            <p:spPr>
              <a:xfrm>
                <a:off x="1163903" y="2950411"/>
                <a:ext cx="46480" cy="126161"/>
              </a:xfrm>
              <a:custGeom>
                <a:rect b="b" l="l" r="r" t="t"/>
                <a:pathLst>
                  <a:path extrusionOk="0" h="76" w="28">
                    <a:moveTo>
                      <a:pt x="28" y="76"/>
                    </a:moveTo>
                    <a:cubicBezTo>
                      <a:pt x="28" y="76"/>
                      <a:pt x="27" y="76"/>
                      <a:pt x="25" y="75"/>
                    </a:cubicBezTo>
                    <a:cubicBezTo>
                      <a:pt x="23" y="74"/>
                      <a:pt x="20" y="72"/>
                      <a:pt x="17" y="68"/>
                    </a:cubicBezTo>
                    <a:cubicBezTo>
                      <a:pt x="15" y="65"/>
                      <a:pt x="13" y="60"/>
                      <a:pt x="13" y="54"/>
                    </a:cubicBezTo>
                    <a:cubicBezTo>
                      <a:pt x="13" y="51"/>
                      <a:pt x="13" y="49"/>
                      <a:pt x="12" y="47"/>
                    </a:cubicBezTo>
                    <a:cubicBezTo>
                      <a:pt x="10" y="45"/>
                      <a:pt x="7" y="43"/>
                      <a:pt x="5" y="40"/>
                    </a:cubicBezTo>
                    <a:cubicBezTo>
                      <a:pt x="2" y="33"/>
                      <a:pt x="5" y="25"/>
                      <a:pt x="11" y="22"/>
                    </a:cubicBezTo>
                    <a:lnTo>
                      <a:pt x="11" y="24"/>
                    </a:lnTo>
                    <a:cubicBezTo>
                      <a:pt x="5" y="18"/>
                      <a:pt x="2" y="12"/>
                      <a:pt x="1" y="7"/>
                    </a:cubicBezTo>
                    <a:cubicBezTo>
                      <a:pt x="0" y="2"/>
                      <a:pt x="0" y="0"/>
                      <a:pt x="0" y="0"/>
                    </a:cubicBezTo>
                    <a:cubicBezTo>
                      <a:pt x="0" y="0"/>
                      <a:pt x="1" y="2"/>
                      <a:pt x="2" y="7"/>
                    </a:cubicBezTo>
                    <a:cubicBezTo>
                      <a:pt x="4" y="11"/>
                      <a:pt x="7" y="17"/>
                      <a:pt x="12" y="22"/>
                    </a:cubicBezTo>
                    <a:lnTo>
                      <a:pt x="13" y="24"/>
                    </a:lnTo>
                    <a:lnTo>
                      <a:pt x="12" y="24"/>
                    </a:lnTo>
                    <a:cubicBezTo>
                      <a:pt x="8" y="27"/>
                      <a:pt x="5" y="33"/>
                      <a:pt x="8" y="39"/>
                    </a:cubicBezTo>
                    <a:cubicBezTo>
                      <a:pt x="9" y="41"/>
                      <a:pt x="12" y="42"/>
                      <a:pt x="14" y="45"/>
                    </a:cubicBezTo>
                    <a:cubicBezTo>
                      <a:pt x="16" y="48"/>
                      <a:pt x="15" y="52"/>
                      <a:pt x="15" y="54"/>
                    </a:cubicBezTo>
                    <a:cubicBezTo>
                      <a:pt x="15" y="59"/>
                      <a:pt x="17" y="64"/>
                      <a:pt x="19" y="67"/>
                    </a:cubicBezTo>
                    <a:cubicBezTo>
                      <a:pt x="23" y="74"/>
                      <a:pt x="28" y="75"/>
                      <a:pt x="28" y="7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7" name="Google Shape;1157;p28"/>
              <p:cNvSpPr/>
              <p:nvPr/>
            </p:nvSpPr>
            <p:spPr>
              <a:xfrm>
                <a:off x="973001" y="3015151"/>
                <a:ext cx="175962" cy="94621"/>
              </a:xfrm>
              <a:custGeom>
                <a:rect b="b" l="l" r="r" t="t"/>
                <a:pathLst>
                  <a:path extrusionOk="0" h="57" w="106">
                    <a:moveTo>
                      <a:pt x="106" y="56"/>
                    </a:moveTo>
                    <a:cubicBezTo>
                      <a:pt x="106" y="56"/>
                      <a:pt x="105" y="57"/>
                      <a:pt x="104" y="57"/>
                    </a:cubicBezTo>
                    <a:cubicBezTo>
                      <a:pt x="102" y="56"/>
                      <a:pt x="100" y="56"/>
                      <a:pt x="98" y="55"/>
                    </a:cubicBezTo>
                    <a:cubicBezTo>
                      <a:pt x="92" y="54"/>
                      <a:pt x="85" y="50"/>
                      <a:pt x="79" y="42"/>
                    </a:cubicBezTo>
                    <a:lnTo>
                      <a:pt x="81" y="42"/>
                    </a:lnTo>
                    <a:cubicBezTo>
                      <a:pt x="77" y="46"/>
                      <a:pt x="71" y="49"/>
                      <a:pt x="64" y="49"/>
                    </a:cubicBezTo>
                    <a:cubicBezTo>
                      <a:pt x="61" y="49"/>
                      <a:pt x="58" y="48"/>
                      <a:pt x="55" y="46"/>
                    </a:cubicBezTo>
                    <a:cubicBezTo>
                      <a:pt x="51" y="45"/>
                      <a:pt x="48" y="43"/>
                      <a:pt x="47" y="39"/>
                    </a:cubicBezTo>
                    <a:cubicBezTo>
                      <a:pt x="46" y="37"/>
                      <a:pt x="46" y="36"/>
                      <a:pt x="46" y="35"/>
                    </a:cubicBezTo>
                    <a:cubicBezTo>
                      <a:pt x="46" y="34"/>
                      <a:pt x="45" y="33"/>
                      <a:pt x="45" y="32"/>
                    </a:cubicBezTo>
                    <a:cubicBezTo>
                      <a:pt x="43" y="31"/>
                      <a:pt x="41" y="30"/>
                      <a:pt x="39" y="29"/>
                    </a:cubicBezTo>
                    <a:cubicBezTo>
                      <a:pt x="37" y="28"/>
                      <a:pt x="34" y="27"/>
                      <a:pt x="32" y="25"/>
                    </a:cubicBezTo>
                    <a:cubicBezTo>
                      <a:pt x="30" y="24"/>
                      <a:pt x="29" y="21"/>
                      <a:pt x="29" y="18"/>
                    </a:cubicBezTo>
                    <a:lnTo>
                      <a:pt x="31" y="20"/>
                    </a:lnTo>
                    <a:cubicBezTo>
                      <a:pt x="25" y="21"/>
                      <a:pt x="19" y="20"/>
                      <a:pt x="15" y="18"/>
                    </a:cubicBezTo>
                    <a:cubicBezTo>
                      <a:pt x="10" y="16"/>
                      <a:pt x="7" y="13"/>
                      <a:pt x="5" y="10"/>
                    </a:cubicBezTo>
                    <a:cubicBezTo>
                      <a:pt x="2" y="8"/>
                      <a:pt x="1" y="5"/>
                      <a:pt x="1" y="3"/>
                    </a:cubicBezTo>
                    <a:cubicBezTo>
                      <a:pt x="0" y="1"/>
                      <a:pt x="0" y="0"/>
                      <a:pt x="1" y="0"/>
                    </a:cubicBezTo>
                    <a:cubicBezTo>
                      <a:pt x="1" y="0"/>
                      <a:pt x="1" y="4"/>
                      <a:pt x="6" y="9"/>
                    </a:cubicBezTo>
                    <a:cubicBezTo>
                      <a:pt x="8" y="12"/>
                      <a:pt x="11" y="15"/>
                      <a:pt x="15" y="16"/>
                    </a:cubicBezTo>
                    <a:cubicBezTo>
                      <a:pt x="20" y="18"/>
                      <a:pt x="25" y="19"/>
                      <a:pt x="30" y="17"/>
                    </a:cubicBezTo>
                    <a:lnTo>
                      <a:pt x="32" y="17"/>
                    </a:lnTo>
                    <a:lnTo>
                      <a:pt x="32" y="19"/>
                    </a:lnTo>
                    <a:cubicBezTo>
                      <a:pt x="31" y="20"/>
                      <a:pt x="32" y="22"/>
                      <a:pt x="34" y="23"/>
                    </a:cubicBezTo>
                    <a:cubicBezTo>
                      <a:pt x="36" y="25"/>
                      <a:pt x="38" y="26"/>
                      <a:pt x="40" y="26"/>
                    </a:cubicBezTo>
                    <a:cubicBezTo>
                      <a:pt x="42" y="27"/>
                      <a:pt x="45" y="28"/>
                      <a:pt x="47" y="30"/>
                    </a:cubicBezTo>
                    <a:cubicBezTo>
                      <a:pt x="48" y="31"/>
                      <a:pt x="49" y="33"/>
                      <a:pt x="49" y="34"/>
                    </a:cubicBezTo>
                    <a:cubicBezTo>
                      <a:pt x="49" y="36"/>
                      <a:pt x="49" y="37"/>
                      <a:pt x="49" y="38"/>
                    </a:cubicBezTo>
                    <a:cubicBezTo>
                      <a:pt x="50" y="41"/>
                      <a:pt x="53" y="43"/>
                      <a:pt x="56" y="44"/>
                    </a:cubicBezTo>
                    <a:cubicBezTo>
                      <a:pt x="59" y="45"/>
                      <a:pt x="61" y="46"/>
                      <a:pt x="64" y="46"/>
                    </a:cubicBezTo>
                    <a:cubicBezTo>
                      <a:pt x="70" y="46"/>
                      <a:pt x="76" y="44"/>
                      <a:pt x="79" y="40"/>
                    </a:cubicBezTo>
                    <a:lnTo>
                      <a:pt x="80" y="39"/>
                    </a:lnTo>
                    <a:lnTo>
                      <a:pt x="81" y="41"/>
                    </a:lnTo>
                    <a:cubicBezTo>
                      <a:pt x="86" y="48"/>
                      <a:pt x="93" y="52"/>
                      <a:pt x="98" y="54"/>
                    </a:cubicBezTo>
                    <a:cubicBezTo>
                      <a:pt x="103" y="56"/>
                      <a:pt x="106" y="56"/>
                      <a:pt x="106" y="5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8" name="Google Shape;1158;p28"/>
              <p:cNvSpPr/>
              <p:nvPr/>
            </p:nvSpPr>
            <p:spPr>
              <a:xfrm>
                <a:off x="783759" y="3101472"/>
                <a:ext cx="278883" cy="106241"/>
              </a:xfrm>
              <a:custGeom>
                <a:rect b="b" l="l" r="r" t="t"/>
                <a:pathLst>
                  <a:path extrusionOk="0" h="64" w="168">
                    <a:moveTo>
                      <a:pt x="1" y="64"/>
                    </a:moveTo>
                    <a:lnTo>
                      <a:pt x="1" y="63"/>
                    </a:lnTo>
                    <a:cubicBezTo>
                      <a:pt x="1" y="62"/>
                      <a:pt x="0" y="61"/>
                      <a:pt x="0" y="60"/>
                    </a:cubicBezTo>
                    <a:cubicBezTo>
                      <a:pt x="1" y="57"/>
                      <a:pt x="1" y="54"/>
                      <a:pt x="3" y="49"/>
                    </a:cubicBezTo>
                    <a:cubicBezTo>
                      <a:pt x="5" y="45"/>
                      <a:pt x="8" y="40"/>
                      <a:pt x="12" y="35"/>
                    </a:cubicBezTo>
                    <a:cubicBezTo>
                      <a:pt x="14" y="33"/>
                      <a:pt x="16" y="30"/>
                      <a:pt x="19" y="27"/>
                    </a:cubicBezTo>
                    <a:cubicBezTo>
                      <a:pt x="20" y="26"/>
                      <a:pt x="22" y="25"/>
                      <a:pt x="24" y="24"/>
                    </a:cubicBezTo>
                    <a:cubicBezTo>
                      <a:pt x="26" y="23"/>
                      <a:pt x="28" y="23"/>
                      <a:pt x="30" y="25"/>
                    </a:cubicBezTo>
                    <a:lnTo>
                      <a:pt x="28" y="26"/>
                    </a:lnTo>
                    <a:cubicBezTo>
                      <a:pt x="28" y="20"/>
                      <a:pt x="32" y="13"/>
                      <a:pt x="39" y="10"/>
                    </a:cubicBezTo>
                    <a:cubicBezTo>
                      <a:pt x="45" y="7"/>
                      <a:pt x="53" y="8"/>
                      <a:pt x="59" y="14"/>
                    </a:cubicBezTo>
                    <a:lnTo>
                      <a:pt x="57" y="14"/>
                    </a:lnTo>
                    <a:cubicBezTo>
                      <a:pt x="57" y="11"/>
                      <a:pt x="59" y="7"/>
                      <a:pt x="63" y="5"/>
                    </a:cubicBezTo>
                    <a:cubicBezTo>
                      <a:pt x="66" y="3"/>
                      <a:pt x="71" y="3"/>
                      <a:pt x="74" y="5"/>
                    </a:cubicBezTo>
                    <a:cubicBezTo>
                      <a:pt x="76" y="6"/>
                      <a:pt x="78" y="7"/>
                      <a:pt x="79" y="9"/>
                    </a:cubicBezTo>
                    <a:lnTo>
                      <a:pt x="77" y="10"/>
                    </a:lnTo>
                    <a:cubicBezTo>
                      <a:pt x="77" y="7"/>
                      <a:pt x="78" y="5"/>
                      <a:pt x="80" y="4"/>
                    </a:cubicBezTo>
                    <a:cubicBezTo>
                      <a:pt x="82" y="3"/>
                      <a:pt x="84" y="2"/>
                      <a:pt x="86" y="2"/>
                    </a:cubicBezTo>
                    <a:cubicBezTo>
                      <a:pt x="91" y="2"/>
                      <a:pt x="94" y="4"/>
                      <a:pt x="97" y="6"/>
                    </a:cubicBezTo>
                    <a:lnTo>
                      <a:pt x="96" y="7"/>
                    </a:lnTo>
                    <a:cubicBezTo>
                      <a:pt x="99" y="3"/>
                      <a:pt x="104" y="0"/>
                      <a:pt x="108" y="0"/>
                    </a:cubicBezTo>
                    <a:cubicBezTo>
                      <a:pt x="113" y="-1"/>
                      <a:pt x="117" y="0"/>
                      <a:pt x="121" y="1"/>
                    </a:cubicBezTo>
                    <a:cubicBezTo>
                      <a:pt x="129" y="4"/>
                      <a:pt x="135" y="9"/>
                      <a:pt x="140" y="13"/>
                    </a:cubicBezTo>
                    <a:lnTo>
                      <a:pt x="139" y="15"/>
                    </a:lnTo>
                    <a:cubicBezTo>
                      <a:pt x="138" y="13"/>
                      <a:pt x="139" y="11"/>
                      <a:pt x="140" y="10"/>
                    </a:cubicBezTo>
                    <a:cubicBezTo>
                      <a:pt x="141" y="9"/>
                      <a:pt x="142" y="8"/>
                      <a:pt x="143" y="8"/>
                    </a:cubicBezTo>
                    <a:cubicBezTo>
                      <a:pt x="146" y="7"/>
                      <a:pt x="148" y="7"/>
                      <a:pt x="150" y="7"/>
                    </a:cubicBezTo>
                    <a:cubicBezTo>
                      <a:pt x="155" y="9"/>
                      <a:pt x="158" y="10"/>
                      <a:pt x="161" y="12"/>
                    </a:cubicBezTo>
                    <a:cubicBezTo>
                      <a:pt x="163" y="13"/>
                      <a:pt x="165" y="15"/>
                      <a:pt x="166" y="16"/>
                    </a:cubicBezTo>
                    <a:cubicBezTo>
                      <a:pt x="167" y="17"/>
                      <a:pt x="168" y="18"/>
                      <a:pt x="168" y="18"/>
                    </a:cubicBezTo>
                    <a:cubicBezTo>
                      <a:pt x="168" y="18"/>
                      <a:pt x="165" y="16"/>
                      <a:pt x="160" y="13"/>
                    </a:cubicBezTo>
                    <a:cubicBezTo>
                      <a:pt x="158" y="11"/>
                      <a:pt x="154" y="10"/>
                      <a:pt x="150" y="9"/>
                    </a:cubicBezTo>
                    <a:cubicBezTo>
                      <a:pt x="148" y="9"/>
                      <a:pt x="146" y="9"/>
                      <a:pt x="144" y="9"/>
                    </a:cubicBezTo>
                    <a:cubicBezTo>
                      <a:pt x="142" y="10"/>
                      <a:pt x="140" y="12"/>
                      <a:pt x="140" y="14"/>
                    </a:cubicBezTo>
                    <a:lnTo>
                      <a:pt x="141" y="17"/>
                    </a:lnTo>
                    <a:lnTo>
                      <a:pt x="139" y="15"/>
                    </a:lnTo>
                    <a:cubicBezTo>
                      <a:pt x="134" y="11"/>
                      <a:pt x="128" y="6"/>
                      <a:pt x="120" y="3"/>
                    </a:cubicBezTo>
                    <a:cubicBezTo>
                      <a:pt x="117" y="2"/>
                      <a:pt x="112" y="2"/>
                      <a:pt x="108" y="2"/>
                    </a:cubicBezTo>
                    <a:cubicBezTo>
                      <a:pt x="104" y="3"/>
                      <a:pt x="100" y="5"/>
                      <a:pt x="98" y="8"/>
                    </a:cubicBezTo>
                    <a:lnTo>
                      <a:pt x="97" y="9"/>
                    </a:lnTo>
                    <a:lnTo>
                      <a:pt x="96" y="9"/>
                    </a:lnTo>
                    <a:cubicBezTo>
                      <a:pt x="93" y="7"/>
                      <a:pt x="90" y="5"/>
                      <a:pt x="86" y="5"/>
                    </a:cubicBezTo>
                    <a:cubicBezTo>
                      <a:pt x="83" y="5"/>
                      <a:pt x="79" y="7"/>
                      <a:pt x="79" y="10"/>
                    </a:cubicBezTo>
                    <a:lnTo>
                      <a:pt x="79" y="15"/>
                    </a:lnTo>
                    <a:lnTo>
                      <a:pt x="77" y="11"/>
                    </a:lnTo>
                    <a:cubicBezTo>
                      <a:pt x="76" y="9"/>
                      <a:pt x="74" y="8"/>
                      <a:pt x="73" y="7"/>
                    </a:cubicBezTo>
                    <a:cubicBezTo>
                      <a:pt x="70" y="6"/>
                      <a:pt x="67" y="6"/>
                      <a:pt x="64" y="7"/>
                    </a:cubicBezTo>
                    <a:cubicBezTo>
                      <a:pt x="61" y="9"/>
                      <a:pt x="59" y="12"/>
                      <a:pt x="59" y="15"/>
                    </a:cubicBezTo>
                    <a:lnTo>
                      <a:pt x="59" y="18"/>
                    </a:lnTo>
                    <a:lnTo>
                      <a:pt x="57" y="15"/>
                    </a:lnTo>
                    <a:cubicBezTo>
                      <a:pt x="52" y="11"/>
                      <a:pt x="45" y="10"/>
                      <a:pt x="39" y="12"/>
                    </a:cubicBezTo>
                    <a:cubicBezTo>
                      <a:pt x="34" y="15"/>
                      <a:pt x="31" y="21"/>
                      <a:pt x="30" y="26"/>
                    </a:cubicBezTo>
                    <a:lnTo>
                      <a:pt x="30" y="28"/>
                    </a:lnTo>
                    <a:lnTo>
                      <a:pt x="29" y="27"/>
                    </a:lnTo>
                    <a:cubicBezTo>
                      <a:pt x="26" y="25"/>
                      <a:pt x="22" y="27"/>
                      <a:pt x="20" y="29"/>
                    </a:cubicBezTo>
                    <a:cubicBezTo>
                      <a:pt x="17" y="31"/>
                      <a:pt x="15" y="34"/>
                      <a:pt x="13" y="36"/>
                    </a:cubicBezTo>
                    <a:cubicBezTo>
                      <a:pt x="9" y="41"/>
                      <a:pt x="6" y="46"/>
                      <a:pt x="4" y="50"/>
                    </a:cubicBezTo>
                    <a:cubicBezTo>
                      <a:pt x="0" y="58"/>
                      <a:pt x="1" y="64"/>
                      <a:pt x="1" y="64"/>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9" name="Google Shape;1159;p28"/>
              <p:cNvSpPr/>
              <p:nvPr/>
            </p:nvSpPr>
            <p:spPr>
              <a:xfrm>
                <a:off x="787079" y="3191113"/>
                <a:ext cx="245682" cy="147741"/>
              </a:xfrm>
              <a:custGeom>
                <a:rect b="b" l="l" r="r" t="t"/>
                <a:pathLst>
                  <a:path extrusionOk="0" h="89" w="148">
                    <a:moveTo>
                      <a:pt x="5" y="89"/>
                    </a:moveTo>
                    <a:lnTo>
                      <a:pt x="4" y="87"/>
                    </a:lnTo>
                    <a:cubicBezTo>
                      <a:pt x="3" y="86"/>
                      <a:pt x="2" y="84"/>
                      <a:pt x="2" y="82"/>
                    </a:cubicBezTo>
                    <a:cubicBezTo>
                      <a:pt x="1" y="79"/>
                      <a:pt x="0" y="76"/>
                      <a:pt x="0" y="72"/>
                    </a:cubicBezTo>
                    <a:cubicBezTo>
                      <a:pt x="1" y="70"/>
                      <a:pt x="2" y="68"/>
                      <a:pt x="3" y="66"/>
                    </a:cubicBezTo>
                    <a:cubicBezTo>
                      <a:pt x="5" y="64"/>
                      <a:pt x="7" y="62"/>
                      <a:pt x="10" y="62"/>
                    </a:cubicBezTo>
                    <a:lnTo>
                      <a:pt x="9" y="63"/>
                    </a:lnTo>
                    <a:cubicBezTo>
                      <a:pt x="7" y="60"/>
                      <a:pt x="7" y="54"/>
                      <a:pt x="10" y="50"/>
                    </a:cubicBezTo>
                    <a:cubicBezTo>
                      <a:pt x="13" y="46"/>
                      <a:pt x="19" y="44"/>
                      <a:pt x="24" y="46"/>
                    </a:cubicBezTo>
                    <a:lnTo>
                      <a:pt x="23" y="47"/>
                    </a:lnTo>
                    <a:cubicBezTo>
                      <a:pt x="21" y="44"/>
                      <a:pt x="22" y="39"/>
                      <a:pt x="24" y="36"/>
                    </a:cubicBezTo>
                    <a:cubicBezTo>
                      <a:pt x="27" y="32"/>
                      <a:pt x="32" y="31"/>
                      <a:pt x="36" y="32"/>
                    </a:cubicBezTo>
                    <a:cubicBezTo>
                      <a:pt x="39" y="32"/>
                      <a:pt x="41" y="32"/>
                      <a:pt x="42" y="32"/>
                    </a:cubicBezTo>
                    <a:cubicBezTo>
                      <a:pt x="44" y="32"/>
                      <a:pt x="45" y="31"/>
                      <a:pt x="46" y="29"/>
                    </a:cubicBezTo>
                    <a:cubicBezTo>
                      <a:pt x="48" y="28"/>
                      <a:pt x="49" y="26"/>
                      <a:pt x="51" y="24"/>
                    </a:cubicBezTo>
                    <a:cubicBezTo>
                      <a:pt x="52" y="22"/>
                      <a:pt x="55" y="21"/>
                      <a:pt x="57" y="21"/>
                    </a:cubicBezTo>
                    <a:cubicBezTo>
                      <a:pt x="62" y="21"/>
                      <a:pt x="67" y="22"/>
                      <a:pt x="71" y="22"/>
                    </a:cubicBezTo>
                    <a:cubicBezTo>
                      <a:pt x="76" y="23"/>
                      <a:pt x="80" y="23"/>
                      <a:pt x="83" y="20"/>
                    </a:cubicBezTo>
                    <a:cubicBezTo>
                      <a:pt x="85" y="19"/>
                      <a:pt x="86" y="17"/>
                      <a:pt x="87" y="16"/>
                    </a:cubicBezTo>
                    <a:cubicBezTo>
                      <a:pt x="89" y="14"/>
                      <a:pt x="91" y="13"/>
                      <a:pt x="93" y="12"/>
                    </a:cubicBezTo>
                    <a:cubicBezTo>
                      <a:pt x="98" y="11"/>
                      <a:pt x="102" y="12"/>
                      <a:pt x="106" y="14"/>
                    </a:cubicBezTo>
                    <a:lnTo>
                      <a:pt x="104" y="16"/>
                    </a:lnTo>
                    <a:cubicBezTo>
                      <a:pt x="102" y="11"/>
                      <a:pt x="104" y="6"/>
                      <a:pt x="107" y="4"/>
                    </a:cubicBezTo>
                    <a:cubicBezTo>
                      <a:pt x="110" y="1"/>
                      <a:pt x="114" y="0"/>
                      <a:pt x="117" y="0"/>
                    </a:cubicBezTo>
                    <a:cubicBezTo>
                      <a:pt x="124" y="0"/>
                      <a:pt x="130" y="2"/>
                      <a:pt x="135" y="4"/>
                    </a:cubicBezTo>
                    <a:cubicBezTo>
                      <a:pt x="139" y="6"/>
                      <a:pt x="142" y="8"/>
                      <a:pt x="145" y="9"/>
                    </a:cubicBezTo>
                    <a:cubicBezTo>
                      <a:pt x="147" y="11"/>
                      <a:pt x="148" y="11"/>
                      <a:pt x="148" y="12"/>
                    </a:cubicBezTo>
                    <a:cubicBezTo>
                      <a:pt x="148" y="12"/>
                      <a:pt x="143" y="8"/>
                      <a:pt x="134" y="5"/>
                    </a:cubicBezTo>
                    <a:cubicBezTo>
                      <a:pt x="130" y="3"/>
                      <a:pt x="124" y="2"/>
                      <a:pt x="117" y="2"/>
                    </a:cubicBezTo>
                    <a:cubicBezTo>
                      <a:pt x="114" y="2"/>
                      <a:pt x="111" y="3"/>
                      <a:pt x="108" y="5"/>
                    </a:cubicBezTo>
                    <a:cubicBezTo>
                      <a:pt x="106" y="7"/>
                      <a:pt x="104" y="11"/>
                      <a:pt x="106" y="15"/>
                    </a:cubicBezTo>
                    <a:lnTo>
                      <a:pt x="109" y="19"/>
                    </a:lnTo>
                    <a:lnTo>
                      <a:pt x="104" y="16"/>
                    </a:lnTo>
                    <a:cubicBezTo>
                      <a:pt x="102" y="14"/>
                      <a:pt x="98" y="13"/>
                      <a:pt x="94" y="14"/>
                    </a:cubicBezTo>
                    <a:cubicBezTo>
                      <a:pt x="92" y="15"/>
                      <a:pt x="91" y="16"/>
                      <a:pt x="89" y="17"/>
                    </a:cubicBezTo>
                    <a:cubicBezTo>
                      <a:pt x="88" y="19"/>
                      <a:pt x="87" y="21"/>
                      <a:pt x="85" y="22"/>
                    </a:cubicBezTo>
                    <a:cubicBezTo>
                      <a:pt x="83" y="24"/>
                      <a:pt x="80" y="25"/>
                      <a:pt x="78" y="25"/>
                    </a:cubicBezTo>
                    <a:cubicBezTo>
                      <a:pt x="75" y="25"/>
                      <a:pt x="73" y="25"/>
                      <a:pt x="71" y="25"/>
                    </a:cubicBezTo>
                    <a:cubicBezTo>
                      <a:pt x="66" y="25"/>
                      <a:pt x="62" y="23"/>
                      <a:pt x="57" y="24"/>
                    </a:cubicBezTo>
                    <a:cubicBezTo>
                      <a:pt x="55" y="24"/>
                      <a:pt x="54" y="25"/>
                      <a:pt x="52" y="26"/>
                    </a:cubicBezTo>
                    <a:cubicBezTo>
                      <a:pt x="51" y="27"/>
                      <a:pt x="50" y="29"/>
                      <a:pt x="49" y="31"/>
                    </a:cubicBezTo>
                    <a:cubicBezTo>
                      <a:pt x="48" y="33"/>
                      <a:pt x="45" y="35"/>
                      <a:pt x="43" y="35"/>
                    </a:cubicBezTo>
                    <a:cubicBezTo>
                      <a:pt x="40" y="35"/>
                      <a:pt x="38" y="34"/>
                      <a:pt x="36" y="34"/>
                    </a:cubicBezTo>
                    <a:cubicBezTo>
                      <a:pt x="32" y="34"/>
                      <a:pt x="29" y="35"/>
                      <a:pt x="26" y="37"/>
                    </a:cubicBezTo>
                    <a:cubicBezTo>
                      <a:pt x="24" y="40"/>
                      <a:pt x="23" y="44"/>
                      <a:pt x="25" y="46"/>
                    </a:cubicBezTo>
                    <a:lnTo>
                      <a:pt x="27" y="49"/>
                    </a:lnTo>
                    <a:lnTo>
                      <a:pt x="23" y="48"/>
                    </a:lnTo>
                    <a:cubicBezTo>
                      <a:pt x="19" y="46"/>
                      <a:pt x="14" y="48"/>
                      <a:pt x="11" y="51"/>
                    </a:cubicBezTo>
                    <a:cubicBezTo>
                      <a:pt x="9" y="55"/>
                      <a:pt x="9" y="59"/>
                      <a:pt x="10" y="62"/>
                    </a:cubicBezTo>
                    <a:lnTo>
                      <a:pt x="11" y="64"/>
                    </a:lnTo>
                    <a:lnTo>
                      <a:pt x="10" y="64"/>
                    </a:lnTo>
                    <a:cubicBezTo>
                      <a:pt x="5" y="64"/>
                      <a:pt x="3" y="69"/>
                      <a:pt x="2" y="72"/>
                    </a:cubicBezTo>
                    <a:cubicBezTo>
                      <a:pt x="1" y="76"/>
                      <a:pt x="2" y="79"/>
                      <a:pt x="2" y="82"/>
                    </a:cubicBezTo>
                    <a:cubicBezTo>
                      <a:pt x="4" y="87"/>
                      <a:pt x="5" y="89"/>
                      <a:pt x="5" y="8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0" name="Google Shape;1160;p28"/>
              <p:cNvSpPr/>
              <p:nvPr/>
            </p:nvSpPr>
            <p:spPr>
              <a:xfrm>
                <a:off x="755539" y="3411895"/>
                <a:ext cx="112881" cy="197542"/>
              </a:xfrm>
              <a:custGeom>
                <a:rect b="b" l="l" r="r" t="t"/>
                <a:pathLst>
                  <a:path extrusionOk="0" h="119" w="68">
                    <a:moveTo>
                      <a:pt x="11" y="119"/>
                    </a:moveTo>
                    <a:cubicBezTo>
                      <a:pt x="11" y="119"/>
                      <a:pt x="10" y="119"/>
                      <a:pt x="8" y="118"/>
                    </a:cubicBezTo>
                    <a:cubicBezTo>
                      <a:pt x="7" y="117"/>
                      <a:pt x="5" y="115"/>
                      <a:pt x="3" y="113"/>
                    </a:cubicBezTo>
                    <a:cubicBezTo>
                      <a:pt x="1" y="110"/>
                      <a:pt x="-1" y="106"/>
                      <a:pt x="0" y="101"/>
                    </a:cubicBezTo>
                    <a:cubicBezTo>
                      <a:pt x="0" y="96"/>
                      <a:pt x="2" y="90"/>
                      <a:pt x="7" y="86"/>
                    </a:cubicBezTo>
                    <a:lnTo>
                      <a:pt x="7" y="88"/>
                    </a:lnTo>
                    <a:cubicBezTo>
                      <a:pt x="4" y="84"/>
                      <a:pt x="2" y="79"/>
                      <a:pt x="1" y="74"/>
                    </a:cubicBezTo>
                    <a:cubicBezTo>
                      <a:pt x="1" y="71"/>
                      <a:pt x="1" y="68"/>
                      <a:pt x="3" y="65"/>
                    </a:cubicBezTo>
                    <a:cubicBezTo>
                      <a:pt x="4" y="63"/>
                      <a:pt x="6" y="60"/>
                      <a:pt x="10" y="59"/>
                    </a:cubicBezTo>
                    <a:lnTo>
                      <a:pt x="9" y="62"/>
                    </a:lnTo>
                    <a:cubicBezTo>
                      <a:pt x="5" y="58"/>
                      <a:pt x="3" y="52"/>
                      <a:pt x="4" y="47"/>
                    </a:cubicBezTo>
                    <a:cubicBezTo>
                      <a:pt x="4" y="44"/>
                      <a:pt x="6" y="41"/>
                      <a:pt x="8" y="39"/>
                    </a:cubicBezTo>
                    <a:cubicBezTo>
                      <a:pt x="10" y="36"/>
                      <a:pt x="13" y="35"/>
                      <a:pt x="15" y="34"/>
                    </a:cubicBezTo>
                    <a:cubicBezTo>
                      <a:pt x="18" y="33"/>
                      <a:pt x="19" y="32"/>
                      <a:pt x="19" y="29"/>
                    </a:cubicBezTo>
                    <a:cubicBezTo>
                      <a:pt x="20" y="27"/>
                      <a:pt x="21" y="24"/>
                      <a:pt x="22" y="22"/>
                    </a:cubicBezTo>
                    <a:cubicBezTo>
                      <a:pt x="25" y="17"/>
                      <a:pt x="29" y="14"/>
                      <a:pt x="33" y="12"/>
                    </a:cubicBezTo>
                    <a:cubicBezTo>
                      <a:pt x="37" y="10"/>
                      <a:pt x="41" y="8"/>
                      <a:pt x="44" y="6"/>
                    </a:cubicBezTo>
                    <a:cubicBezTo>
                      <a:pt x="51" y="3"/>
                      <a:pt x="57" y="1"/>
                      <a:pt x="61" y="0"/>
                    </a:cubicBezTo>
                    <a:cubicBezTo>
                      <a:pt x="63" y="0"/>
                      <a:pt x="65" y="0"/>
                      <a:pt x="66" y="0"/>
                    </a:cubicBezTo>
                    <a:cubicBezTo>
                      <a:pt x="67" y="1"/>
                      <a:pt x="68" y="1"/>
                      <a:pt x="68" y="1"/>
                    </a:cubicBezTo>
                    <a:cubicBezTo>
                      <a:pt x="68" y="1"/>
                      <a:pt x="65" y="1"/>
                      <a:pt x="61" y="1"/>
                    </a:cubicBezTo>
                    <a:cubicBezTo>
                      <a:pt x="57" y="2"/>
                      <a:pt x="51" y="4"/>
                      <a:pt x="45" y="8"/>
                    </a:cubicBezTo>
                    <a:cubicBezTo>
                      <a:pt x="42" y="10"/>
                      <a:pt x="38" y="12"/>
                      <a:pt x="34" y="14"/>
                    </a:cubicBezTo>
                    <a:cubicBezTo>
                      <a:pt x="31" y="16"/>
                      <a:pt x="27" y="19"/>
                      <a:pt x="24" y="23"/>
                    </a:cubicBezTo>
                    <a:cubicBezTo>
                      <a:pt x="23" y="25"/>
                      <a:pt x="22" y="27"/>
                      <a:pt x="22" y="30"/>
                    </a:cubicBezTo>
                    <a:cubicBezTo>
                      <a:pt x="22" y="31"/>
                      <a:pt x="21" y="33"/>
                      <a:pt x="20" y="34"/>
                    </a:cubicBezTo>
                    <a:cubicBezTo>
                      <a:pt x="19" y="35"/>
                      <a:pt x="17" y="36"/>
                      <a:pt x="16" y="36"/>
                    </a:cubicBezTo>
                    <a:cubicBezTo>
                      <a:pt x="11" y="38"/>
                      <a:pt x="7" y="42"/>
                      <a:pt x="7" y="47"/>
                    </a:cubicBezTo>
                    <a:cubicBezTo>
                      <a:pt x="6" y="52"/>
                      <a:pt x="7" y="57"/>
                      <a:pt x="11" y="60"/>
                    </a:cubicBezTo>
                    <a:lnTo>
                      <a:pt x="13" y="61"/>
                    </a:lnTo>
                    <a:lnTo>
                      <a:pt x="10" y="62"/>
                    </a:lnTo>
                    <a:cubicBezTo>
                      <a:pt x="5" y="63"/>
                      <a:pt x="3" y="69"/>
                      <a:pt x="3" y="74"/>
                    </a:cubicBezTo>
                    <a:cubicBezTo>
                      <a:pt x="4" y="78"/>
                      <a:pt x="6" y="83"/>
                      <a:pt x="8" y="87"/>
                    </a:cubicBezTo>
                    <a:lnTo>
                      <a:pt x="9" y="88"/>
                    </a:lnTo>
                    <a:lnTo>
                      <a:pt x="8" y="88"/>
                    </a:lnTo>
                    <a:cubicBezTo>
                      <a:pt x="4" y="92"/>
                      <a:pt x="2" y="96"/>
                      <a:pt x="1" y="101"/>
                    </a:cubicBezTo>
                    <a:cubicBezTo>
                      <a:pt x="1" y="105"/>
                      <a:pt x="2" y="109"/>
                      <a:pt x="4" y="112"/>
                    </a:cubicBezTo>
                    <a:cubicBezTo>
                      <a:pt x="7" y="117"/>
                      <a:pt x="11" y="119"/>
                      <a:pt x="11" y="11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1" name="Google Shape;1161;p28"/>
              <p:cNvSpPr/>
              <p:nvPr/>
            </p:nvSpPr>
            <p:spPr>
              <a:xfrm>
                <a:off x="886680" y="3330555"/>
                <a:ext cx="154381" cy="179282"/>
              </a:xfrm>
              <a:custGeom>
                <a:rect b="b" l="l" r="r" t="t"/>
                <a:pathLst>
                  <a:path extrusionOk="0" h="108" w="93">
                    <a:moveTo>
                      <a:pt x="23" y="108"/>
                    </a:moveTo>
                    <a:cubicBezTo>
                      <a:pt x="23" y="108"/>
                      <a:pt x="22" y="108"/>
                      <a:pt x="19" y="107"/>
                    </a:cubicBezTo>
                    <a:cubicBezTo>
                      <a:pt x="17" y="106"/>
                      <a:pt x="14" y="104"/>
                      <a:pt x="11" y="101"/>
                    </a:cubicBezTo>
                    <a:cubicBezTo>
                      <a:pt x="7" y="98"/>
                      <a:pt x="4" y="93"/>
                      <a:pt x="1" y="87"/>
                    </a:cubicBezTo>
                    <a:cubicBezTo>
                      <a:pt x="0" y="84"/>
                      <a:pt x="-1" y="80"/>
                      <a:pt x="1" y="77"/>
                    </a:cubicBezTo>
                    <a:cubicBezTo>
                      <a:pt x="1" y="75"/>
                      <a:pt x="3" y="73"/>
                      <a:pt x="5" y="73"/>
                    </a:cubicBezTo>
                    <a:cubicBezTo>
                      <a:pt x="7" y="72"/>
                      <a:pt x="10" y="72"/>
                      <a:pt x="12" y="74"/>
                    </a:cubicBezTo>
                    <a:lnTo>
                      <a:pt x="9" y="75"/>
                    </a:lnTo>
                    <a:cubicBezTo>
                      <a:pt x="9" y="72"/>
                      <a:pt x="8" y="69"/>
                      <a:pt x="9" y="65"/>
                    </a:cubicBezTo>
                    <a:cubicBezTo>
                      <a:pt x="9" y="63"/>
                      <a:pt x="11" y="61"/>
                      <a:pt x="12" y="60"/>
                    </a:cubicBezTo>
                    <a:cubicBezTo>
                      <a:pt x="14" y="59"/>
                      <a:pt x="17" y="59"/>
                      <a:pt x="19" y="60"/>
                    </a:cubicBezTo>
                    <a:cubicBezTo>
                      <a:pt x="20" y="61"/>
                      <a:pt x="22" y="61"/>
                      <a:pt x="23" y="61"/>
                    </a:cubicBezTo>
                    <a:cubicBezTo>
                      <a:pt x="24" y="61"/>
                      <a:pt x="25" y="60"/>
                      <a:pt x="25" y="58"/>
                    </a:cubicBezTo>
                    <a:cubicBezTo>
                      <a:pt x="25" y="54"/>
                      <a:pt x="27" y="50"/>
                      <a:pt x="30" y="47"/>
                    </a:cubicBezTo>
                    <a:cubicBezTo>
                      <a:pt x="36" y="43"/>
                      <a:pt x="43" y="41"/>
                      <a:pt x="49" y="44"/>
                    </a:cubicBezTo>
                    <a:lnTo>
                      <a:pt x="47" y="45"/>
                    </a:lnTo>
                    <a:cubicBezTo>
                      <a:pt x="47" y="40"/>
                      <a:pt x="47" y="34"/>
                      <a:pt x="52" y="31"/>
                    </a:cubicBezTo>
                    <a:cubicBezTo>
                      <a:pt x="54" y="29"/>
                      <a:pt x="57" y="29"/>
                      <a:pt x="59" y="29"/>
                    </a:cubicBezTo>
                    <a:cubicBezTo>
                      <a:pt x="62" y="30"/>
                      <a:pt x="64" y="31"/>
                      <a:pt x="65" y="34"/>
                    </a:cubicBezTo>
                    <a:lnTo>
                      <a:pt x="62" y="34"/>
                    </a:lnTo>
                    <a:cubicBezTo>
                      <a:pt x="63" y="27"/>
                      <a:pt x="65" y="20"/>
                      <a:pt x="69" y="15"/>
                    </a:cubicBezTo>
                    <a:cubicBezTo>
                      <a:pt x="72" y="10"/>
                      <a:pt x="77" y="7"/>
                      <a:pt x="80" y="5"/>
                    </a:cubicBezTo>
                    <a:cubicBezTo>
                      <a:pt x="84" y="2"/>
                      <a:pt x="87" y="1"/>
                      <a:pt x="89" y="1"/>
                    </a:cubicBezTo>
                    <a:cubicBezTo>
                      <a:pt x="92" y="0"/>
                      <a:pt x="93" y="0"/>
                      <a:pt x="93" y="0"/>
                    </a:cubicBezTo>
                    <a:cubicBezTo>
                      <a:pt x="93" y="1"/>
                      <a:pt x="88" y="1"/>
                      <a:pt x="81" y="6"/>
                    </a:cubicBezTo>
                    <a:cubicBezTo>
                      <a:pt x="77" y="8"/>
                      <a:pt x="74" y="12"/>
                      <a:pt x="70" y="16"/>
                    </a:cubicBezTo>
                    <a:cubicBezTo>
                      <a:pt x="67" y="21"/>
                      <a:pt x="65" y="27"/>
                      <a:pt x="64" y="34"/>
                    </a:cubicBezTo>
                    <a:lnTo>
                      <a:pt x="64" y="44"/>
                    </a:lnTo>
                    <a:lnTo>
                      <a:pt x="62" y="35"/>
                    </a:lnTo>
                    <a:cubicBezTo>
                      <a:pt x="62" y="31"/>
                      <a:pt x="56" y="30"/>
                      <a:pt x="53" y="33"/>
                    </a:cubicBezTo>
                    <a:cubicBezTo>
                      <a:pt x="50" y="35"/>
                      <a:pt x="49" y="40"/>
                      <a:pt x="50" y="45"/>
                    </a:cubicBezTo>
                    <a:lnTo>
                      <a:pt x="50" y="47"/>
                    </a:lnTo>
                    <a:lnTo>
                      <a:pt x="48" y="46"/>
                    </a:lnTo>
                    <a:cubicBezTo>
                      <a:pt x="43" y="44"/>
                      <a:pt x="37" y="45"/>
                      <a:pt x="32" y="49"/>
                    </a:cubicBezTo>
                    <a:cubicBezTo>
                      <a:pt x="29" y="51"/>
                      <a:pt x="28" y="54"/>
                      <a:pt x="27" y="58"/>
                    </a:cubicBezTo>
                    <a:cubicBezTo>
                      <a:pt x="27" y="59"/>
                      <a:pt x="27" y="60"/>
                      <a:pt x="27" y="61"/>
                    </a:cubicBezTo>
                    <a:cubicBezTo>
                      <a:pt x="26" y="62"/>
                      <a:pt x="25" y="63"/>
                      <a:pt x="24" y="64"/>
                    </a:cubicBezTo>
                    <a:cubicBezTo>
                      <a:pt x="21" y="64"/>
                      <a:pt x="19" y="63"/>
                      <a:pt x="18" y="62"/>
                    </a:cubicBezTo>
                    <a:cubicBezTo>
                      <a:pt x="16" y="62"/>
                      <a:pt x="15" y="62"/>
                      <a:pt x="14" y="62"/>
                    </a:cubicBezTo>
                    <a:cubicBezTo>
                      <a:pt x="12" y="63"/>
                      <a:pt x="12" y="64"/>
                      <a:pt x="11" y="66"/>
                    </a:cubicBezTo>
                    <a:cubicBezTo>
                      <a:pt x="10" y="68"/>
                      <a:pt x="11" y="72"/>
                      <a:pt x="12" y="75"/>
                    </a:cubicBezTo>
                    <a:lnTo>
                      <a:pt x="13" y="81"/>
                    </a:lnTo>
                    <a:lnTo>
                      <a:pt x="10" y="76"/>
                    </a:lnTo>
                    <a:cubicBezTo>
                      <a:pt x="8" y="73"/>
                      <a:pt x="3" y="75"/>
                      <a:pt x="3" y="78"/>
                    </a:cubicBezTo>
                    <a:cubicBezTo>
                      <a:pt x="1" y="80"/>
                      <a:pt x="2" y="84"/>
                      <a:pt x="3" y="86"/>
                    </a:cubicBezTo>
                    <a:cubicBezTo>
                      <a:pt x="5" y="92"/>
                      <a:pt x="8" y="97"/>
                      <a:pt x="11" y="100"/>
                    </a:cubicBezTo>
                    <a:cubicBezTo>
                      <a:pt x="18" y="106"/>
                      <a:pt x="23" y="107"/>
                      <a:pt x="23" y="10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2" name="Google Shape;1162;p28"/>
              <p:cNvSpPr/>
              <p:nvPr/>
            </p:nvSpPr>
            <p:spPr>
              <a:xfrm>
                <a:off x="1143983" y="3184473"/>
                <a:ext cx="33200" cy="76361"/>
              </a:xfrm>
              <a:custGeom>
                <a:rect b="b" l="l" r="r" t="t"/>
                <a:pathLst>
                  <a:path extrusionOk="0" h="46" w="20">
                    <a:moveTo>
                      <a:pt x="20" y="46"/>
                    </a:moveTo>
                    <a:cubicBezTo>
                      <a:pt x="20" y="46"/>
                      <a:pt x="16" y="45"/>
                      <a:pt x="12" y="42"/>
                    </a:cubicBezTo>
                    <a:cubicBezTo>
                      <a:pt x="10" y="40"/>
                      <a:pt x="7" y="38"/>
                      <a:pt x="6" y="35"/>
                    </a:cubicBezTo>
                    <a:cubicBezTo>
                      <a:pt x="4" y="32"/>
                      <a:pt x="3" y="27"/>
                      <a:pt x="4" y="23"/>
                    </a:cubicBezTo>
                    <a:cubicBezTo>
                      <a:pt x="5" y="22"/>
                      <a:pt x="5" y="21"/>
                      <a:pt x="6" y="20"/>
                    </a:cubicBezTo>
                    <a:lnTo>
                      <a:pt x="6" y="22"/>
                    </a:lnTo>
                    <a:cubicBezTo>
                      <a:pt x="3" y="20"/>
                      <a:pt x="1" y="16"/>
                      <a:pt x="0" y="13"/>
                    </a:cubicBezTo>
                    <a:cubicBezTo>
                      <a:pt x="0" y="9"/>
                      <a:pt x="1" y="6"/>
                      <a:pt x="3" y="4"/>
                    </a:cubicBezTo>
                    <a:cubicBezTo>
                      <a:pt x="6" y="0"/>
                      <a:pt x="10" y="0"/>
                      <a:pt x="10" y="0"/>
                    </a:cubicBezTo>
                    <a:cubicBezTo>
                      <a:pt x="10" y="1"/>
                      <a:pt x="7" y="2"/>
                      <a:pt x="4" y="5"/>
                    </a:cubicBezTo>
                    <a:cubicBezTo>
                      <a:pt x="3" y="7"/>
                      <a:pt x="2" y="10"/>
                      <a:pt x="3" y="12"/>
                    </a:cubicBezTo>
                    <a:cubicBezTo>
                      <a:pt x="3" y="15"/>
                      <a:pt x="5" y="18"/>
                      <a:pt x="7" y="20"/>
                    </a:cubicBezTo>
                    <a:lnTo>
                      <a:pt x="8" y="21"/>
                    </a:lnTo>
                    <a:lnTo>
                      <a:pt x="8" y="22"/>
                    </a:lnTo>
                    <a:cubicBezTo>
                      <a:pt x="7" y="22"/>
                      <a:pt x="7" y="23"/>
                      <a:pt x="7" y="24"/>
                    </a:cubicBezTo>
                    <a:cubicBezTo>
                      <a:pt x="5" y="27"/>
                      <a:pt x="6" y="31"/>
                      <a:pt x="8" y="34"/>
                    </a:cubicBezTo>
                    <a:cubicBezTo>
                      <a:pt x="9" y="36"/>
                      <a:pt x="11" y="39"/>
                      <a:pt x="13" y="40"/>
                    </a:cubicBezTo>
                    <a:cubicBezTo>
                      <a:pt x="17" y="44"/>
                      <a:pt x="20" y="45"/>
                      <a:pt x="19" y="46"/>
                    </a:cubicBezTo>
                    <a:lnTo>
                      <a:pt x="20" y="46"/>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3" name="Google Shape;1163;p28"/>
              <p:cNvSpPr/>
              <p:nvPr/>
            </p:nvSpPr>
            <p:spPr>
              <a:xfrm>
                <a:off x="1177183" y="3144633"/>
                <a:ext cx="114541" cy="79681"/>
              </a:xfrm>
              <a:custGeom>
                <a:rect b="b" l="l" r="r" t="t"/>
                <a:pathLst>
                  <a:path extrusionOk="0" h="48" w="69">
                    <a:moveTo>
                      <a:pt x="65" y="48"/>
                    </a:moveTo>
                    <a:cubicBezTo>
                      <a:pt x="64" y="48"/>
                      <a:pt x="68" y="45"/>
                      <a:pt x="68" y="38"/>
                    </a:cubicBezTo>
                    <a:cubicBezTo>
                      <a:pt x="68" y="35"/>
                      <a:pt x="66" y="31"/>
                      <a:pt x="62" y="29"/>
                    </a:cubicBezTo>
                    <a:cubicBezTo>
                      <a:pt x="59" y="27"/>
                      <a:pt x="53" y="27"/>
                      <a:pt x="49" y="30"/>
                    </a:cubicBezTo>
                    <a:lnTo>
                      <a:pt x="48" y="31"/>
                    </a:lnTo>
                    <a:lnTo>
                      <a:pt x="47" y="29"/>
                    </a:lnTo>
                    <a:cubicBezTo>
                      <a:pt x="47" y="26"/>
                      <a:pt x="47" y="23"/>
                      <a:pt x="45" y="21"/>
                    </a:cubicBezTo>
                    <a:cubicBezTo>
                      <a:pt x="44" y="18"/>
                      <a:pt x="42" y="16"/>
                      <a:pt x="39" y="15"/>
                    </a:cubicBezTo>
                    <a:cubicBezTo>
                      <a:pt x="35" y="14"/>
                      <a:pt x="30" y="18"/>
                      <a:pt x="31" y="21"/>
                    </a:cubicBezTo>
                    <a:lnTo>
                      <a:pt x="28" y="21"/>
                    </a:lnTo>
                    <a:cubicBezTo>
                      <a:pt x="28" y="16"/>
                      <a:pt x="25" y="11"/>
                      <a:pt x="22" y="7"/>
                    </a:cubicBezTo>
                    <a:cubicBezTo>
                      <a:pt x="19" y="4"/>
                      <a:pt x="15" y="2"/>
                      <a:pt x="11" y="2"/>
                    </a:cubicBezTo>
                    <a:cubicBezTo>
                      <a:pt x="4" y="1"/>
                      <a:pt x="0" y="3"/>
                      <a:pt x="0" y="3"/>
                    </a:cubicBezTo>
                    <a:cubicBezTo>
                      <a:pt x="0" y="2"/>
                      <a:pt x="1" y="2"/>
                      <a:pt x="3" y="1"/>
                    </a:cubicBezTo>
                    <a:cubicBezTo>
                      <a:pt x="5" y="0"/>
                      <a:pt x="8" y="0"/>
                      <a:pt x="11" y="0"/>
                    </a:cubicBezTo>
                    <a:cubicBezTo>
                      <a:pt x="15" y="0"/>
                      <a:pt x="20" y="2"/>
                      <a:pt x="24" y="6"/>
                    </a:cubicBezTo>
                    <a:cubicBezTo>
                      <a:pt x="27" y="9"/>
                      <a:pt x="30" y="15"/>
                      <a:pt x="31" y="21"/>
                    </a:cubicBezTo>
                    <a:lnTo>
                      <a:pt x="28" y="22"/>
                    </a:lnTo>
                    <a:cubicBezTo>
                      <a:pt x="27" y="19"/>
                      <a:pt x="29" y="16"/>
                      <a:pt x="31" y="14"/>
                    </a:cubicBezTo>
                    <a:cubicBezTo>
                      <a:pt x="34" y="13"/>
                      <a:pt x="37" y="12"/>
                      <a:pt x="40" y="13"/>
                    </a:cubicBezTo>
                    <a:cubicBezTo>
                      <a:pt x="44" y="14"/>
                      <a:pt x="46" y="17"/>
                      <a:pt x="48" y="19"/>
                    </a:cubicBezTo>
                    <a:cubicBezTo>
                      <a:pt x="49" y="23"/>
                      <a:pt x="50" y="26"/>
                      <a:pt x="50" y="29"/>
                    </a:cubicBezTo>
                    <a:lnTo>
                      <a:pt x="48" y="28"/>
                    </a:lnTo>
                    <a:cubicBezTo>
                      <a:pt x="53" y="24"/>
                      <a:pt x="59" y="25"/>
                      <a:pt x="64" y="27"/>
                    </a:cubicBezTo>
                    <a:cubicBezTo>
                      <a:pt x="68" y="30"/>
                      <a:pt x="69" y="35"/>
                      <a:pt x="69" y="38"/>
                    </a:cubicBezTo>
                    <a:cubicBezTo>
                      <a:pt x="69" y="42"/>
                      <a:pt x="68" y="44"/>
                      <a:pt x="67" y="46"/>
                    </a:cubicBezTo>
                    <a:cubicBezTo>
                      <a:pt x="66" y="47"/>
                      <a:pt x="65" y="48"/>
                      <a:pt x="65" y="4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4" name="Google Shape;1164;p28"/>
              <p:cNvSpPr/>
              <p:nvPr/>
            </p:nvSpPr>
            <p:spPr>
              <a:xfrm>
                <a:off x="1243584" y="3675838"/>
                <a:ext cx="89641" cy="91301"/>
              </a:xfrm>
              <a:custGeom>
                <a:rect b="b" l="l" r="r" t="t"/>
                <a:pathLst>
                  <a:path extrusionOk="0" h="55" w="54">
                    <a:moveTo>
                      <a:pt x="29" y="54"/>
                    </a:moveTo>
                    <a:cubicBezTo>
                      <a:pt x="29" y="54"/>
                      <a:pt x="28" y="55"/>
                      <a:pt x="25" y="54"/>
                    </a:cubicBezTo>
                    <a:cubicBezTo>
                      <a:pt x="22" y="54"/>
                      <a:pt x="17" y="52"/>
                      <a:pt x="13" y="49"/>
                    </a:cubicBezTo>
                    <a:cubicBezTo>
                      <a:pt x="10" y="48"/>
                      <a:pt x="8" y="46"/>
                      <a:pt x="6" y="44"/>
                    </a:cubicBezTo>
                    <a:cubicBezTo>
                      <a:pt x="3" y="41"/>
                      <a:pt x="1" y="38"/>
                      <a:pt x="0" y="35"/>
                    </a:cubicBezTo>
                    <a:cubicBezTo>
                      <a:pt x="-1" y="27"/>
                      <a:pt x="1" y="19"/>
                      <a:pt x="5" y="11"/>
                    </a:cubicBezTo>
                    <a:cubicBezTo>
                      <a:pt x="8" y="7"/>
                      <a:pt x="12" y="3"/>
                      <a:pt x="16" y="0"/>
                    </a:cubicBezTo>
                    <a:lnTo>
                      <a:pt x="16" y="0"/>
                    </a:lnTo>
                    <a:lnTo>
                      <a:pt x="17" y="0"/>
                    </a:lnTo>
                    <a:cubicBezTo>
                      <a:pt x="29" y="5"/>
                      <a:pt x="38" y="12"/>
                      <a:pt x="45" y="17"/>
                    </a:cubicBezTo>
                    <a:cubicBezTo>
                      <a:pt x="48" y="19"/>
                      <a:pt x="50" y="21"/>
                      <a:pt x="52" y="23"/>
                    </a:cubicBezTo>
                    <a:cubicBezTo>
                      <a:pt x="54" y="24"/>
                      <a:pt x="54" y="25"/>
                      <a:pt x="54" y="25"/>
                    </a:cubicBezTo>
                    <a:cubicBezTo>
                      <a:pt x="54" y="26"/>
                      <a:pt x="50" y="22"/>
                      <a:pt x="44" y="18"/>
                    </a:cubicBezTo>
                    <a:cubicBezTo>
                      <a:pt x="37" y="13"/>
                      <a:pt x="28" y="7"/>
                      <a:pt x="16" y="2"/>
                    </a:cubicBezTo>
                    <a:lnTo>
                      <a:pt x="17" y="2"/>
                    </a:lnTo>
                    <a:cubicBezTo>
                      <a:pt x="13" y="5"/>
                      <a:pt x="10" y="8"/>
                      <a:pt x="7" y="13"/>
                    </a:cubicBezTo>
                    <a:cubicBezTo>
                      <a:pt x="3" y="19"/>
                      <a:pt x="1" y="27"/>
                      <a:pt x="2" y="34"/>
                    </a:cubicBezTo>
                    <a:cubicBezTo>
                      <a:pt x="4" y="41"/>
                      <a:pt x="9" y="45"/>
                      <a:pt x="13" y="48"/>
                    </a:cubicBezTo>
                    <a:cubicBezTo>
                      <a:pt x="18" y="51"/>
                      <a:pt x="22" y="53"/>
                      <a:pt x="25" y="53"/>
                    </a:cubicBezTo>
                    <a:cubicBezTo>
                      <a:pt x="28" y="54"/>
                      <a:pt x="29" y="54"/>
                      <a:pt x="29"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65" name="Google Shape;1165;p28"/>
              <p:cNvSpPr/>
              <p:nvPr/>
            </p:nvSpPr>
            <p:spPr>
              <a:xfrm>
                <a:off x="825259" y="4115742"/>
                <a:ext cx="1037509" cy="670646"/>
              </a:xfrm>
              <a:custGeom>
                <a:rect b="b" l="l" r="r" t="t"/>
                <a:pathLst>
                  <a:path extrusionOk="0" h="404" w="625">
                    <a:moveTo>
                      <a:pt x="625" y="59"/>
                    </a:moveTo>
                    <a:cubicBezTo>
                      <a:pt x="625" y="59"/>
                      <a:pt x="501" y="337"/>
                      <a:pt x="483" y="351"/>
                    </a:cubicBezTo>
                    <a:cubicBezTo>
                      <a:pt x="480" y="354"/>
                      <a:pt x="459" y="378"/>
                      <a:pt x="429" y="379"/>
                    </a:cubicBezTo>
                    <a:cubicBezTo>
                      <a:pt x="310" y="382"/>
                      <a:pt x="38" y="404"/>
                      <a:pt x="38" y="404"/>
                    </a:cubicBezTo>
                    <a:lnTo>
                      <a:pt x="0" y="247"/>
                    </a:lnTo>
                    <a:lnTo>
                      <a:pt x="327" y="223"/>
                    </a:lnTo>
                    <a:lnTo>
                      <a:pt x="491" y="0"/>
                    </a:lnTo>
                    <a:lnTo>
                      <a:pt x="625" y="59"/>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6" name="Google Shape;1166;p28"/>
              <p:cNvSpPr/>
              <p:nvPr/>
            </p:nvSpPr>
            <p:spPr>
              <a:xfrm>
                <a:off x="1217024" y="4087522"/>
                <a:ext cx="1044149" cy="1074030"/>
              </a:xfrm>
              <a:custGeom>
                <a:rect b="b" l="l" r="r" t="t"/>
                <a:pathLst>
                  <a:path extrusionOk="0" h="647" w="629">
                    <a:moveTo>
                      <a:pt x="15" y="283"/>
                    </a:moveTo>
                    <a:cubicBezTo>
                      <a:pt x="15" y="283"/>
                      <a:pt x="195" y="566"/>
                      <a:pt x="212" y="588"/>
                    </a:cubicBezTo>
                    <a:cubicBezTo>
                      <a:pt x="249" y="635"/>
                      <a:pt x="299" y="660"/>
                      <a:pt x="370" y="641"/>
                    </a:cubicBezTo>
                    <a:cubicBezTo>
                      <a:pt x="440" y="622"/>
                      <a:pt x="629" y="519"/>
                      <a:pt x="629" y="519"/>
                    </a:cubicBezTo>
                    <a:lnTo>
                      <a:pt x="573" y="391"/>
                    </a:lnTo>
                    <a:lnTo>
                      <a:pt x="353" y="438"/>
                    </a:lnTo>
                    <a:lnTo>
                      <a:pt x="182" y="96"/>
                    </a:lnTo>
                    <a:cubicBezTo>
                      <a:pt x="165" y="59"/>
                      <a:pt x="133" y="29"/>
                      <a:pt x="94" y="14"/>
                    </a:cubicBezTo>
                    <a:cubicBezTo>
                      <a:pt x="68" y="5"/>
                      <a:pt x="35" y="-8"/>
                      <a:pt x="0" y="6"/>
                    </a:cubicBezTo>
                    <a:lnTo>
                      <a:pt x="15" y="28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7" name="Google Shape;1167;p28"/>
              <p:cNvSpPr/>
              <p:nvPr/>
            </p:nvSpPr>
            <p:spPr>
              <a:xfrm>
                <a:off x="418555" y="4012821"/>
                <a:ext cx="1030869" cy="1190231"/>
              </a:xfrm>
              <a:custGeom>
                <a:rect b="b" l="l" r="r" t="t"/>
                <a:pathLst>
                  <a:path extrusionOk="0" h="717" w="621">
                    <a:moveTo>
                      <a:pt x="535" y="37"/>
                    </a:moveTo>
                    <a:lnTo>
                      <a:pt x="326" y="0"/>
                    </a:lnTo>
                    <a:cubicBezTo>
                      <a:pt x="289" y="-6"/>
                      <a:pt x="181" y="54"/>
                      <a:pt x="157" y="110"/>
                    </a:cubicBezTo>
                    <a:lnTo>
                      <a:pt x="0" y="717"/>
                    </a:lnTo>
                    <a:lnTo>
                      <a:pt x="512" y="717"/>
                    </a:lnTo>
                    <a:lnTo>
                      <a:pt x="536" y="545"/>
                    </a:lnTo>
                    <a:cubicBezTo>
                      <a:pt x="536" y="545"/>
                      <a:pt x="607" y="466"/>
                      <a:pt x="620" y="449"/>
                    </a:cubicBezTo>
                    <a:cubicBezTo>
                      <a:pt x="634" y="433"/>
                      <a:pt x="535" y="37"/>
                      <a:pt x="535" y="3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8" name="Google Shape;1168;p28"/>
              <p:cNvSpPr/>
              <p:nvPr/>
            </p:nvSpPr>
            <p:spPr>
              <a:xfrm>
                <a:off x="903280" y="3921520"/>
                <a:ext cx="429944" cy="175962"/>
              </a:xfrm>
              <a:custGeom>
                <a:rect b="b" l="l" r="r" t="t"/>
                <a:pathLst>
                  <a:path extrusionOk="0" h="106" w="259">
                    <a:moveTo>
                      <a:pt x="250" y="106"/>
                    </a:moveTo>
                    <a:lnTo>
                      <a:pt x="259" y="54"/>
                    </a:lnTo>
                    <a:cubicBezTo>
                      <a:pt x="260" y="44"/>
                      <a:pt x="254" y="36"/>
                      <a:pt x="244" y="34"/>
                    </a:cubicBezTo>
                    <a:lnTo>
                      <a:pt x="29" y="0"/>
                    </a:lnTo>
                    <a:cubicBezTo>
                      <a:pt x="19" y="-2"/>
                      <a:pt x="10" y="5"/>
                      <a:pt x="9" y="14"/>
                    </a:cubicBezTo>
                    <a:lnTo>
                      <a:pt x="0" y="76"/>
                    </a:lnTo>
                    <a:lnTo>
                      <a:pt x="250" y="106"/>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9" name="Google Shape;1169;p28"/>
              <p:cNvSpPr/>
              <p:nvPr/>
            </p:nvSpPr>
            <p:spPr>
              <a:xfrm>
                <a:off x="1318285" y="4092502"/>
                <a:ext cx="484724" cy="722107"/>
              </a:xfrm>
              <a:custGeom>
                <a:rect b="b" l="l" r="r" t="t"/>
                <a:pathLst>
                  <a:path extrusionOk="0" h="435" w="292">
                    <a:moveTo>
                      <a:pt x="0" y="0"/>
                    </a:moveTo>
                    <a:cubicBezTo>
                      <a:pt x="0" y="0"/>
                      <a:pt x="1" y="0"/>
                      <a:pt x="4" y="1"/>
                    </a:cubicBezTo>
                    <a:cubicBezTo>
                      <a:pt x="6" y="2"/>
                      <a:pt x="9" y="3"/>
                      <a:pt x="13" y="5"/>
                    </a:cubicBezTo>
                    <a:cubicBezTo>
                      <a:pt x="21" y="8"/>
                      <a:pt x="34" y="13"/>
                      <a:pt x="49" y="18"/>
                    </a:cubicBezTo>
                    <a:lnTo>
                      <a:pt x="49" y="18"/>
                    </a:lnTo>
                    <a:cubicBezTo>
                      <a:pt x="59" y="24"/>
                      <a:pt x="71" y="32"/>
                      <a:pt x="82" y="42"/>
                    </a:cubicBezTo>
                    <a:cubicBezTo>
                      <a:pt x="94" y="53"/>
                      <a:pt x="104" y="67"/>
                      <a:pt x="114" y="83"/>
                    </a:cubicBezTo>
                    <a:cubicBezTo>
                      <a:pt x="123" y="99"/>
                      <a:pt x="132" y="117"/>
                      <a:pt x="141" y="135"/>
                    </a:cubicBezTo>
                    <a:cubicBezTo>
                      <a:pt x="151" y="154"/>
                      <a:pt x="160" y="173"/>
                      <a:pt x="170" y="194"/>
                    </a:cubicBezTo>
                    <a:cubicBezTo>
                      <a:pt x="203" y="260"/>
                      <a:pt x="233" y="321"/>
                      <a:pt x="255" y="365"/>
                    </a:cubicBezTo>
                    <a:cubicBezTo>
                      <a:pt x="266" y="386"/>
                      <a:pt x="275" y="404"/>
                      <a:pt x="282" y="416"/>
                    </a:cubicBezTo>
                    <a:cubicBezTo>
                      <a:pt x="285" y="422"/>
                      <a:pt x="287" y="427"/>
                      <a:pt x="289" y="430"/>
                    </a:cubicBezTo>
                    <a:cubicBezTo>
                      <a:pt x="290" y="432"/>
                      <a:pt x="291" y="433"/>
                      <a:pt x="291" y="434"/>
                    </a:cubicBezTo>
                    <a:lnTo>
                      <a:pt x="292" y="435"/>
                    </a:lnTo>
                    <a:cubicBezTo>
                      <a:pt x="292" y="435"/>
                      <a:pt x="292" y="434"/>
                      <a:pt x="291" y="434"/>
                    </a:cubicBezTo>
                    <a:cubicBezTo>
                      <a:pt x="291" y="433"/>
                      <a:pt x="290" y="431"/>
                      <a:pt x="290" y="430"/>
                    </a:cubicBezTo>
                    <a:cubicBezTo>
                      <a:pt x="288" y="426"/>
                      <a:pt x="286" y="422"/>
                      <a:pt x="283" y="416"/>
                    </a:cubicBezTo>
                    <a:cubicBezTo>
                      <a:pt x="276" y="403"/>
                      <a:pt x="268" y="386"/>
                      <a:pt x="257" y="364"/>
                    </a:cubicBezTo>
                    <a:cubicBezTo>
                      <a:pt x="235" y="320"/>
                      <a:pt x="206" y="259"/>
                      <a:pt x="173" y="192"/>
                    </a:cubicBezTo>
                    <a:cubicBezTo>
                      <a:pt x="163" y="172"/>
                      <a:pt x="153" y="153"/>
                      <a:pt x="144" y="134"/>
                    </a:cubicBezTo>
                    <a:cubicBezTo>
                      <a:pt x="134" y="115"/>
                      <a:pt x="125" y="98"/>
                      <a:pt x="116" y="82"/>
                    </a:cubicBezTo>
                    <a:cubicBezTo>
                      <a:pt x="106" y="65"/>
                      <a:pt x="96" y="51"/>
                      <a:pt x="84" y="41"/>
                    </a:cubicBezTo>
                    <a:cubicBezTo>
                      <a:pt x="72" y="30"/>
                      <a:pt x="60" y="22"/>
                      <a:pt x="49" y="17"/>
                    </a:cubicBezTo>
                    <a:lnTo>
                      <a:pt x="49" y="17"/>
                    </a:lnTo>
                    <a:cubicBezTo>
                      <a:pt x="34" y="11"/>
                      <a:pt x="22" y="7"/>
                      <a:pt x="13" y="4"/>
                    </a:cubicBezTo>
                    <a:cubicBezTo>
                      <a:pt x="9" y="2"/>
                      <a:pt x="6" y="1"/>
                      <a:pt x="4" y="1"/>
                    </a:cubicBezTo>
                    <a:cubicBezTo>
                      <a:pt x="2" y="0"/>
                      <a:pt x="0" y="-1"/>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70" name="Google Shape;1170;p28"/>
              <p:cNvSpPr/>
              <p:nvPr/>
            </p:nvSpPr>
            <p:spPr>
              <a:xfrm>
                <a:off x="1190463" y="4489246"/>
                <a:ext cx="234062" cy="355243"/>
              </a:xfrm>
              <a:custGeom>
                <a:rect b="b" l="l" r="r" t="t"/>
                <a:pathLst>
                  <a:path extrusionOk="0" h="214" w="141">
                    <a:moveTo>
                      <a:pt x="0" y="0"/>
                    </a:moveTo>
                    <a:cubicBezTo>
                      <a:pt x="0" y="0"/>
                      <a:pt x="1" y="1"/>
                      <a:pt x="2" y="3"/>
                    </a:cubicBezTo>
                    <a:cubicBezTo>
                      <a:pt x="3" y="4"/>
                      <a:pt x="4" y="6"/>
                      <a:pt x="6" y="9"/>
                    </a:cubicBezTo>
                    <a:cubicBezTo>
                      <a:pt x="10" y="14"/>
                      <a:pt x="15" y="22"/>
                      <a:pt x="21" y="31"/>
                    </a:cubicBezTo>
                    <a:cubicBezTo>
                      <a:pt x="35" y="50"/>
                      <a:pt x="53" y="77"/>
                      <a:pt x="72" y="106"/>
                    </a:cubicBezTo>
                    <a:cubicBezTo>
                      <a:pt x="91" y="136"/>
                      <a:pt x="108" y="163"/>
                      <a:pt x="121" y="182"/>
                    </a:cubicBezTo>
                    <a:cubicBezTo>
                      <a:pt x="127" y="192"/>
                      <a:pt x="132" y="200"/>
                      <a:pt x="136" y="206"/>
                    </a:cubicBezTo>
                    <a:cubicBezTo>
                      <a:pt x="137" y="208"/>
                      <a:pt x="138" y="210"/>
                      <a:pt x="140" y="212"/>
                    </a:cubicBezTo>
                    <a:cubicBezTo>
                      <a:pt x="141" y="213"/>
                      <a:pt x="141" y="214"/>
                      <a:pt x="141" y="214"/>
                    </a:cubicBezTo>
                    <a:cubicBezTo>
                      <a:pt x="141" y="214"/>
                      <a:pt x="141" y="213"/>
                      <a:pt x="140" y="212"/>
                    </a:cubicBezTo>
                    <a:lnTo>
                      <a:pt x="136" y="205"/>
                    </a:lnTo>
                    <a:cubicBezTo>
                      <a:pt x="133" y="199"/>
                      <a:pt x="128" y="191"/>
                      <a:pt x="122" y="181"/>
                    </a:cubicBezTo>
                    <a:cubicBezTo>
                      <a:pt x="110" y="162"/>
                      <a:pt x="93" y="135"/>
                      <a:pt x="74" y="105"/>
                    </a:cubicBezTo>
                    <a:cubicBezTo>
                      <a:pt x="54" y="76"/>
                      <a:pt x="37" y="49"/>
                      <a:pt x="23" y="30"/>
                    </a:cubicBezTo>
                    <a:cubicBezTo>
                      <a:pt x="16" y="21"/>
                      <a:pt x="11" y="13"/>
                      <a:pt x="7" y="8"/>
                    </a:cubicBezTo>
                    <a:cubicBezTo>
                      <a:pt x="5" y="6"/>
                      <a:pt x="3" y="4"/>
                      <a:pt x="2" y="2"/>
                    </a:cubicBezTo>
                    <a:cubicBezTo>
                      <a:pt x="1" y="1"/>
                      <a:pt x="0" y="0"/>
                      <a:pt x="0" y="0"/>
                    </a:cubicBezTo>
                    <a:close/>
                  </a:path>
                </a:pathLst>
              </a:custGeom>
              <a:solidFill>
                <a:schemeClr val="dk1"/>
              </a:solidFill>
              <a:ln>
                <a:noFill/>
              </a:ln>
            </p:spPr>
            <p:txBody>
              <a:bodyPr anchorCtr="1" anchor="ctr" bIns="32025" lIns="90000" spcFirstLastPara="1" rIns="90000" wrap="square" tIns="32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71" name="Google Shape;1171;p28"/>
              <p:cNvSpPr/>
              <p:nvPr/>
            </p:nvSpPr>
            <p:spPr>
              <a:xfrm>
                <a:off x="904940" y="4022781"/>
                <a:ext cx="413344" cy="81341"/>
              </a:xfrm>
              <a:custGeom>
                <a:rect b="b" l="l" r="r" t="t"/>
                <a:pathLst>
                  <a:path extrusionOk="0" h="49" w="249">
                    <a:moveTo>
                      <a:pt x="0" y="0"/>
                    </a:moveTo>
                    <a:cubicBezTo>
                      <a:pt x="0" y="0"/>
                      <a:pt x="1" y="0"/>
                      <a:pt x="2" y="1"/>
                    </a:cubicBezTo>
                    <a:lnTo>
                      <a:pt x="9" y="5"/>
                    </a:lnTo>
                    <a:cubicBezTo>
                      <a:pt x="11" y="7"/>
                      <a:pt x="15" y="9"/>
                      <a:pt x="19" y="11"/>
                    </a:cubicBezTo>
                    <a:cubicBezTo>
                      <a:pt x="23" y="13"/>
                      <a:pt x="28" y="15"/>
                      <a:pt x="33" y="18"/>
                    </a:cubicBezTo>
                    <a:cubicBezTo>
                      <a:pt x="39" y="20"/>
                      <a:pt x="44" y="23"/>
                      <a:pt x="51" y="25"/>
                    </a:cubicBezTo>
                    <a:cubicBezTo>
                      <a:pt x="57" y="28"/>
                      <a:pt x="64" y="30"/>
                      <a:pt x="72" y="33"/>
                    </a:cubicBezTo>
                    <a:cubicBezTo>
                      <a:pt x="87" y="37"/>
                      <a:pt x="103" y="41"/>
                      <a:pt x="121" y="44"/>
                    </a:cubicBezTo>
                    <a:cubicBezTo>
                      <a:pt x="138" y="47"/>
                      <a:pt x="155" y="49"/>
                      <a:pt x="171" y="49"/>
                    </a:cubicBezTo>
                    <a:cubicBezTo>
                      <a:pt x="179" y="49"/>
                      <a:pt x="186" y="49"/>
                      <a:pt x="193" y="49"/>
                    </a:cubicBezTo>
                    <a:cubicBezTo>
                      <a:pt x="200" y="49"/>
                      <a:pt x="206" y="48"/>
                      <a:pt x="212" y="48"/>
                    </a:cubicBezTo>
                    <a:cubicBezTo>
                      <a:pt x="218" y="47"/>
                      <a:pt x="223" y="46"/>
                      <a:pt x="228" y="46"/>
                    </a:cubicBezTo>
                    <a:cubicBezTo>
                      <a:pt x="232" y="45"/>
                      <a:pt x="236" y="45"/>
                      <a:pt x="240" y="44"/>
                    </a:cubicBezTo>
                    <a:lnTo>
                      <a:pt x="247" y="42"/>
                    </a:lnTo>
                    <a:cubicBezTo>
                      <a:pt x="249" y="42"/>
                      <a:pt x="249" y="42"/>
                      <a:pt x="249" y="42"/>
                    </a:cubicBezTo>
                    <a:cubicBezTo>
                      <a:pt x="249" y="42"/>
                      <a:pt x="248" y="42"/>
                      <a:pt x="247" y="42"/>
                    </a:cubicBezTo>
                    <a:cubicBezTo>
                      <a:pt x="245" y="42"/>
                      <a:pt x="242" y="42"/>
                      <a:pt x="239" y="43"/>
                    </a:cubicBezTo>
                    <a:cubicBezTo>
                      <a:pt x="236" y="43"/>
                      <a:pt x="232" y="44"/>
                      <a:pt x="228" y="44"/>
                    </a:cubicBezTo>
                    <a:cubicBezTo>
                      <a:pt x="223" y="45"/>
                      <a:pt x="218" y="46"/>
                      <a:pt x="212" y="46"/>
                    </a:cubicBezTo>
                    <a:cubicBezTo>
                      <a:pt x="206" y="46"/>
                      <a:pt x="200" y="47"/>
                      <a:pt x="193" y="47"/>
                    </a:cubicBezTo>
                    <a:cubicBezTo>
                      <a:pt x="186" y="47"/>
                      <a:pt x="179" y="47"/>
                      <a:pt x="171" y="47"/>
                    </a:cubicBezTo>
                    <a:cubicBezTo>
                      <a:pt x="156" y="46"/>
                      <a:pt x="139" y="45"/>
                      <a:pt x="121" y="42"/>
                    </a:cubicBezTo>
                    <a:cubicBezTo>
                      <a:pt x="104" y="39"/>
                      <a:pt x="87" y="35"/>
                      <a:pt x="72" y="30"/>
                    </a:cubicBezTo>
                    <a:cubicBezTo>
                      <a:pt x="65" y="28"/>
                      <a:pt x="58" y="26"/>
                      <a:pt x="52" y="23"/>
                    </a:cubicBezTo>
                    <a:cubicBezTo>
                      <a:pt x="45" y="21"/>
                      <a:pt x="39" y="18"/>
                      <a:pt x="34" y="16"/>
                    </a:cubicBezTo>
                    <a:cubicBezTo>
                      <a:pt x="29" y="14"/>
                      <a:pt x="24" y="11"/>
                      <a:pt x="20" y="9"/>
                    </a:cubicBezTo>
                    <a:cubicBezTo>
                      <a:pt x="16" y="7"/>
                      <a:pt x="12" y="6"/>
                      <a:pt x="9" y="4"/>
                    </a:cubicBezTo>
                    <a:cubicBezTo>
                      <a:pt x="6" y="3"/>
                      <a:pt x="4" y="2"/>
                      <a:pt x="2" y="1"/>
                    </a:cubicBezTo>
                    <a:cubicBezTo>
                      <a:pt x="1" y="0"/>
                      <a:pt x="0" y="0"/>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72" name="Google Shape;1172;p28"/>
              <p:cNvSpPr/>
              <p:nvPr/>
            </p:nvSpPr>
            <p:spPr>
              <a:xfrm>
                <a:off x="1368085" y="4550667"/>
                <a:ext cx="298803" cy="190902"/>
              </a:xfrm>
              <a:custGeom>
                <a:rect b="b" l="l" r="r" t="t"/>
                <a:pathLst>
                  <a:path extrusionOk="0" h="115" w="180">
                    <a:moveTo>
                      <a:pt x="0" y="115"/>
                    </a:moveTo>
                    <a:cubicBezTo>
                      <a:pt x="0" y="115"/>
                      <a:pt x="3" y="114"/>
                      <a:pt x="8" y="111"/>
                    </a:cubicBezTo>
                    <a:cubicBezTo>
                      <a:pt x="13" y="108"/>
                      <a:pt x="19" y="104"/>
                      <a:pt x="27" y="99"/>
                    </a:cubicBezTo>
                    <a:cubicBezTo>
                      <a:pt x="44" y="88"/>
                      <a:pt x="66" y="74"/>
                      <a:pt x="91" y="59"/>
                    </a:cubicBezTo>
                    <a:cubicBezTo>
                      <a:pt x="116" y="43"/>
                      <a:pt x="138" y="29"/>
                      <a:pt x="154" y="18"/>
                    </a:cubicBezTo>
                    <a:cubicBezTo>
                      <a:pt x="162" y="12"/>
                      <a:pt x="169" y="8"/>
                      <a:pt x="173" y="5"/>
                    </a:cubicBezTo>
                    <a:cubicBezTo>
                      <a:pt x="178" y="2"/>
                      <a:pt x="180" y="0"/>
                      <a:pt x="180" y="0"/>
                    </a:cubicBezTo>
                    <a:cubicBezTo>
                      <a:pt x="180" y="-1"/>
                      <a:pt x="177" y="1"/>
                      <a:pt x="173" y="4"/>
                    </a:cubicBezTo>
                    <a:cubicBezTo>
                      <a:pt x="168" y="7"/>
                      <a:pt x="161" y="11"/>
                      <a:pt x="153" y="16"/>
                    </a:cubicBezTo>
                    <a:cubicBezTo>
                      <a:pt x="137" y="27"/>
                      <a:pt x="114" y="41"/>
                      <a:pt x="89" y="56"/>
                    </a:cubicBezTo>
                    <a:cubicBezTo>
                      <a:pt x="65" y="72"/>
                      <a:pt x="42" y="87"/>
                      <a:pt x="26" y="97"/>
                    </a:cubicBezTo>
                    <a:cubicBezTo>
                      <a:pt x="18" y="103"/>
                      <a:pt x="12" y="107"/>
                      <a:pt x="7" y="110"/>
                    </a:cubicBezTo>
                    <a:cubicBezTo>
                      <a:pt x="3" y="113"/>
                      <a:pt x="0" y="115"/>
                      <a:pt x="0" y="115"/>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3" name="Google Shape;1173;p28"/>
              <p:cNvSpPr/>
              <p:nvPr/>
            </p:nvSpPr>
            <p:spPr>
              <a:xfrm>
                <a:off x="1308325" y="4459366"/>
                <a:ext cx="312083" cy="189242"/>
              </a:xfrm>
              <a:custGeom>
                <a:rect b="b" l="l" r="r" t="t"/>
                <a:pathLst>
                  <a:path extrusionOk="0" h="114" w="188">
                    <a:moveTo>
                      <a:pt x="0" y="114"/>
                    </a:moveTo>
                    <a:cubicBezTo>
                      <a:pt x="0" y="114"/>
                      <a:pt x="2" y="113"/>
                      <a:pt x="7" y="110"/>
                    </a:cubicBezTo>
                    <a:cubicBezTo>
                      <a:pt x="11" y="107"/>
                      <a:pt x="19" y="103"/>
                      <a:pt x="28" y="98"/>
                    </a:cubicBezTo>
                    <a:cubicBezTo>
                      <a:pt x="45" y="88"/>
                      <a:pt x="68" y="73"/>
                      <a:pt x="94" y="57"/>
                    </a:cubicBezTo>
                    <a:cubicBezTo>
                      <a:pt x="119" y="40"/>
                      <a:pt x="143" y="26"/>
                      <a:pt x="160" y="16"/>
                    </a:cubicBezTo>
                    <a:cubicBezTo>
                      <a:pt x="169" y="11"/>
                      <a:pt x="176" y="7"/>
                      <a:pt x="181" y="4"/>
                    </a:cubicBezTo>
                    <a:cubicBezTo>
                      <a:pt x="185" y="2"/>
                      <a:pt x="188" y="0"/>
                      <a:pt x="188" y="0"/>
                    </a:cubicBezTo>
                    <a:cubicBezTo>
                      <a:pt x="188" y="0"/>
                      <a:pt x="185" y="1"/>
                      <a:pt x="180" y="4"/>
                    </a:cubicBezTo>
                    <a:cubicBezTo>
                      <a:pt x="175" y="6"/>
                      <a:pt x="168" y="10"/>
                      <a:pt x="159" y="14"/>
                    </a:cubicBezTo>
                    <a:cubicBezTo>
                      <a:pt x="142" y="24"/>
                      <a:pt x="118" y="38"/>
                      <a:pt x="92" y="54"/>
                    </a:cubicBezTo>
                    <a:cubicBezTo>
                      <a:pt x="67" y="71"/>
                      <a:pt x="44" y="85"/>
                      <a:pt x="27" y="96"/>
                    </a:cubicBezTo>
                    <a:cubicBezTo>
                      <a:pt x="19" y="102"/>
                      <a:pt x="12" y="106"/>
                      <a:pt x="7" y="109"/>
                    </a:cubicBezTo>
                    <a:cubicBezTo>
                      <a:pt x="2" y="112"/>
                      <a:pt x="0" y="114"/>
                      <a:pt x="0" y="11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4" name="Google Shape;1174;p28"/>
              <p:cNvSpPr/>
              <p:nvPr/>
            </p:nvSpPr>
            <p:spPr>
              <a:xfrm>
                <a:off x="529776" y="4771449"/>
                <a:ext cx="849928" cy="64741"/>
              </a:xfrm>
              <a:custGeom>
                <a:rect b="b" l="l" r="r" t="t"/>
                <a:pathLst>
                  <a:path extrusionOk="0" h="39" w="512">
                    <a:moveTo>
                      <a:pt x="0" y="0"/>
                    </a:moveTo>
                    <a:lnTo>
                      <a:pt x="1" y="0"/>
                    </a:lnTo>
                    <a:lnTo>
                      <a:pt x="5" y="1"/>
                    </a:lnTo>
                    <a:cubicBezTo>
                      <a:pt x="9" y="1"/>
                      <a:pt x="14" y="2"/>
                      <a:pt x="20" y="3"/>
                    </a:cubicBezTo>
                    <a:cubicBezTo>
                      <a:pt x="33" y="4"/>
                      <a:pt x="52" y="7"/>
                      <a:pt x="75" y="9"/>
                    </a:cubicBezTo>
                    <a:cubicBezTo>
                      <a:pt x="121" y="15"/>
                      <a:pt x="185" y="20"/>
                      <a:pt x="256" y="25"/>
                    </a:cubicBezTo>
                    <a:cubicBezTo>
                      <a:pt x="327" y="30"/>
                      <a:pt x="391" y="33"/>
                      <a:pt x="437" y="36"/>
                    </a:cubicBezTo>
                    <a:cubicBezTo>
                      <a:pt x="460" y="37"/>
                      <a:pt x="479" y="38"/>
                      <a:pt x="492" y="39"/>
                    </a:cubicBezTo>
                    <a:cubicBezTo>
                      <a:pt x="498" y="39"/>
                      <a:pt x="503" y="39"/>
                      <a:pt x="507" y="39"/>
                    </a:cubicBezTo>
                    <a:cubicBezTo>
                      <a:pt x="509" y="39"/>
                      <a:pt x="510" y="39"/>
                      <a:pt x="511" y="39"/>
                    </a:cubicBezTo>
                    <a:cubicBezTo>
                      <a:pt x="512" y="39"/>
                      <a:pt x="512" y="39"/>
                      <a:pt x="512" y="39"/>
                    </a:cubicBezTo>
                    <a:lnTo>
                      <a:pt x="511" y="39"/>
                    </a:lnTo>
                    <a:lnTo>
                      <a:pt x="507" y="39"/>
                    </a:lnTo>
                    <a:cubicBezTo>
                      <a:pt x="504" y="38"/>
                      <a:pt x="499" y="38"/>
                      <a:pt x="492" y="38"/>
                    </a:cubicBezTo>
                    <a:cubicBezTo>
                      <a:pt x="479" y="37"/>
                      <a:pt x="460" y="35"/>
                      <a:pt x="437" y="34"/>
                    </a:cubicBezTo>
                    <a:cubicBezTo>
                      <a:pt x="391" y="31"/>
                      <a:pt x="327" y="27"/>
                      <a:pt x="256" y="23"/>
                    </a:cubicBezTo>
                    <a:cubicBezTo>
                      <a:pt x="185" y="18"/>
                      <a:pt x="121" y="12"/>
                      <a:pt x="75" y="8"/>
                    </a:cubicBezTo>
                    <a:cubicBezTo>
                      <a:pt x="52" y="5"/>
                      <a:pt x="33" y="3"/>
                      <a:pt x="20" y="2"/>
                    </a:cubicBezTo>
                    <a:cubicBezTo>
                      <a:pt x="14" y="1"/>
                      <a:pt x="9" y="0"/>
                      <a:pt x="5" y="0"/>
                    </a:cubicBezTo>
                    <a:cubicBezTo>
                      <a:pt x="4" y="0"/>
                      <a:pt x="2" y="0"/>
                      <a:pt x="1" y="0"/>
                    </a:cubicBezTo>
                    <a:cubicBezTo>
                      <a:pt x="0"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5" name="Google Shape;1175;p28"/>
              <p:cNvSpPr/>
              <p:nvPr/>
            </p:nvSpPr>
            <p:spPr>
              <a:xfrm>
                <a:off x="569617" y="4617067"/>
                <a:ext cx="753647" cy="64741"/>
              </a:xfrm>
              <a:custGeom>
                <a:rect b="b" l="l" r="r" t="t"/>
                <a:pathLst>
                  <a:path extrusionOk="0" h="39" w="454">
                    <a:moveTo>
                      <a:pt x="0" y="0"/>
                    </a:moveTo>
                    <a:cubicBezTo>
                      <a:pt x="0" y="0"/>
                      <a:pt x="2" y="1"/>
                      <a:pt x="5" y="1"/>
                    </a:cubicBezTo>
                    <a:cubicBezTo>
                      <a:pt x="8" y="1"/>
                      <a:pt x="12" y="2"/>
                      <a:pt x="18" y="2"/>
                    </a:cubicBezTo>
                    <a:cubicBezTo>
                      <a:pt x="30" y="3"/>
                      <a:pt x="46" y="4"/>
                      <a:pt x="67" y="5"/>
                    </a:cubicBezTo>
                    <a:cubicBezTo>
                      <a:pt x="108" y="8"/>
                      <a:pt x="165" y="12"/>
                      <a:pt x="227" y="18"/>
                    </a:cubicBezTo>
                    <a:cubicBezTo>
                      <a:pt x="290" y="23"/>
                      <a:pt x="347" y="29"/>
                      <a:pt x="388" y="33"/>
                    </a:cubicBezTo>
                    <a:cubicBezTo>
                      <a:pt x="408" y="35"/>
                      <a:pt x="425" y="36"/>
                      <a:pt x="437" y="37"/>
                    </a:cubicBezTo>
                    <a:cubicBezTo>
                      <a:pt x="442" y="38"/>
                      <a:pt x="446" y="38"/>
                      <a:pt x="450" y="39"/>
                    </a:cubicBezTo>
                    <a:cubicBezTo>
                      <a:pt x="453" y="39"/>
                      <a:pt x="454" y="39"/>
                      <a:pt x="454" y="39"/>
                    </a:cubicBezTo>
                    <a:cubicBezTo>
                      <a:pt x="454" y="39"/>
                      <a:pt x="453" y="39"/>
                      <a:pt x="450" y="38"/>
                    </a:cubicBezTo>
                    <a:cubicBezTo>
                      <a:pt x="447" y="38"/>
                      <a:pt x="442" y="37"/>
                      <a:pt x="437" y="36"/>
                    </a:cubicBezTo>
                    <a:cubicBezTo>
                      <a:pt x="425" y="35"/>
                      <a:pt x="408" y="33"/>
                      <a:pt x="388" y="31"/>
                    </a:cubicBezTo>
                    <a:cubicBezTo>
                      <a:pt x="347" y="26"/>
                      <a:pt x="290" y="20"/>
                      <a:pt x="228" y="15"/>
                    </a:cubicBezTo>
                    <a:cubicBezTo>
                      <a:pt x="165" y="10"/>
                      <a:pt x="108" y="6"/>
                      <a:pt x="67" y="3"/>
                    </a:cubicBezTo>
                    <a:cubicBezTo>
                      <a:pt x="46" y="2"/>
                      <a:pt x="29" y="1"/>
                      <a:pt x="18" y="1"/>
                    </a:cubicBezTo>
                    <a:cubicBezTo>
                      <a:pt x="12" y="1"/>
                      <a:pt x="8" y="1"/>
                      <a:pt x="5" y="0"/>
                    </a:cubicBezTo>
                    <a:cubicBezTo>
                      <a:pt x="2"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6" name="Google Shape;1176;p28"/>
              <p:cNvSpPr/>
              <p:nvPr/>
            </p:nvSpPr>
            <p:spPr>
              <a:xfrm>
                <a:off x="1236944" y="4552327"/>
                <a:ext cx="166001" cy="258962"/>
              </a:xfrm>
              <a:custGeom>
                <a:rect b="b" l="l" r="r" t="t"/>
                <a:pathLst>
                  <a:path extrusionOk="0" h="156" w="100">
                    <a:moveTo>
                      <a:pt x="100" y="156"/>
                    </a:moveTo>
                    <a:cubicBezTo>
                      <a:pt x="45" y="122"/>
                      <a:pt x="7" y="65"/>
                      <a:pt x="0" y="0"/>
                    </a:cubicBezTo>
                    <a:lnTo>
                      <a:pt x="100" y="156"/>
                    </a:lnTo>
                    <a:close/>
                  </a:path>
                </a:pathLst>
              </a:custGeom>
              <a:solidFill>
                <a:srgbClr val="000000">
                  <a:alpha val="29800"/>
                </a:srgbClr>
              </a:solidFill>
              <a:ln>
                <a:noFill/>
              </a:ln>
            </p:spPr>
            <p:txBody>
              <a:bodyPr anchorCtr="1" anchor="ctr" bIns="11150" lIns="90000" spcFirstLastPara="1" rIns="90000" wrap="square" tIns="111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177" name="Google Shape;1177;p28"/>
            <p:cNvSpPr/>
            <p:nvPr/>
          </p:nvSpPr>
          <p:spPr>
            <a:xfrm>
              <a:off x="3217675" y="4092079"/>
              <a:ext cx="426624" cy="426624"/>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1" y="28"/>
                  </a:lnTo>
                  <a:cubicBezTo>
                    <a:pt x="170" y="31"/>
                    <a:pt x="179" y="35"/>
                    <a:pt x="187" y="40"/>
                  </a:cubicBezTo>
                  <a:lnTo>
                    <a:pt x="209" y="28"/>
                  </a:lnTo>
                  <a:lnTo>
                    <a:pt x="238" y="60"/>
                  </a:lnTo>
                  <a:lnTo>
                    <a:pt x="223" y="81"/>
                  </a:lnTo>
                  <a:cubicBezTo>
                    <a:pt x="227" y="89"/>
                    <a:pt x="230" y="98"/>
                    <a:pt x="232" y="107"/>
                  </a:cubicBezTo>
                  <a:lnTo>
                    <a:pt x="257" y="114"/>
                  </a:lnTo>
                  <a:lnTo>
                    <a:pt x="254" y="157"/>
                  </a:lnTo>
                  <a:lnTo>
                    <a:pt x="229" y="161"/>
                  </a:lnTo>
                  <a:cubicBezTo>
                    <a:pt x="226" y="170"/>
                    <a:pt x="222" y="179"/>
                    <a:pt x="217" y="186"/>
                  </a:cubicBezTo>
                  <a:lnTo>
                    <a:pt x="229" y="209"/>
                  </a:lnTo>
                  <a:lnTo>
                    <a:pt x="197"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19" y="197"/>
                  </a:lnTo>
                  <a:lnTo>
                    <a:pt x="34" y="176"/>
                  </a:lnTo>
                  <a:cubicBezTo>
                    <a:pt x="30" y="168"/>
                    <a:pt x="27" y="159"/>
                    <a:pt x="25" y="150"/>
                  </a:cubicBezTo>
                  <a:lnTo>
                    <a:pt x="0" y="143"/>
                  </a:lnTo>
                  <a:lnTo>
                    <a:pt x="3" y="100"/>
                  </a:lnTo>
                  <a:lnTo>
                    <a:pt x="28" y="96"/>
                  </a:lnTo>
                  <a:moveTo>
                    <a:pt x="83" y="124"/>
                  </a:moveTo>
                  <a:cubicBezTo>
                    <a:pt x="81" y="149"/>
                    <a:pt x="101" y="171"/>
                    <a:pt x="126" y="172"/>
                  </a:cubicBezTo>
                  <a:cubicBezTo>
                    <a:pt x="151" y="174"/>
                    <a:pt x="173" y="154"/>
                    <a:pt x="175" y="129"/>
                  </a:cubicBezTo>
                  <a:cubicBezTo>
                    <a:pt x="176" y="104"/>
                    <a:pt x="156" y="83"/>
                    <a:pt x="131" y="81"/>
                  </a:cubicBezTo>
                  <a:cubicBezTo>
                    <a:pt x="105" y="80"/>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178" name="Google Shape;1178;p28"/>
          <p:cNvGrpSpPr/>
          <p:nvPr/>
        </p:nvGrpSpPr>
        <p:grpSpPr>
          <a:xfrm>
            <a:off x="1279497" y="-119054"/>
            <a:ext cx="2319742" cy="3260082"/>
            <a:chOff x="1210622" y="-170354"/>
            <a:chExt cx="2319742" cy="3260082"/>
          </a:xfrm>
        </p:grpSpPr>
        <p:grpSp>
          <p:nvGrpSpPr>
            <p:cNvPr id="1179" name="Google Shape;1179;p28"/>
            <p:cNvGrpSpPr/>
            <p:nvPr/>
          </p:nvGrpSpPr>
          <p:grpSpPr>
            <a:xfrm>
              <a:off x="1681651" y="398058"/>
              <a:ext cx="1848713" cy="2691670"/>
              <a:chOff x="1938738" y="663771"/>
              <a:chExt cx="1848713" cy="2691670"/>
            </a:xfrm>
          </p:grpSpPr>
          <p:grpSp>
            <p:nvGrpSpPr>
              <p:cNvPr id="1180" name="Google Shape;1180;p28"/>
              <p:cNvGrpSpPr/>
              <p:nvPr/>
            </p:nvGrpSpPr>
            <p:grpSpPr>
              <a:xfrm>
                <a:off x="1938738" y="663771"/>
                <a:ext cx="1848713" cy="2691670"/>
                <a:chOff x="1753188" y="663783"/>
                <a:chExt cx="1848713" cy="2691670"/>
              </a:xfrm>
            </p:grpSpPr>
            <p:sp>
              <p:nvSpPr>
                <p:cNvPr id="1181" name="Google Shape;1181;p28"/>
                <p:cNvSpPr/>
                <p:nvPr/>
              </p:nvSpPr>
              <p:spPr>
                <a:xfrm>
                  <a:off x="2524001" y="1331549"/>
                  <a:ext cx="956301" cy="2021843"/>
                </a:xfrm>
                <a:custGeom>
                  <a:rect b="b" l="l" r="r" t="t"/>
                  <a:pathLst>
                    <a:path extrusionOk="0" h="981" w="464">
                      <a:moveTo>
                        <a:pt x="380" y="0"/>
                      </a:moveTo>
                      <a:cubicBezTo>
                        <a:pt x="371" y="0"/>
                        <a:pt x="359" y="0"/>
                        <a:pt x="345" y="0"/>
                      </a:cubicBezTo>
                      <a:cubicBezTo>
                        <a:pt x="342" y="0"/>
                        <a:pt x="338" y="0"/>
                        <a:pt x="335" y="2"/>
                      </a:cubicBezTo>
                      <a:cubicBezTo>
                        <a:pt x="331" y="3"/>
                        <a:pt x="328" y="6"/>
                        <a:pt x="326" y="9"/>
                      </a:cubicBezTo>
                      <a:cubicBezTo>
                        <a:pt x="325" y="11"/>
                        <a:pt x="324" y="13"/>
                        <a:pt x="324" y="15"/>
                      </a:cubicBezTo>
                      <a:cubicBezTo>
                        <a:pt x="324" y="17"/>
                        <a:pt x="324" y="19"/>
                        <a:pt x="324" y="21"/>
                      </a:cubicBezTo>
                      <a:cubicBezTo>
                        <a:pt x="324" y="23"/>
                        <a:pt x="324" y="26"/>
                        <a:pt x="324" y="28"/>
                      </a:cubicBezTo>
                      <a:cubicBezTo>
                        <a:pt x="324" y="31"/>
                        <a:pt x="324" y="32"/>
                        <a:pt x="323" y="34"/>
                      </a:cubicBezTo>
                      <a:cubicBezTo>
                        <a:pt x="322" y="39"/>
                        <a:pt x="320" y="43"/>
                        <a:pt x="316" y="46"/>
                      </a:cubicBezTo>
                      <a:cubicBezTo>
                        <a:pt x="313" y="47"/>
                        <a:pt x="311" y="48"/>
                        <a:pt x="309" y="48"/>
                      </a:cubicBezTo>
                      <a:cubicBezTo>
                        <a:pt x="306" y="48"/>
                        <a:pt x="304" y="48"/>
                        <a:pt x="301" y="48"/>
                      </a:cubicBezTo>
                      <a:cubicBezTo>
                        <a:pt x="291" y="48"/>
                        <a:pt x="281" y="48"/>
                        <a:pt x="269" y="48"/>
                      </a:cubicBezTo>
                      <a:cubicBezTo>
                        <a:pt x="247" y="48"/>
                        <a:pt x="223" y="48"/>
                        <a:pt x="198" y="48"/>
                      </a:cubicBezTo>
                      <a:lnTo>
                        <a:pt x="178" y="48"/>
                      </a:lnTo>
                      <a:cubicBezTo>
                        <a:pt x="176" y="48"/>
                        <a:pt x="175" y="48"/>
                        <a:pt x="173" y="48"/>
                      </a:cubicBezTo>
                      <a:cubicBezTo>
                        <a:pt x="172" y="48"/>
                        <a:pt x="170" y="48"/>
                        <a:pt x="168" y="48"/>
                      </a:cubicBezTo>
                      <a:cubicBezTo>
                        <a:pt x="165" y="47"/>
                        <a:pt x="162" y="45"/>
                        <a:pt x="159" y="42"/>
                      </a:cubicBezTo>
                      <a:cubicBezTo>
                        <a:pt x="157" y="40"/>
                        <a:pt x="155" y="36"/>
                        <a:pt x="155" y="33"/>
                      </a:cubicBezTo>
                      <a:cubicBezTo>
                        <a:pt x="155" y="31"/>
                        <a:pt x="155" y="29"/>
                        <a:pt x="155" y="27"/>
                      </a:cubicBezTo>
                      <a:cubicBezTo>
                        <a:pt x="155" y="26"/>
                        <a:pt x="155" y="24"/>
                        <a:pt x="155" y="22"/>
                      </a:cubicBezTo>
                      <a:cubicBezTo>
                        <a:pt x="155" y="19"/>
                        <a:pt x="155" y="15"/>
                        <a:pt x="154" y="12"/>
                      </a:cubicBezTo>
                      <a:cubicBezTo>
                        <a:pt x="153" y="8"/>
                        <a:pt x="150" y="6"/>
                        <a:pt x="148" y="3"/>
                      </a:cubicBezTo>
                      <a:cubicBezTo>
                        <a:pt x="145" y="1"/>
                        <a:pt x="141" y="0"/>
                        <a:pt x="137" y="1"/>
                      </a:cubicBezTo>
                      <a:lnTo>
                        <a:pt x="126" y="1"/>
                      </a:lnTo>
                      <a:cubicBezTo>
                        <a:pt x="119" y="1"/>
                        <a:pt x="111" y="1"/>
                        <a:pt x="103" y="1"/>
                      </a:cubicBezTo>
                      <a:cubicBezTo>
                        <a:pt x="88" y="1"/>
                        <a:pt x="72" y="1"/>
                        <a:pt x="56" y="1"/>
                      </a:cubicBezTo>
                      <a:cubicBezTo>
                        <a:pt x="48" y="1"/>
                        <a:pt x="40" y="2"/>
                        <a:pt x="32" y="5"/>
                      </a:cubicBezTo>
                      <a:cubicBezTo>
                        <a:pt x="25" y="8"/>
                        <a:pt x="18" y="14"/>
                        <a:pt x="13" y="20"/>
                      </a:cubicBezTo>
                      <a:cubicBezTo>
                        <a:pt x="7" y="26"/>
                        <a:pt x="3" y="34"/>
                        <a:pt x="1" y="43"/>
                      </a:cubicBezTo>
                      <a:cubicBezTo>
                        <a:pt x="1" y="45"/>
                        <a:pt x="1" y="47"/>
                        <a:pt x="0" y="49"/>
                      </a:cubicBezTo>
                      <a:cubicBezTo>
                        <a:pt x="0" y="51"/>
                        <a:pt x="0" y="53"/>
                        <a:pt x="0" y="54"/>
                      </a:cubicBezTo>
                      <a:lnTo>
                        <a:pt x="0" y="408"/>
                      </a:lnTo>
                      <a:cubicBezTo>
                        <a:pt x="0" y="413"/>
                        <a:pt x="0" y="417"/>
                        <a:pt x="0" y="422"/>
                      </a:cubicBezTo>
                      <a:cubicBezTo>
                        <a:pt x="0" y="436"/>
                        <a:pt x="0" y="451"/>
                        <a:pt x="0" y="465"/>
                      </a:cubicBezTo>
                      <a:lnTo>
                        <a:pt x="0" y="925"/>
                      </a:lnTo>
                      <a:cubicBezTo>
                        <a:pt x="0" y="931"/>
                        <a:pt x="0" y="936"/>
                        <a:pt x="2" y="942"/>
                      </a:cubicBezTo>
                      <a:cubicBezTo>
                        <a:pt x="6" y="954"/>
                        <a:pt x="13" y="964"/>
                        <a:pt x="23" y="971"/>
                      </a:cubicBezTo>
                      <a:cubicBezTo>
                        <a:pt x="33" y="978"/>
                        <a:pt x="45" y="981"/>
                        <a:pt x="58" y="980"/>
                      </a:cubicBezTo>
                      <a:cubicBezTo>
                        <a:pt x="70" y="980"/>
                        <a:pt x="82" y="980"/>
                        <a:pt x="94" y="980"/>
                      </a:cubicBezTo>
                      <a:cubicBezTo>
                        <a:pt x="119" y="980"/>
                        <a:pt x="143" y="980"/>
                        <a:pt x="167" y="980"/>
                      </a:cubicBezTo>
                      <a:cubicBezTo>
                        <a:pt x="215" y="980"/>
                        <a:pt x="263" y="980"/>
                        <a:pt x="309" y="980"/>
                      </a:cubicBezTo>
                      <a:cubicBezTo>
                        <a:pt x="332" y="980"/>
                        <a:pt x="356" y="980"/>
                        <a:pt x="378" y="980"/>
                      </a:cubicBezTo>
                      <a:cubicBezTo>
                        <a:pt x="390" y="980"/>
                        <a:pt x="401" y="981"/>
                        <a:pt x="412" y="980"/>
                      </a:cubicBezTo>
                      <a:cubicBezTo>
                        <a:pt x="424" y="980"/>
                        <a:pt x="434" y="975"/>
                        <a:pt x="443" y="969"/>
                      </a:cubicBezTo>
                      <a:cubicBezTo>
                        <a:pt x="447" y="965"/>
                        <a:pt x="451" y="961"/>
                        <a:pt x="454" y="956"/>
                      </a:cubicBezTo>
                      <a:cubicBezTo>
                        <a:pt x="457" y="952"/>
                        <a:pt x="459" y="947"/>
                        <a:pt x="461" y="941"/>
                      </a:cubicBezTo>
                      <a:cubicBezTo>
                        <a:pt x="463" y="936"/>
                        <a:pt x="463" y="931"/>
                        <a:pt x="463" y="925"/>
                      </a:cubicBezTo>
                      <a:cubicBezTo>
                        <a:pt x="463" y="920"/>
                        <a:pt x="463" y="914"/>
                        <a:pt x="463" y="909"/>
                      </a:cubicBezTo>
                      <a:cubicBezTo>
                        <a:pt x="463" y="887"/>
                        <a:pt x="463" y="865"/>
                        <a:pt x="463" y="844"/>
                      </a:cubicBezTo>
                      <a:cubicBezTo>
                        <a:pt x="463" y="672"/>
                        <a:pt x="463" y="518"/>
                        <a:pt x="463" y="389"/>
                      </a:cubicBezTo>
                      <a:cubicBezTo>
                        <a:pt x="463" y="259"/>
                        <a:pt x="463" y="154"/>
                        <a:pt x="464" y="82"/>
                      </a:cubicBezTo>
                      <a:cubicBezTo>
                        <a:pt x="464" y="73"/>
                        <a:pt x="464" y="64"/>
                        <a:pt x="464" y="56"/>
                      </a:cubicBezTo>
                      <a:cubicBezTo>
                        <a:pt x="464" y="48"/>
                        <a:pt x="462" y="41"/>
                        <a:pt x="460" y="34"/>
                      </a:cubicBezTo>
                      <a:cubicBezTo>
                        <a:pt x="457" y="28"/>
                        <a:pt x="453" y="23"/>
                        <a:pt x="449" y="18"/>
                      </a:cubicBezTo>
                      <a:cubicBezTo>
                        <a:pt x="445" y="14"/>
                        <a:pt x="441" y="11"/>
                        <a:pt x="437" y="8"/>
                      </a:cubicBezTo>
                      <a:cubicBezTo>
                        <a:pt x="429" y="3"/>
                        <a:pt x="422" y="2"/>
                        <a:pt x="417" y="1"/>
                      </a:cubicBezTo>
                      <a:cubicBezTo>
                        <a:pt x="414" y="1"/>
                        <a:pt x="413" y="1"/>
                        <a:pt x="411" y="0"/>
                      </a:cubicBezTo>
                      <a:cubicBezTo>
                        <a:pt x="410" y="0"/>
                        <a:pt x="409" y="0"/>
                        <a:pt x="409" y="0"/>
                      </a:cubicBezTo>
                      <a:cubicBezTo>
                        <a:pt x="409" y="0"/>
                        <a:pt x="407" y="0"/>
                        <a:pt x="402" y="0"/>
                      </a:cubicBezTo>
                      <a:cubicBezTo>
                        <a:pt x="397" y="0"/>
                        <a:pt x="390" y="0"/>
                        <a:pt x="380"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2" name="Google Shape;1182;p28"/>
                <p:cNvSpPr/>
                <p:nvPr/>
              </p:nvSpPr>
              <p:spPr>
                <a:xfrm>
                  <a:off x="2680637" y="2092059"/>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3" name="Google Shape;1183;p28"/>
                <p:cNvSpPr/>
                <p:nvPr/>
              </p:nvSpPr>
              <p:spPr>
                <a:xfrm>
                  <a:off x="2521940" y="1329488"/>
                  <a:ext cx="960423" cy="2025965"/>
                </a:xfrm>
                <a:custGeom>
                  <a:rect b="b" l="l" r="r" t="t"/>
                  <a:pathLst>
                    <a:path extrusionOk="0" h="983" w="466">
                      <a:moveTo>
                        <a:pt x="411" y="1"/>
                      </a:moveTo>
                      <a:cubicBezTo>
                        <a:pt x="411" y="1"/>
                        <a:pt x="412" y="1"/>
                        <a:pt x="413" y="1"/>
                      </a:cubicBezTo>
                      <a:cubicBezTo>
                        <a:pt x="415" y="1"/>
                        <a:pt x="416" y="1"/>
                        <a:pt x="419" y="1"/>
                      </a:cubicBezTo>
                      <a:cubicBezTo>
                        <a:pt x="424" y="2"/>
                        <a:pt x="431" y="3"/>
                        <a:pt x="439" y="8"/>
                      </a:cubicBezTo>
                      <a:cubicBezTo>
                        <a:pt x="443" y="11"/>
                        <a:pt x="448" y="14"/>
                        <a:pt x="452" y="18"/>
                      </a:cubicBezTo>
                      <a:cubicBezTo>
                        <a:pt x="456" y="23"/>
                        <a:pt x="459" y="28"/>
                        <a:pt x="462" y="35"/>
                      </a:cubicBezTo>
                      <a:cubicBezTo>
                        <a:pt x="465" y="41"/>
                        <a:pt x="466" y="49"/>
                        <a:pt x="466" y="57"/>
                      </a:cubicBezTo>
                      <a:cubicBezTo>
                        <a:pt x="466" y="65"/>
                        <a:pt x="466" y="73"/>
                        <a:pt x="466" y="82"/>
                      </a:cubicBezTo>
                      <a:cubicBezTo>
                        <a:pt x="466" y="155"/>
                        <a:pt x="466" y="260"/>
                        <a:pt x="466" y="389"/>
                      </a:cubicBezTo>
                      <a:cubicBezTo>
                        <a:pt x="466" y="519"/>
                        <a:pt x="466" y="673"/>
                        <a:pt x="466" y="844"/>
                      </a:cubicBezTo>
                      <a:cubicBezTo>
                        <a:pt x="466" y="866"/>
                        <a:pt x="466" y="887"/>
                        <a:pt x="466" y="909"/>
                      </a:cubicBezTo>
                      <a:lnTo>
                        <a:pt x="466" y="926"/>
                      </a:lnTo>
                      <a:cubicBezTo>
                        <a:pt x="466" y="931"/>
                        <a:pt x="466" y="937"/>
                        <a:pt x="464" y="942"/>
                      </a:cubicBezTo>
                      <a:cubicBezTo>
                        <a:pt x="463" y="948"/>
                        <a:pt x="460" y="953"/>
                        <a:pt x="457" y="958"/>
                      </a:cubicBezTo>
                      <a:cubicBezTo>
                        <a:pt x="454" y="962"/>
                        <a:pt x="450" y="966"/>
                        <a:pt x="446" y="970"/>
                      </a:cubicBezTo>
                      <a:cubicBezTo>
                        <a:pt x="437" y="977"/>
                        <a:pt x="426" y="982"/>
                        <a:pt x="415" y="982"/>
                      </a:cubicBezTo>
                      <a:cubicBezTo>
                        <a:pt x="403" y="983"/>
                        <a:pt x="392" y="982"/>
                        <a:pt x="380" y="982"/>
                      </a:cubicBezTo>
                      <a:cubicBezTo>
                        <a:pt x="358" y="982"/>
                        <a:pt x="334" y="982"/>
                        <a:pt x="311" y="982"/>
                      </a:cubicBezTo>
                      <a:cubicBezTo>
                        <a:pt x="265" y="982"/>
                        <a:pt x="217" y="982"/>
                        <a:pt x="169" y="982"/>
                      </a:cubicBezTo>
                      <a:cubicBezTo>
                        <a:pt x="145" y="982"/>
                        <a:pt x="121" y="982"/>
                        <a:pt x="96" y="982"/>
                      </a:cubicBezTo>
                      <a:cubicBezTo>
                        <a:pt x="84" y="982"/>
                        <a:pt x="72" y="982"/>
                        <a:pt x="60" y="982"/>
                      </a:cubicBezTo>
                      <a:cubicBezTo>
                        <a:pt x="47" y="983"/>
                        <a:pt x="35" y="980"/>
                        <a:pt x="24" y="973"/>
                      </a:cubicBezTo>
                      <a:cubicBezTo>
                        <a:pt x="14" y="965"/>
                        <a:pt x="6" y="955"/>
                        <a:pt x="3" y="943"/>
                      </a:cubicBezTo>
                      <a:cubicBezTo>
                        <a:pt x="1" y="937"/>
                        <a:pt x="0" y="931"/>
                        <a:pt x="0" y="924"/>
                      </a:cubicBezTo>
                      <a:cubicBezTo>
                        <a:pt x="0" y="918"/>
                        <a:pt x="0" y="912"/>
                        <a:pt x="0" y="906"/>
                      </a:cubicBezTo>
                      <a:cubicBezTo>
                        <a:pt x="0" y="882"/>
                        <a:pt x="0" y="858"/>
                        <a:pt x="0" y="833"/>
                      </a:cubicBezTo>
                      <a:cubicBezTo>
                        <a:pt x="0" y="785"/>
                        <a:pt x="0" y="738"/>
                        <a:pt x="0" y="691"/>
                      </a:cubicBezTo>
                      <a:cubicBezTo>
                        <a:pt x="0" y="598"/>
                        <a:pt x="0" y="508"/>
                        <a:pt x="1" y="423"/>
                      </a:cubicBezTo>
                      <a:cubicBezTo>
                        <a:pt x="1" y="337"/>
                        <a:pt x="1" y="255"/>
                        <a:pt x="1" y="179"/>
                      </a:cubicBezTo>
                      <a:cubicBezTo>
                        <a:pt x="1" y="141"/>
                        <a:pt x="1" y="104"/>
                        <a:pt x="1" y="69"/>
                      </a:cubicBezTo>
                      <a:cubicBezTo>
                        <a:pt x="1" y="65"/>
                        <a:pt x="1" y="60"/>
                        <a:pt x="1" y="56"/>
                      </a:cubicBezTo>
                      <a:cubicBezTo>
                        <a:pt x="1" y="54"/>
                        <a:pt x="1" y="52"/>
                        <a:pt x="1" y="49"/>
                      </a:cubicBezTo>
                      <a:cubicBezTo>
                        <a:pt x="1" y="47"/>
                        <a:pt x="2" y="45"/>
                        <a:pt x="2" y="43"/>
                      </a:cubicBezTo>
                      <a:cubicBezTo>
                        <a:pt x="4" y="34"/>
                        <a:pt x="8" y="26"/>
                        <a:pt x="14" y="20"/>
                      </a:cubicBezTo>
                      <a:cubicBezTo>
                        <a:pt x="19" y="13"/>
                        <a:pt x="26" y="8"/>
                        <a:pt x="34" y="5"/>
                      </a:cubicBezTo>
                      <a:cubicBezTo>
                        <a:pt x="41" y="1"/>
                        <a:pt x="50" y="0"/>
                        <a:pt x="58" y="0"/>
                      </a:cubicBezTo>
                      <a:cubicBezTo>
                        <a:pt x="74" y="0"/>
                        <a:pt x="90" y="0"/>
                        <a:pt x="105" y="0"/>
                      </a:cubicBezTo>
                      <a:cubicBezTo>
                        <a:pt x="113" y="0"/>
                        <a:pt x="121" y="0"/>
                        <a:pt x="128" y="0"/>
                      </a:cubicBezTo>
                      <a:cubicBezTo>
                        <a:pt x="132" y="0"/>
                        <a:pt x="136" y="0"/>
                        <a:pt x="139" y="0"/>
                      </a:cubicBezTo>
                      <a:cubicBezTo>
                        <a:pt x="143" y="0"/>
                        <a:pt x="147" y="1"/>
                        <a:pt x="150" y="3"/>
                      </a:cubicBezTo>
                      <a:cubicBezTo>
                        <a:pt x="153" y="5"/>
                        <a:pt x="156" y="8"/>
                        <a:pt x="157" y="12"/>
                      </a:cubicBezTo>
                      <a:cubicBezTo>
                        <a:pt x="158" y="15"/>
                        <a:pt x="158" y="19"/>
                        <a:pt x="158" y="23"/>
                      </a:cubicBezTo>
                      <a:cubicBezTo>
                        <a:pt x="158" y="24"/>
                        <a:pt x="158" y="26"/>
                        <a:pt x="158" y="28"/>
                      </a:cubicBezTo>
                      <a:cubicBezTo>
                        <a:pt x="158" y="30"/>
                        <a:pt x="158" y="31"/>
                        <a:pt x="158" y="33"/>
                      </a:cubicBezTo>
                      <a:cubicBezTo>
                        <a:pt x="158" y="36"/>
                        <a:pt x="160" y="40"/>
                        <a:pt x="162" y="42"/>
                      </a:cubicBezTo>
                      <a:cubicBezTo>
                        <a:pt x="164" y="45"/>
                        <a:pt x="167" y="47"/>
                        <a:pt x="170" y="47"/>
                      </a:cubicBezTo>
                      <a:cubicBezTo>
                        <a:pt x="172" y="48"/>
                        <a:pt x="174" y="48"/>
                        <a:pt x="175" y="48"/>
                      </a:cubicBezTo>
                      <a:lnTo>
                        <a:pt x="180" y="48"/>
                      </a:lnTo>
                      <a:cubicBezTo>
                        <a:pt x="187" y="48"/>
                        <a:pt x="193" y="48"/>
                        <a:pt x="200" y="48"/>
                      </a:cubicBezTo>
                      <a:cubicBezTo>
                        <a:pt x="226" y="48"/>
                        <a:pt x="250" y="48"/>
                        <a:pt x="272" y="48"/>
                      </a:cubicBezTo>
                      <a:cubicBezTo>
                        <a:pt x="283" y="48"/>
                        <a:pt x="293" y="48"/>
                        <a:pt x="303" y="48"/>
                      </a:cubicBezTo>
                      <a:cubicBezTo>
                        <a:pt x="306" y="48"/>
                        <a:pt x="308" y="48"/>
                        <a:pt x="311" y="48"/>
                      </a:cubicBezTo>
                      <a:cubicBezTo>
                        <a:pt x="313" y="48"/>
                        <a:pt x="315" y="47"/>
                        <a:pt x="317" y="46"/>
                      </a:cubicBezTo>
                      <a:cubicBezTo>
                        <a:pt x="321" y="43"/>
                        <a:pt x="324" y="39"/>
                        <a:pt x="325" y="35"/>
                      </a:cubicBezTo>
                      <a:cubicBezTo>
                        <a:pt x="325" y="32"/>
                        <a:pt x="325" y="30"/>
                        <a:pt x="325" y="28"/>
                      </a:cubicBezTo>
                      <a:cubicBezTo>
                        <a:pt x="325" y="26"/>
                        <a:pt x="325" y="24"/>
                        <a:pt x="325" y="22"/>
                      </a:cubicBezTo>
                      <a:cubicBezTo>
                        <a:pt x="325" y="19"/>
                        <a:pt x="325" y="17"/>
                        <a:pt x="326" y="15"/>
                      </a:cubicBezTo>
                      <a:cubicBezTo>
                        <a:pt x="326" y="13"/>
                        <a:pt x="327" y="11"/>
                        <a:pt x="328" y="9"/>
                      </a:cubicBezTo>
                      <a:cubicBezTo>
                        <a:pt x="330" y="6"/>
                        <a:pt x="333" y="3"/>
                        <a:pt x="336" y="2"/>
                      </a:cubicBezTo>
                      <a:cubicBezTo>
                        <a:pt x="340" y="0"/>
                        <a:pt x="344" y="1"/>
                        <a:pt x="347" y="1"/>
                      </a:cubicBezTo>
                      <a:cubicBezTo>
                        <a:pt x="361" y="1"/>
                        <a:pt x="373" y="1"/>
                        <a:pt x="382" y="1"/>
                      </a:cubicBezTo>
                      <a:cubicBezTo>
                        <a:pt x="392" y="1"/>
                        <a:pt x="399" y="1"/>
                        <a:pt x="404" y="1"/>
                      </a:cubicBezTo>
                      <a:cubicBezTo>
                        <a:pt x="409" y="1"/>
                        <a:pt x="411" y="1"/>
                        <a:pt x="411" y="1"/>
                      </a:cubicBezTo>
                      <a:cubicBezTo>
                        <a:pt x="411" y="1"/>
                        <a:pt x="409" y="1"/>
                        <a:pt x="404" y="1"/>
                      </a:cubicBezTo>
                      <a:cubicBezTo>
                        <a:pt x="399" y="1"/>
                        <a:pt x="392" y="1"/>
                        <a:pt x="382" y="1"/>
                      </a:cubicBezTo>
                      <a:cubicBezTo>
                        <a:pt x="373" y="1"/>
                        <a:pt x="361" y="1"/>
                        <a:pt x="347" y="1"/>
                      </a:cubicBezTo>
                      <a:cubicBezTo>
                        <a:pt x="344" y="1"/>
                        <a:pt x="340" y="0"/>
                        <a:pt x="337" y="2"/>
                      </a:cubicBezTo>
                      <a:cubicBezTo>
                        <a:pt x="333" y="3"/>
                        <a:pt x="330" y="6"/>
                        <a:pt x="328" y="9"/>
                      </a:cubicBezTo>
                      <a:cubicBezTo>
                        <a:pt x="327" y="11"/>
                        <a:pt x="327" y="13"/>
                        <a:pt x="326" y="15"/>
                      </a:cubicBezTo>
                      <a:cubicBezTo>
                        <a:pt x="326" y="17"/>
                        <a:pt x="326" y="19"/>
                        <a:pt x="326" y="21"/>
                      </a:cubicBezTo>
                      <a:lnTo>
                        <a:pt x="326" y="28"/>
                      </a:lnTo>
                      <a:cubicBezTo>
                        <a:pt x="326" y="30"/>
                        <a:pt x="326" y="32"/>
                        <a:pt x="325" y="35"/>
                      </a:cubicBezTo>
                      <a:cubicBezTo>
                        <a:pt x="325" y="39"/>
                        <a:pt x="322" y="43"/>
                        <a:pt x="318" y="46"/>
                      </a:cubicBezTo>
                      <a:cubicBezTo>
                        <a:pt x="316" y="47"/>
                        <a:pt x="313" y="48"/>
                        <a:pt x="311" y="48"/>
                      </a:cubicBezTo>
                      <a:cubicBezTo>
                        <a:pt x="308" y="49"/>
                        <a:pt x="306" y="48"/>
                        <a:pt x="303" y="49"/>
                      </a:cubicBezTo>
                      <a:cubicBezTo>
                        <a:pt x="293" y="49"/>
                        <a:pt x="283" y="49"/>
                        <a:pt x="272" y="49"/>
                      </a:cubicBezTo>
                      <a:cubicBezTo>
                        <a:pt x="250" y="49"/>
                        <a:pt x="226" y="49"/>
                        <a:pt x="200" y="49"/>
                      </a:cubicBezTo>
                      <a:lnTo>
                        <a:pt x="180" y="49"/>
                      </a:lnTo>
                      <a:cubicBezTo>
                        <a:pt x="179" y="49"/>
                        <a:pt x="177" y="49"/>
                        <a:pt x="175" y="49"/>
                      </a:cubicBezTo>
                      <a:cubicBezTo>
                        <a:pt x="174" y="49"/>
                        <a:pt x="172" y="49"/>
                        <a:pt x="170" y="48"/>
                      </a:cubicBezTo>
                      <a:cubicBezTo>
                        <a:pt x="167" y="47"/>
                        <a:pt x="164" y="45"/>
                        <a:pt x="161" y="43"/>
                      </a:cubicBezTo>
                      <a:cubicBezTo>
                        <a:pt x="159" y="40"/>
                        <a:pt x="158" y="37"/>
                        <a:pt x="157" y="33"/>
                      </a:cubicBezTo>
                      <a:cubicBezTo>
                        <a:pt x="157" y="31"/>
                        <a:pt x="157" y="30"/>
                        <a:pt x="157" y="28"/>
                      </a:cubicBezTo>
                      <a:cubicBezTo>
                        <a:pt x="157" y="26"/>
                        <a:pt x="157" y="24"/>
                        <a:pt x="157" y="22"/>
                      </a:cubicBezTo>
                      <a:cubicBezTo>
                        <a:pt x="157" y="19"/>
                        <a:pt x="157" y="15"/>
                        <a:pt x="156" y="12"/>
                      </a:cubicBezTo>
                      <a:cubicBezTo>
                        <a:pt x="155" y="9"/>
                        <a:pt x="152" y="6"/>
                        <a:pt x="150" y="4"/>
                      </a:cubicBezTo>
                      <a:cubicBezTo>
                        <a:pt x="147" y="2"/>
                        <a:pt x="143" y="1"/>
                        <a:pt x="139" y="1"/>
                      </a:cubicBezTo>
                      <a:lnTo>
                        <a:pt x="106" y="1"/>
                      </a:lnTo>
                      <a:cubicBezTo>
                        <a:pt x="90" y="1"/>
                        <a:pt x="74" y="1"/>
                        <a:pt x="58" y="1"/>
                      </a:cubicBezTo>
                      <a:cubicBezTo>
                        <a:pt x="50" y="1"/>
                        <a:pt x="42" y="2"/>
                        <a:pt x="34" y="6"/>
                      </a:cubicBezTo>
                      <a:cubicBezTo>
                        <a:pt x="27" y="9"/>
                        <a:pt x="20" y="14"/>
                        <a:pt x="15" y="20"/>
                      </a:cubicBezTo>
                      <a:cubicBezTo>
                        <a:pt x="9" y="27"/>
                        <a:pt x="5" y="35"/>
                        <a:pt x="4" y="43"/>
                      </a:cubicBezTo>
                      <a:cubicBezTo>
                        <a:pt x="3" y="45"/>
                        <a:pt x="3" y="47"/>
                        <a:pt x="2" y="49"/>
                      </a:cubicBezTo>
                      <a:cubicBezTo>
                        <a:pt x="2" y="51"/>
                        <a:pt x="2" y="54"/>
                        <a:pt x="2" y="56"/>
                      </a:cubicBezTo>
                      <a:cubicBezTo>
                        <a:pt x="2" y="60"/>
                        <a:pt x="2" y="65"/>
                        <a:pt x="2" y="69"/>
                      </a:cubicBezTo>
                      <a:cubicBezTo>
                        <a:pt x="2" y="104"/>
                        <a:pt x="2" y="141"/>
                        <a:pt x="2" y="179"/>
                      </a:cubicBezTo>
                      <a:cubicBezTo>
                        <a:pt x="2" y="255"/>
                        <a:pt x="2" y="337"/>
                        <a:pt x="2" y="422"/>
                      </a:cubicBezTo>
                      <a:cubicBezTo>
                        <a:pt x="2" y="508"/>
                        <a:pt x="2" y="598"/>
                        <a:pt x="2" y="691"/>
                      </a:cubicBezTo>
                      <a:cubicBezTo>
                        <a:pt x="2" y="738"/>
                        <a:pt x="2" y="785"/>
                        <a:pt x="2" y="833"/>
                      </a:cubicBezTo>
                      <a:cubicBezTo>
                        <a:pt x="2" y="857"/>
                        <a:pt x="2" y="882"/>
                        <a:pt x="2" y="906"/>
                      </a:cubicBezTo>
                      <a:cubicBezTo>
                        <a:pt x="2" y="912"/>
                        <a:pt x="2" y="918"/>
                        <a:pt x="2" y="924"/>
                      </a:cubicBezTo>
                      <a:cubicBezTo>
                        <a:pt x="2" y="930"/>
                        <a:pt x="2" y="936"/>
                        <a:pt x="4" y="942"/>
                      </a:cubicBezTo>
                      <a:cubicBezTo>
                        <a:pt x="8" y="954"/>
                        <a:pt x="15" y="964"/>
                        <a:pt x="25" y="971"/>
                      </a:cubicBezTo>
                      <a:cubicBezTo>
                        <a:pt x="35" y="978"/>
                        <a:pt x="48" y="981"/>
                        <a:pt x="60" y="981"/>
                      </a:cubicBezTo>
                      <a:cubicBezTo>
                        <a:pt x="72" y="981"/>
                        <a:pt x="84" y="981"/>
                        <a:pt x="96" y="981"/>
                      </a:cubicBezTo>
                      <a:cubicBezTo>
                        <a:pt x="121" y="981"/>
                        <a:pt x="145" y="981"/>
                        <a:pt x="169" y="981"/>
                      </a:cubicBezTo>
                      <a:cubicBezTo>
                        <a:pt x="217" y="981"/>
                        <a:pt x="265" y="981"/>
                        <a:pt x="311" y="981"/>
                      </a:cubicBezTo>
                      <a:cubicBezTo>
                        <a:pt x="335" y="981"/>
                        <a:pt x="358" y="981"/>
                        <a:pt x="381" y="981"/>
                      </a:cubicBezTo>
                      <a:cubicBezTo>
                        <a:pt x="392" y="981"/>
                        <a:pt x="403" y="981"/>
                        <a:pt x="415" y="981"/>
                      </a:cubicBezTo>
                      <a:cubicBezTo>
                        <a:pt x="426" y="980"/>
                        <a:pt x="437" y="976"/>
                        <a:pt x="445" y="969"/>
                      </a:cubicBezTo>
                      <a:cubicBezTo>
                        <a:pt x="449" y="965"/>
                        <a:pt x="453" y="961"/>
                        <a:pt x="456" y="957"/>
                      </a:cubicBezTo>
                      <a:cubicBezTo>
                        <a:pt x="459" y="952"/>
                        <a:pt x="461" y="947"/>
                        <a:pt x="463" y="942"/>
                      </a:cubicBezTo>
                      <a:cubicBezTo>
                        <a:pt x="465" y="936"/>
                        <a:pt x="465" y="931"/>
                        <a:pt x="465" y="925"/>
                      </a:cubicBezTo>
                      <a:cubicBezTo>
                        <a:pt x="465" y="920"/>
                        <a:pt x="465" y="914"/>
                        <a:pt x="465" y="909"/>
                      </a:cubicBezTo>
                      <a:cubicBezTo>
                        <a:pt x="465" y="887"/>
                        <a:pt x="465" y="865"/>
                        <a:pt x="465" y="844"/>
                      </a:cubicBezTo>
                      <a:cubicBezTo>
                        <a:pt x="465" y="673"/>
                        <a:pt x="465" y="519"/>
                        <a:pt x="465" y="389"/>
                      </a:cubicBezTo>
                      <a:cubicBezTo>
                        <a:pt x="465" y="259"/>
                        <a:pt x="466" y="155"/>
                        <a:pt x="466" y="82"/>
                      </a:cubicBezTo>
                      <a:cubicBezTo>
                        <a:pt x="466" y="73"/>
                        <a:pt x="466" y="65"/>
                        <a:pt x="466" y="57"/>
                      </a:cubicBezTo>
                      <a:cubicBezTo>
                        <a:pt x="466" y="49"/>
                        <a:pt x="464" y="41"/>
                        <a:pt x="462" y="35"/>
                      </a:cubicBezTo>
                      <a:cubicBezTo>
                        <a:pt x="459" y="28"/>
                        <a:pt x="455" y="23"/>
                        <a:pt x="451" y="18"/>
                      </a:cubicBezTo>
                      <a:cubicBezTo>
                        <a:pt x="448" y="14"/>
                        <a:pt x="443" y="11"/>
                        <a:pt x="439" y="8"/>
                      </a:cubicBezTo>
                      <a:cubicBezTo>
                        <a:pt x="431" y="4"/>
                        <a:pt x="424" y="2"/>
                        <a:pt x="419" y="1"/>
                      </a:cubicBezTo>
                      <a:cubicBezTo>
                        <a:pt x="417" y="1"/>
                        <a:pt x="415" y="1"/>
                        <a:pt x="413" y="1"/>
                      </a:cubicBezTo>
                      <a:cubicBezTo>
                        <a:pt x="412" y="1"/>
                        <a:pt x="412" y="1"/>
                        <a:pt x="412" y="1"/>
                      </a:cubicBezTo>
                      <a:lnTo>
                        <a:pt x="411" y="1"/>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84" name="Google Shape;1184;p28"/>
                <p:cNvSpPr/>
                <p:nvPr/>
              </p:nvSpPr>
              <p:spPr>
                <a:xfrm>
                  <a:off x="3309241" y="1512917"/>
                  <a:ext cx="82440" cy="2061"/>
                </a:xfrm>
                <a:custGeom>
                  <a:rect b="b" l="l" r="r" t="t"/>
                  <a:pathLst>
                    <a:path extrusionOk="0" h="1" w="40">
                      <a:moveTo>
                        <a:pt x="40" y="0"/>
                      </a:moveTo>
                      <a:cubicBezTo>
                        <a:pt x="40" y="0"/>
                        <a:pt x="31" y="0"/>
                        <a:pt x="20" y="1"/>
                      </a:cubicBezTo>
                      <a:cubicBezTo>
                        <a:pt x="9" y="1"/>
                        <a:pt x="0" y="1"/>
                        <a:pt x="0" y="0"/>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85" name="Google Shape;1185;p28"/>
                <p:cNvSpPr/>
                <p:nvPr/>
              </p:nvSpPr>
              <p:spPr>
                <a:xfrm>
                  <a:off x="3309241" y="1533527"/>
                  <a:ext cx="82440" cy="2061"/>
                </a:xfrm>
                <a:custGeom>
                  <a:rect b="b" l="l" r="r" t="t"/>
                  <a:pathLst>
                    <a:path extrusionOk="0" h="1" w="40">
                      <a:moveTo>
                        <a:pt x="40" y="0"/>
                      </a:moveTo>
                      <a:cubicBezTo>
                        <a:pt x="40" y="0"/>
                        <a:pt x="31" y="1"/>
                        <a:pt x="20" y="1"/>
                      </a:cubicBezTo>
                      <a:cubicBezTo>
                        <a:pt x="9" y="1"/>
                        <a:pt x="0" y="1"/>
                        <a:pt x="0" y="1"/>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86" name="Google Shape;1186;p28"/>
                <p:cNvSpPr/>
                <p:nvPr/>
              </p:nvSpPr>
              <p:spPr>
                <a:xfrm>
                  <a:off x="3309241" y="1554137"/>
                  <a:ext cx="82440" cy="2061"/>
                </a:xfrm>
                <a:custGeom>
                  <a:rect b="b" l="l" r="r" t="t"/>
                  <a:pathLst>
                    <a:path extrusionOk="0" h="1" w="40">
                      <a:moveTo>
                        <a:pt x="40" y="1"/>
                      </a:moveTo>
                      <a:cubicBezTo>
                        <a:pt x="40" y="1"/>
                        <a:pt x="31" y="1"/>
                        <a:pt x="20" y="1"/>
                      </a:cubicBezTo>
                      <a:cubicBezTo>
                        <a:pt x="9" y="1"/>
                        <a:pt x="0" y="1"/>
                        <a:pt x="0" y="1"/>
                      </a:cubicBezTo>
                      <a:cubicBezTo>
                        <a:pt x="0" y="1"/>
                        <a:pt x="9" y="0"/>
                        <a:pt x="20" y="0"/>
                      </a:cubicBezTo>
                      <a:cubicBezTo>
                        <a:pt x="31" y="0"/>
                        <a:pt x="40" y="0"/>
                        <a:pt x="4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87" name="Google Shape;1187;p28"/>
                <p:cNvSpPr/>
                <p:nvPr/>
              </p:nvSpPr>
              <p:spPr>
                <a:xfrm>
                  <a:off x="2637356" y="1510856"/>
                  <a:ext cx="68013" cy="68013"/>
                </a:xfrm>
                <a:custGeom>
                  <a:rect b="b" l="l" r="r" t="t"/>
                  <a:pathLst>
                    <a:path extrusionOk="0" h="33" w="33">
                      <a:moveTo>
                        <a:pt x="1" y="33"/>
                      </a:moveTo>
                      <a:lnTo>
                        <a:pt x="2" y="33"/>
                      </a:lnTo>
                      <a:cubicBezTo>
                        <a:pt x="2" y="33"/>
                        <a:pt x="3" y="33"/>
                        <a:pt x="4" y="33"/>
                      </a:cubicBezTo>
                      <a:cubicBezTo>
                        <a:pt x="6" y="33"/>
                        <a:pt x="9" y="33"/>
                        <a:pt x="13" y="33"/>
                      </a:cubicBezTo>
                      <a:lnTo>
                        <a:pt x="12" y="33"/>
                      </a:lnTo>
                      <a:cubicBezTo>
                        <a:pt x="12" y="31"/>
                        <a:pt x="12" y="29"/>
                        <a:pt x="12" y="27"/>
                      </a:cubicBezTo>
                      <a:cubicBezTo>
                        <a:pt x="12" y="26"/>
                        <a:pt x="12" y="25"/>
                        <a:pt x="12" y="23"/>
                      </a:cubicBezTo>
                      <a:cubicBezTo>
                        <a:pt x="12" y="22"/>
                        <a:pt x="14" y="21"/>
                        <a:pt x="15" y="21"/>
                      </a:cubicBezTo>
                      <a:cubicBezTo>
                        <a:pt x="16" y="21"/>
                        <a:pt x="18" y="21"/>
                        <a:pt x="19" y="21"/>
                      </a:cubicBezTo>
                      <a:cubicBezTo>
                        <a:pt x="21" y="21"/>
                        <a:pt x="22" y="23"/>
                        <a:pt x="22" y="24"/>
                      </a:cubicBezTo>
                      <a:cubicBezTo>
                        <a:pt x="22" y="27"/>
                        <a:pt x="22" y="30"/>
                        <a:pt x="22" y="33"/>
                      </a:cubicBezTo>
                      <a:lnTo>
                        <a:pt x="22" y="33"/>
                      </a:lnTo>
                      <a:cubicBezTo>
                        <a:pt x="25" y="33"/>
                        <a:pt x="29" y="33"/>
                        <a:pt x="32" y="33"/>
                      </a:cubicBezTo>
                      <a:lnTo>
                        <a:pt x="32" y="33"/>
                      </a:lnTo>
                      <a:cubicBezTo>
                        <a:pt x="32" y="29"/>
                        <a:pt x="32" y="24"/>
                        <a:pt x="32" y="20"/>
                      </a:cubicBezTo>
                      <a:cubicBezTo>
                        <a:pt x="32" y="18"/>
                        <a:pt x="32" y="17"/>
                        <a:pt x="32" y="16"/>
                      </a:cubicBezTo>
                      <a:cubicBezTo>
                        <a:pt x="32" y="15"/>
                        <a:pt x="31" y="14"/>
                        <a:pt x="30" y="14"/>
                      </a:cubicBezTo>
                      <a:cubicBezTo>
                        <a:pt x="29" y="12"/>
                        <a:pt x="27" y="11"/>
                        <a:pt x="26" y="9"/>
                      </a:cubicBezTo>
                      <a:cubicBezTo>
                        <a:pt x="24" y="8"/>
                        <a:pt x="23" y="6"/>
                        <a:pt x="21" y="4"/>
                      </a:cubicBezTo>
                      <a:cubicBezTo>
                        <a:pt x="20" y="4"/>
                        <a:pt x="20" y="3"/>
                        <a:pt x="19" y="2"/>
                      </a:cubicBezTo>
                      <a:cubicBezTo>
                        <a:pt x="18" y="1"/>
                        <a:pt x="18" y="1"/>
                        <a:pt x="17" y="1"/>
                      </a:cubicBezTo>
                      <a:cubicBezTo>
                        <a:pt x="16" y="0"/>
                        <a:pt x="15" y="1"/>
                        <a:pt x="14" y="1"/>
                      </a:cubicBezTo>
                      <a:cubicBezTo>
                        <a:pt x="14" y="2"/>
                        <a:pt x="13" y="2"/>
                        <a:pt x="12" y="3"/>
                      </a:cubicBezTo>
                      <a:cubicBezTo>
                        <a:pt x="11" y="4"/>
                        <a:pt x="10" y="6"/>
                        <a:pt x="8" y="7"/>
                      </a:cubicBezTo>
                      <a:cubicBezTo>
                        <a:pt x="6" y="9"/>
                        <a:pt x="3" y="12"/>
                        <a:pt x="1" y="14"/>
                      </a:cubicBezTo>
                      <a:cubicBezTo>
                        <a:pt x="1" y="15"/>
                        <a:pt x="1" y="17"/>
                        <a:pt x="1" y="18"/>
                      </a:cubicBezTo>
                      <a:cubicBezTo>
                        <a:pt x="1" y="19"/>
                        <a:pt x="1" y="21"/>
                        <a:pt x="1" y="22"/>
                      </a:cubicBezTo>
                      <a:cubicBezTo>
                        <a:pt x="1" y="24"/>
                        <a:pt x="1" y="26"/>
                        <a:pt x="1" y="28"/>
                      </a:cubicBezTo>
                      <a:cubicBezTo>
                        <a:pt x="1" y="29"/>
                        <a:pt x="1" y="31"/>
                        <a:pt x="1" y="32"/>
                      </a:cubicBezTo>
                      <a:cubicBezTo>
                        <a:pt x="1" y="33"/>
                        <a:pt x="1" y="33"/>
                        <a:pt x="1" y="33"/>
                      </a:cubicBezTo>
                      <a:lnTo>
                        <a:pt x="1" y="32"/>
                      </a:lnTo>
                      <a:cubicBezTo>
                        <a:pt x="1" y="31"/>
                        <a:pt x="1" y="30"/>
                        <a:pt x="1" y="28"/>
                      </a:cubicBezTo>
                      <a:lnTo>
                        <a:pt x="1" y="22"/>
                      </a:lnTo>
                      <a:lnTo>
                        <a:pt x="1" y="18"/>
                      </a:lnTo>
                      <a:cubicBezTo>
                        <a:pt x="1" y="17"/>
                        <a:pt x="1" y="17"/>
                        <a:pt x="0" y="16"/>
                      </a:cubicBezTo>
                      <a:cubicBezTo>
                        <a:pt x="0" y="15"/>
                        <a:pt x="1" y="14"/>
                        <a:pt x="1" y="14"/>
                      </a:cubicBezTo>
                      <a:cubicBezTo>
                        <a:pt x="3" y="11"/>
                        <a:pt x="5" y="9"/>
                        <a:pt x="8" y="6"/>
                      </a:cubicBezTo>
                      <a:cubicBezTo>
                        <a:pt x="9" y="5"/>
                        <a:pt x="10" y="4"/>
                        <a:pt x="12" y="2"/>
                      </a:cubicBezTo>
                      <a:cubicBezTo>
                        <a:pt x="12" y="2"/>
                        <a:pt x="13" y="1"/>
                        <a:pt x="14" y="0"/>
                      </a:cubicBezTo>
                      <a:cubicBezTo>
                        <a:pt x="15" y="0"/>
                        <a:pt x="16" y="-1"/>
                        <a:pt x="17" y="0"/>
                      </a:cubicBezTo>
                      <a:cubicBezTo>
                        <a:pt x="18" y="0"/>
                        <a:pt x="19" y="1"/>
                        <a:pt x="20" y="2"/>
                      </a:cubicBezTo>
                      <a:cubicBezTo>
                        <a:pt x="20" y="2"/>
                        <a:pt x="21" y="3"/>
                        <a:pt x="22" y="4"/>
                      </a:cubicBezTo>
                      <a:cubicBezTo>
                        <a:pt x="23" y="5"/>
                        <a:pt x="25" y="7"/>
                        <a:pt x="26" y="8"/>
                      </a:cubicBezTo>
                      <a:cubicBezTo>
                        <a:pt x="28" y="10"/>
                        <a:pt x="29" y="11"/>
                        <a:pt x="31" y="13"/>
                      </a:cubicBezTo>
                      <a:lnTo>
                        <a:pt x="32" y="14"/>
                      </a:lnTo>
                      <a:cubicBezTo>
                        <a:pt x="33" y="15"/>
                        <a:pt x="33" y="15"/>
                        <a:pt x="33" y="16"/>
                      </a:cubicBezTo>
                      <a:cubicBezTo>
                        <a:pt x="33" y="17"/>
                        <a:pt x="33" y="18"/>
                        <a:pt x="33" y="19"/>
                      </a:cubicBezTo>
                      <a:cubicBezTo>
                        <a:pt x="33" y="24"/>
                        <a:pt x="33" y="29"/>
                        <a:pt x="33" y="33"/>
                      </a:cubicBezTo>
                      <a:lnTo>
                        <a:pt x="33" y="33"/>
                      </a:lnTo>
                      <a:lnTo>
                        <a:pt x="33" y="33"/>
                      </a:lnTo>
                      <a:cubicBezTo>
                        <a:pt x="29" y="33"/>
                        <a:pt x="25" y="33"/>
                        <a:pt x="22" y="33"/>
                      </a:cubicBezTo>
                      <a:lnTo>
                        <a:pt x="21" y="33"/>
                      </a:lnTo>
                      <a:lnTo>
                        <a:pt x="21" y="33"/>
                      </a:lnTo>
                      <a:cubicBezTo>
                        <a:pt x="21" y="30"/>
                        <a:pt x="21" y="27"/>
                        <a:pt x="21" y="24"/>
                      </a:cubicBezTo>
                      <a:cubicBezTo>
                        <a:pt x="21" y="23"/>
                        <a:pt x="20" y="21"/>
                        <a:pt x="19" y="21"/>
                      </a:cubicBezTo>
                      <a:cubicBezTo>
                        <a:pt x="18" y="21"/>
                        <a:pt x="16" y="21"/>
                        <a:pt x="15" y="21"/>
                      </a:cubicBezTo>
                      <a:cubicBezTo>
                        <a:pt x="14" y="21"/>
                        <a:pt x="13" y="22"/>
                        <a:pt x="13" y="23"/>
                      </a:cubicBezTo>
                      <a:cubicBezTo>
                        <a:pt x="13" y="25"/>
                        <a:pt x="13" y="26"/>
                        <a:pt x="13" y="27"/>
                      </a:cubicBezTo>
                      <a:cubicBezTo>
                        <a:pt x="13" y="29"/>
                        <a:pt x="13" y="31"/>
                        <a:pt x="13" y="33"/>
                      </a:cubicBezTo>
                      <a:lnTo>
                        <a:pt x="13" y="33"/>
                      </a:lnTo>
                      <a:lnTo>
                        <a:pt x="13" y="33"/>
                      </a:lnTo>
                      <a:cubicBezTo>
                        <a:pt x="9" y="33"/>
                        <a:pt x="6" y="33"/>
                        <a:pt x="4" y="33"/>
                      </a:cubicBezTo>
                      <a:cubicBezTo>
                        <a:pt x="3" y="33"/>
                        <a:pt x="2" y="33"/>
                        <a:pt x="2" y="33"/>
                      </a:cubicBezTo>
                      <a:cubicBezTo>
                        <a:pt x="1" y="33"/>
                        <a:pt x="1" y="33"/>
                        <a:pt x="1" y="33"/>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88" name="Google Shape;1188;p28"/>
                <p:cNvSpPr/>
                <p:nvPr/>
              </p:nvSpPr>
              <p:spPr>
                <a:xfrm>
                  <a:off x="2682698" y="2283732"/>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9" name="Google Shape;1189;p28"/>
                <p:cNvSpPr/>
                <p:nvPr/>
              </p:nvSpPr>
              <p:spPr>
                <a:xfrm>
                  <a:off x="2682698" y="2471284"/>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0" name="Google Shape;1190;p28"/>
                <p:cNvSpPr/>
                <p:nvPr/>
              </p:nvSpPr>
              <p:spPr>
                <a:xfrm>
                  <a:off x="2779565" y="2726848"/>
                  <a:ext cx="447235" cy="129843"/>
                </a:xfrm>
                <a:custGeom>
                  <a:rect b="b" l="l" r="r" t="t"/>
                  <a:pathLst>
                    <a:path extrusionOk="0" h="63" w="217">
                      <a:moveTo>
                        <a:pt x="185" y="63"/>
                      </a:moveTo>
                      <a:lnTo>
                        <a:pt x="32" y="63"/>
                      </a:lnTo>
                      <a:cubicBezTo>
                        <a:pt x="14" y="63"/>
                        <a:pt x="0" y="49"/>
                        <a:pt x="0" y="32"/>
                      </a:cubicBezTo>
                      <a:lnTo>
                        <a:pt x="0" y="32"/>
                      </a:lnTo>
                      <a:cubicBezTo>
                        <a:pt x="0" y="14"/>
                        <a:pt x="14" y="0"/>
                        <a:pt x="32" y="0"/>
                      </a:cubicBezTo>
                      <a:lnTo>
                        <a:pt x="185" y="0"/>
                      </a:lnTo>
                      <a:cubicBezTo>
                        <a:pt x="203" y="0"/>
                        <a:pt x="217" y="14"/>
                        <a:pt x="217" y="32"/>
                      </a:cubicBezTo>
                      <a:lnTo>
                        <a:pt x="217" y="32"/>
                      </a:lnTo>
                      <a:cubicBezTo>
                        <a:pt x="217" y="49"/>
                        <a:pt x="203" y="63"/>
                        <a:pt x="185" y="63"/>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1" name="Google Shape;1191;p28"/>
                <p:cNvSpPr/>
                <p:nvPr/>
              </p:nvSpPr>
              <p:spPr>
                <a:xfrm>
                  <a:off x="2804297" y="1953972"/>
                  <a:ext cx="395711" cy="10305"/>
                </a:xfrm>
                <a:custGeom>
                  <a:rect b="b" l="l" r="r" t="t"/>
                  <a:pathLst>
                    <a:path extrusionOk="0" h="5" w="192">
                      <a:moveTo>
                        <a:pt x="192" y="3"/>
                      </a:moveTo>
                      <a:cubicBezTo>
                        <a:pt x="192" y="4"/>
                        <a:pt x="149" y="5"/>
                        <a:pt x="96" y="5"/>
                      </a:cubicBezTo>
                      <a:cubicBezTo>
                        <a:pt x="43" y="5"/>
                        <a:pt x="0" y="5"/>
                        <a:pt x="0" y="3"/>
                      </a:cubicBezTo>
                      <a:cubicBezTo>
                        <a:pt x="0" y="2"/>
                        <a:pt x="43" y="0"/>
                        <a:pt x="96" y="0"/>
                      </a:cubicBezTo>
                      <a:cubicBezTo>
                        <a:pt x="149" y="0"/>
                        <a:pt x="192" y="1"/>
                        <a:pt x="192"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92" name="Google Shape;1192;p28"/>
                <p:cNvSpPr/>
                <p:nvPr/>
              </p:nvSpPr>
              <p:spPr>
                <a:xfrm>
                  <a:off x="1755249" y="663783"/>
                  <a:ext cx="1065533" cy="2252676"/>
                </a:xfrm>
                <a:custGeom>
                  <a:rect b="b" l="l" r="r" t="t"/>
                  <a:pathLst>
                    <a:path extrusionOk="0" h="1093" w="517">
                      <a:moveTo>
                        <a:pt x="424" y="0"/>
                      </a:moveTo>
                      <a:cubicBezTo>
                        <a:pt x="413" y="0"/>
                        <a:pt x="400" y="0"/>
                        <a:pt x="385" y="0"/>
                      </a:cubicBezTo>
                      <a:cubicBezTo>
                        <a:pt x="381" y="0"/>
                        <a:pt x="377" y="0"/>
                        <a:pt x="373" y="2"/>
                      </a:cubicBezTo>
                      <a:cubicBezTo>
                        <a:pt x="369" y="3"/>
                        <a:pt x="366" y="6"/>
                        <a:pt x="364" y="10"/>
                      </a:cubicBezTo>
                      <a:cubicBezTo>
                        <a:pt x="363" y="12"/>
                        <a:pt x="361" y="14"/>
                        <a:pt x="361" y="16"/>
                      </a:cubicBezTo>
                      <a:cubicBezTo>
                        <a:pt x="360" y="18"/>
                        <a:pt x="361" y="21"/>
                        <a:pt x="361" y="23"/>
                      </a:cubicBezTo>
                      <a:cubicBezTo>
                        <a:pt x="361" y="26"/>
                        <a:pt x="361" y="28"/>
                        <a:pt x="361" y="30"/>
                      </a:cubicBezTo>
                      <a:cubicBezTo>
                        <a:pt x="361" y="33"/>
                        <a:pt x="361" y="35"/>
                        <a:pt x="361" y="38"/>
                      </a:cubicBezTo>
                      <a:cubicBezTo>
                        <a:pt x="360" y="43"/>
                        <a:pt x="357" y="48"/>
                        <a:pt x="352" y="51"/>
                      </a:cubicBezTo>
                      <a:cubicBezTo>
                        <a:pt x="350" y="52"/>
                        <a:pt x="347" y="53"/>
                        <a:pt x="344" y="53"/>
                      </a:cubicBezTo>
                      <a:cubicBezTo>
                        <a:pt x="341" y="54"/>
                        <a:pt x="339" y="53"/>
                        <a:pt x="336" y="53"/>
                      </a:cubicBezTo>
                      <a:cubicBezTo>
                        <a:pt x="325" y="53"/>
                        <a:pt x="313" y="53"/>
                        <a:pt x="301" y="53"/>
                      </a:cubicBezTo>
                      <a:cubicBezTo>
                        <a:pt x="276" y="53"/>
                        <a:pt x="249" y="53"/>
                        <a:pt x="221" y="53"/>
                      </a:cubicBezTo>
                      <a:cubicBezTo>
                        <a:pt x="213" y="53"/>
                        <a:pt x="206" y="53"/>
                        <a:pt x="199" y="53"/>
                      </a:cubicBezTo>
                      <a:cubicBezTo>
                        <a:pt x="197" y="53"/>
                        <a:pt x="195" y="53"/>
                        <a:pt x="193" y="53"/>
                      </a:cubicBezTo>
                      <a:cubicBezTo>
                        <a:pt x="191" y="53"/>
                        <a:pt x="189" y="53"/>
                        <a:pt x="187" y="53"/>
                      </a:cubicBezTo>
                      <a:cubicBezTo>
                        <a:pt x="184" y="52"/>
                        <a:pt x="180" y="50"/>
                        <a:pt x="178" y="47"/>
                      </a:cubicBezTo>
                      <a:cubicBezTo>
                        <a:pt x="175" y="44"/>
                        <a:pt x="173" y="40"/>
                        <a:pt x="173" y="36"/>
                      </a:cubicBezTo>
                      <a:cubicBezTo>
                        <a:pt x="173" y="34"/>
                        <a:pt x="173" y="32"/>
                        <a:pt x="173" y="30"/>
                      </a:cubicBezTo>
                      <a:cubicBezTo>
                        <a:pt x="173" y="28"/>
                        <a:pt x="173" y="26"/>
                        <a:pt x="173" y="24"/>
                      </a:cubicBezTo>
                      <a:cubicBezTo>
                        <a:pt x="173" y="20"/>
                        <a:pt x="173" y="16"/>
                        <a:pt x="172" y="13"/>
                      </a:cubicBezTo>
                      <a:cubicBezTo>
                        <a:pt x="170" y="9"/>
                        <a:pt x="168" y="6"/>
                        <a:pt x="164" y="3"/>
                      </a:cubicBezTo>
                      <a:cubicBezTo>
                        <a:pt x="161" y="1"/>
                        <a:pt x="157" y="0"/>
                        <a:pt x="153" y="0"/>
                      </a:cubicBezTo>
                      <a:lnTo>
                        <a:pt x="141" y="0"/>
                      </a:lnTo>
                      <a:cubicBezTo>
                        <a:pt x="132" y="0"/>
                        <a:pt x="124" y="0"/>
                        <a:pt x="115" y="0"/>
                      </a:cubicBezTo>
                      <a:cubicBezTo>
                        <a:pt x="98" y="0"/>
                        <a:pt x="80" y="0"/>
                        <a:pt x="62" y="0"/>
                      </a:cubicBezTo>
                      <a:cubicBezTo>
                        <a:pt x="53" y="0"/>
                        <a:pt x="44" y="2"/>
                        <a:pt x="36" y="5"/>
                      </a:cubicBezTo>
                      <a:cubicBezTo>
                        <a:pt x="28" y="9"/>
                        <a:pt x="20" y="15"/>
                        <a:pt x="14" y="22"/>
                      </a:cubicBezTo>
                      <a:cubicBezTo>
                        <a:pt x="8" y="29"/>
                        <a:pt x="4" y="38"/>
                        <a:pt x="2" y="47"/>
                      </a:cubicBezTo>
                      <a:cubicBezTo>
                        <a:pt x="1" y="49"/>
                        <a:pt x="1" y="52"/>
                        <a:pt x="0" y="54"/>
                      </a:cubicBezTo>
                      <a:cubicBezTo>
                        <a:pt x="0" y="56"/>
                        <a:pt x="0" y="58"/>
                        <a:pt x="0" y="60"/>
                      </a:cubicBezTo>
                      <a:lnTo>
                        <a:pt x="0" y="454"/>
                      </a:lnTo>
                      <a:cubicBezTo>
                        <a:pt x="0" y="460"/>
                        <a:pt x="0" y="465"/>
                        <a:pt x="0" y="470"/>
                      </a:cubicBezTo>
                      <a:cubicBezTo>
                        <a:pt x="0" y="486"/>
                        <a:pt x="0" y="502"/>
                        <a:pt x="0" y="519"/>
                      </a:cubicBezTo>
                      <a:lnTo>
                        <a:pt x="0" y="1031"/>
                      </a:lnTo>
                      <a:cubicBezTo>
                        <a:pt x="0" y="1037"/>
                        <a:pt x="0" y="1044"/>
                        <a:pt x="2" y="1050"/>
                      </a:cubicBezTo>
                      <a:cubicBezTo>
                        <a:pt x="6" y="1063"/>
                        <a:pt x="15" y="1075"/>
                        <a:pt x="26" y="1082"/>
                      </a:cubicBezTo>
                      <a:cubicBezTo>
                        <a:pt x="37" y="1090"/>
                        <a:pt x="51" y="1094"/>
                        <a:pt x="64" y="1093"/>
                      </a:cubicBezTo>
                      <a:cubicBezTo>
                        <a:pt x="78" y="1093"/>
                        <a:pt x="92" y="1093"/>
                        <a:pt x="105" y="1093"/>
                      </a:cubicBezTo>
                      <a:cubicBezTo>
                        <a:pt x="132" y="1093"/>
                        <a:pt x="159" y="1093"/>
                        <a:pt x="186" y="1093"/>
                      </a:cubicBezTo>
                      <a:cubicBezTo>
                        <a:pt x="240" y="1093"/>
                        <a:pt x="293" y="1093"/>
                        <a:pt x="345" y="1093"/>
                      </a:cubicBezTo>
                      <a:cubicBezTo>
                        <a:pt x="371" y="1093"/>
                        <a:pt x="397" y="1093"/>
                        <a:pt x="422" y="1093"/>
                      </a:cubicBezTo>
                      <a:cubicBezTo>
                        <a:pt x="435" y="1093"/>
                        <a:pt x="447" y="1093"/>
                        <a:pt x="460" y="1093"/>
                      </a:cubicBezTo>
                      <a:cubicBezTo>
                        <a:pt x="472" y="1092"/>
                        <a:pt x="485" y="1087"/>
                        <a:pt x="494" y="1080"/>
                      </a:cubicBezTo>
                      <a:cubicBezTo>
                        <a:pt x="499" y="1076"/>
                        <a:pt x="502" y="1071"/>
                        <a:pt x="506" y="1066"/>
                      </a:cubicBezTo>
                      <a:cubicBezTo>
                        <a:pt x="509" y="1061"/>
                        <a:pt x="512" y="1055"/>
                        <a:pt x="514" y="1049"/>
                      </a:cubicBezTo>
                      <a:cubicBezTo>
                        <a:pt x="516" y="1044"/>
                        <a:pt x="516" y="1038"/>
                        <a:pt x="516" y="1031"/>
                      </a:cubicBezTo>
                      <a:cubicBezTo>
                        <a:pt x="516" y="1025"/>
                        <a:pt x="516" y="1019"/>
                        <a:pt x="516" y="1013"/>
                      </a:cubicBezTo>
                      <a:cubicBezTo>
                        <a:pt x="516" y="989"/>
                        <a:pt x="516" y="964"/>
                        <a:pt x="516" y="941"/>
                      </a:cubicBezTo>
                      <a:cubicBezTo>
                        <a:pt x="516" y="750"/>
                        <a:pt x="516" y="578"/>
                        <a:pt x="516" y="433"/>
                      </a:cubicBezTo>
                      <a:cubicBezTo>
                        <a:pt x="517" y="289"/>
                        <a:pt x="517" y="172"/>
                        <a:pt x="517" y="91"/>
                      </a:cubicBezTo>
                      <a:cubicBezTo>
                        <a:pt x="517" y="81"/>
                        <a:pt x="517" y="71"/>
                        <a:pt x="517" y="62"/>
                      </a:cubicBezTo>
                      <a:cubicBezTo>
                        <a:pt x="517" y="53"/>
                        <a:pt x="515" y="45"/>
                        <a:pt x="512" y="38"/>
                      </a:cubicBezTo>
                      <a:cubicBezTo>
                        <a:pt x="509" y="31"/>
                        <a:pt x="505" y="25"/>
                        <a:pt x="501" y="20"/>
                      </a:cubicBezTo>
                      <a:cubicBezTo>
                        <a:pt x="497" y="15"/>
                        <a:pt x="492" y="11"/>
                        <a:pt x="487" y="9"/>
                      </a:cubicBezTo>
                      <a:cubicBezTo>
                        <a:pt x="478" y="3"/>
                        <a:pt x="470" y="1"/>
                        <a:pt x="465" y="1"/>
                      </a:cubicBezTo>
                      <a:cubicBezTo>
                        <a:pt x="462" y="0"/>
                        <a:pt x="460" y="0"/>
                        <a:pt x="459" y="0"/>
                      </a:cubicBezTo>
                      <a:cubicBezTo>
                        <a:pt x="457" y="0"/>
                        <a:pt x="457" y="0"/>
                        <a:pt x="457" y="0"/>
                      </a:cubicBezTo>
                      <a:cubicBezTo>
                        <a:pt x="457" y="0"/>
                        <a:pt x="454" y="0"/>
                        <a:pt x="448" y="0"/>
                      </a:cubicBezTo>
                      <a:cubicBezTo>
                        <a:pt x="443" y="0"/>
                        <a:pt x="435" y="0"/>
                        <a:pt x="424"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3" name="Google Shape;1193;p28"/>
                <p:cNvSpPr/>
                <p:nvPr/>
              </p:nvSpPr>
              <p:spPr>
                <a:xfrm>
                  <a:off x="1753188" y="663783"/>
                  <a:ext cx="1069655" cy="2258859"/>
                </a:xfrm>
                <a:custGeom>
                  <a:rect b="b" l="l" r="r" t="t"/>
                  <a:pathLst>
                    <a:path extrusionOk="0" h="1096" w="519">
                      <a:moveTo>
                        <a:pt x="458" y="1"/>
                      </a:moveTo>
                      <a:cubicBezTo>
                        <a:pt x="458" y="1"/>
                        <a:pt x="459" y="1"/>
                        <a:pt x="460" y="1"/>
                      </a:cubicBezTo>
                      <a:cubicBezTo>
                        <a:pt x="461" y="1"/>
                        <a:pt x="463" y="1"/>
                        <a:pt x="466" y="1"/>
                      </a:cubicBezTo>
                      <a:cubicBezTo>
                        <a:pt x="472" y="2"/>
                        <a:pt x="480" y="4"/>
                        <a:pt x="489" y="9"/>
                      </a:cubicBezTo>
                      <a:cubicBezTo>
                        <a:pt x="494" y="12"/>
                        <a:pt x="498" y="16"/>
                        <a:pt x="503" y="20"/>
                      </a:cubicBezTo>
                      <a:cubicBezTo>
                        <a:pt x="507" y="25"/>
                        <a:pt x="511" y="31"/>
                        <a:pt x="514" y="38"/>
                      </a:cubicBezTo>
                      <a:cubicBezTo>
                        <a:pt x="517" y="46"/>
                        <a:pt x="519" y="54"/>
                        <a:pt x="519" y="63"/>
                      </a:cubicBezTo>
                      <a:cubicBezTo>
                        <a:pt x="519" y="72"/>
                        <a:pt x="519" y="82"/>
                        <a:pt x="519" y="92"/>
                      </a:cubicBezTo>
                      <a:cubicBezTo>
                        <a:pt x="519" y="173"/>
                        <a:pt x="519" y="289"/>
                        <a:pt x="519" y="434"/>
                      </a:cubicBezTo>
                      <a:cubicBezTo>
                        <a:pt x="519" y="578"/>
                        <a:pt x="519" y="750"/>
                        <a:pt x="519" y="941"/>
                      </a:cubicBezTo>
                      <a:cubicBezTo>
                        <a:pt x="519" y="965"/>
                        <a:pt x="519" y="989"/>
                        <a:pt x="519" y="1014"/>
                      </a:cubicBezTo>
                      <a:cubicBezTo>
                        <a:pt x="519" y="1020"/>
                        <a:pt x="519" y="1026"/>
                        <a:pt x="519" y="1032"/>
                      </a:cubicBezTo>
                      <a:cubicBezTo>
                        <a:pt x="519" y="1038"/>
                        <a:pt x="519" y="1045"/>
                        <a:pt x="517" y="1051"/>
                      </a:cubicBezTo>
                      <a:cubicBezTo>
                        <a:pt x="515" y="1057"/>
                        <a:pt x="513" y="1063"/>
                        <a:pt x="509" y="1068"/>
                      </a:cubicBezTo>
                      <a:cubicBezTo>
                        <a:pt x="506" y="1073"/>
                        <a:pt x="501" y="1078"/>
                        <a:pt x="496" y="1082"/>
                      </a:cubicBezTo>
                      <a:cubicBezTo>
                        <a:pt x="487" y="1090"/>
                        <a:pt x="474" y="1095"/>
                        <a:pt x="461" y="1095"/>
                      </a:cubicBezTo>
                      <a:cubicBezTo>
                        <a:pt x="449" y="1096"/>
                        <a:pt x="436" y="1095"/>
                        <a:pt x="423" y="1096"/>
                      </a:cubicBezTo>
                      <a:cubicBezTo>
                        <a:pt x="398" y="1096"/>
                        <a:pt x="372" y="1096"/>
                        <a:pt x="346" y="1096"/>
                      </a:cubicBezTo>
                      <a:cubicBezTo>
                        <a:pt x="294" y="1096"/>
                        <a:pt x="241" y="1096"/>
                        <a:pt x="188" y="1096"/>
                      </a:cubicBezTo>
                      <a:cubicBezTo>
                        <a:pt x="161" y="1096"/>
                        <a:pt x="134" y="1096"/>
                        <a:pt x="107" y="1096"/>
                      </a:cubicBezTo>
                      <a:cubicBezTo>
                        <a:pt x="93" y="1096"/>
                        <a:pt x="79" y="1096"/>
                        <a:pt x="66" y="1096"/>
                      </a:cubicBezTo>
                      <a:cubicBezTo>
                        <a:pt x="52" y="1096"/>
                        <a:pt x="38" y="1093"/>
                        <a:pt x="26" y="1085"/>
                      </a:cubicBezTo>
                      <a:cubicBezTo>
                        <a:pt x="15" y="1077"/>
                        <a:pt x="6" y="1065"/>
                        <a:pt x="2" y="1051"/>
                      </a:cubicBezTo>
                      <a:cubicBezTo>
                        <a:pt x="0" y="1045"/>
                        <a:pt x="0" y="1038"/>
                        <a:pt x="0" y="1031"/>
                      </a:cubicBezTo>
                      <a:cubicBezTo>
                        <a:pt x="0" y="1024"/>
                        <a:pt x="0" y="1017"/>
                        <a:pt x="0" y="1010"/>
                      </a:cubicBezTo>
                      <a:cubicBezTo>
                        <a:pt x="0" y="983"/>
                        <a:pt x="0" y="956"/>
                        <a:pt x="0" y="929"/>
                      </a:cubicBezTo>
                      <a:cubicBezTo>
                        <a:pt x="0" y="876"/>
                        <a:pt x="0" y="823"/>
                        <a:pt x="0" y="771"/>
                      </a:cubicBezTo>
                      <a:cubicBezTo>
                        <a:pt x="0" y="667"/>
                        <a:pt x="0" y="567"/>
                        <a:pt x="0" y="471"/>
                      </a:cubicBezTo>
                      <a:cubicBezTo>
                        <a:pt x="0" y="376"/>
                        <a:pt x="0" y="285"/>
                        <a:pt x="0" y="200"/>
                      </a:cubicBezTo>
                      <a:cubicBezTo>
                        <a:pt x="0" y="157"/>
                        <a:pt x="0" y="116"/>
                        <a:pt x="0" y="77"/>
                      </a:cubicBezTo>
                      <a:cubicBezTo>
                        <a:pt x="0" y="72"/>
                        <a:pt x="0" y="67"/>
                        <a:pt x="0" y="62"/>
                      </a:cubicBezTo>
                      <a:cubicBezTo>
                        <a:pt x="0" y="60"/>
                        <a:pt x="0" y="57"/>
                        <a:pt x="0" y="55"/>
                      </a:cubicBezTo>
                      <a:cubicBezTo>
                        <a:pt x="1" y="52"/>
                        <a:pt x="1" y="50"/>
                        <a:pt x="1" y="48"/>
                      </a:cubicBezTo>
                      <a:cubicBezTo>
                        <a:pt x="4" y="38"/>
                        <a:pt x="8" y="29"/>
                        <a:pt x="14" y="22"/>
                      </a:cubicBezTo>
                      <a:cubicBezTo>
                        <a:pt x="20" y="15"/>
                        <a:pt x="28" y="9"/>
                        <a:pt x="37" y="5"/>
                      </a:cubicBezTo>
                      <a:cubicBezTo>
                        <a:pt x="45" y="1"/>
                        <a:pt x="55" y="0"/>
                        <a:pt x="64" y="0"/>
                      </a:cubicBezTo>
                      <a:cubicBezTo>
                        <a:pt x="82" y="0"/>
                        <a:pt x="99" y="0"/>
                        <a:pt x="117" y="0"/>
                      </a:cubicBezTo>
                      <a:cubicBezTo>
                        <a:pt x="125" y="0"/>
                        <a:pt x="134" y="0"/>
                        <a:pt x="142" y="0"/>
                      </a:cubicBezTo>
                      <a:cubicBezTo>
                        <a:pt x="146" y="0"/>
                        <a:pt x="150" y="0"/>
                        <a:pt x="154" y="0"/>
                      </a:cubicBezTo>
                      <a:cubicBezTo>
                        <a:pt x="159" y="0"/>
                        <a:pt x="163" y="1"/>
                        <a:pt x="166" y="3"/>
                      </a:cubicBezTo>
                      <a:cubicBezTo>
                        <a:pt x="170" y="6"/>
                        <a:pt x="172" y="9"/>
                        <a:pt x="174" y="13"/>
                      </a:cubicBezTo>
                      <a:cubicBezTo>
                        <a:pt x="175" y="17"/>
                        <a:pt x="175" y="21"/>
                        <a:pt x="175" y="25"/>
                      </a:cubicBezTo>
                      <a:cubicBezTo>
                        <a:pt x="175" y="27"/>
                        <a:pt x="175" y="29"/>
                        <a:pt x="175" y="31"/>
                      </a:cubicBezTo>
                      <a:cubicBezTo>
                        <a:pt x="175" y="33"/>
                        <a:pt x="175" y="35"/>
                        <a:pt x="175" y="37"/>
                      </a:cubicBezTo>
                      <a:cubicBezTo>
                        <a:pt x="176" y="41"/>
                        <a:pt x="177" y="44"/>
                        <a:pt x="180" y="47"/>
                      </a:cubicBezTo>
                      <a:cubicBezTo>
                        <a:pt x="182" y="50"/>
                        <a:pt x="185" y="52"/>
                        <a:pt x="189" y="53"/>
                      </a:cubicBezTo>
                      <a:cubicBezTo>
                        <a:pt x="191" y="53"/>
                        <a:pt x="193" y="53"/>
                        <a:pt x="194" y="53"/>
                      </a:cubicBezTo>
                      <a:cubicBezTo>
                        <a:pt x="196" y="53"/>
                        <a:pt x="198" y="53"/>
                        <a:pt x="200" y="53"/>
                      </a:cubicBezTo>
                      <a:cubicBezTo>
                        <a:pt x="207" y="53"/>
                        <a:pt x="215" y="53"/>
                        <a:pt x="222" y="53"/>
                      </a:cubicBezTo>
                      <a:cubicBezTo>
                        <a:pt x="251" y="53"/>
                        <a:pt x="277" y="53"/>
                        <a:pt x="302" y="53"/>
                      </a:cubicBezTo>
                      <a:cubicBezTo>
                        <a:pt x="314" y="53"/>
                        <a:pt x="326" y="53"/>
                        <a:pt x="337" y="53"/>
                      </a:cubicBezTo>
                      <a:cubicBezTo>
                        <a:pt x="340" y="53"/>
                        <a:pt x="343" y="53"/>
                        <a:pt x="345" y="53"/>
                      </a:cubicBezTo>
                      <a:cubicBezTo>
                        <a:pt x="348" y="53"/>
                        <a:pt x="351" y="52"/>
                        <a:pt x="353" y="51"/>
                      </a:cubicBezTo>
                      <a:cubicBezTo>
                        <a:pt x="357" y="48"/>
                        <a:pt x="360" y="43"/>
                        <a:pt x="361" y="38"/>
                      </a:cubicBezTo>
                      <a:cubicBezTo>
                        <a:pt x="362" y="36"/>
                        <a:pt x="362" y="33"/>
                        <a:pt x="362" y="31"/>
                      </a:cubicBezTo>
                      <a:cubicBezTo>
                        <a:pt x="362" y="29"/>
                        <a:pt x="362" y="27"/>
                        <a:pt x="362" y="24"/>
                      </a:cubicBezTo>
                      <a:cubicBezTo>
                        <a:pt x="362" y="22"/>
                        <a:pt x="362" y="19"/>
                        <a:pt x="362" y="17"/>
                      </a:cubicBezTo>
                      <a:cubicBezTo>
                        <a:pt x="363" y="14"/>
                        <a:pt x="363" y="12"/>
                        <a:pt x="364" y="10"/>
                      </a:cubicBezTo>
                      <a:cubicBezTo>
                        <a:pt x="367" y="6"/>
                        <a:pt x="370" y="3"/>
                        <a:pt x="374" y="2"/>
                      </a:cubicBezTo>
                      <a:cubicBezTo>
                        <a:pt x="378" y="0"/>
                        <a:pt x="382" y="0"/>
                        <a:pt x="386" y="0"/>
                      </a:cubicBezTo>
                      <a:cubicBezTo>
                        <a:pt x="402" y="0"/>
                        <a:pt x="415" y="0"/>
                        <a:pt x="425" y="1"/>
                      </a:cubicBezTo>
                      <a:cubicBezTo>
                        <a:pt x="436" y="1"/>
                        <a:pt x="444" y="1"/>
                        <a:pt x="450" y="1"/>
                      </a:cubicBezTo>
                      <a:cubicBezTo>
                        <a:pt x="455" y="1"/>
                        <a:pt x="458" y="1"/>
                        <a:pt x="458" y="1"/>
                      </a:cubicBezTo>
                      <a:cubicBezTo>
                        <a:pt x="458" y="1"/>
                        <a:pt x="455" y="1"/>
                        <a:pt x="450" y="1"/>
                      </a:cubicBezTo>
                      <a:cubicBezTo>
                        <a:pt x="444" y="1"/>
                        <a:pt x="436" y="1"/>
                        <a:pt x="425" y="1"/>
                      </a:cubicBezTo>
                      <a:cubicBezTo>
                        <a:pt x="415" y="1"/>
                        <a:pt x="402" y="1"/>
                        <a:pt x="386" y="1"/>
                      </a:cubicBezTo>
                      <a:cubicBezTo>
                        <a:pt x="382" y="1"/>
                        <a:pt x="378" y="0"/>
                        <a:pt x="374" y="2"/>
                      </a:cubicBezTo>
                      <a:cubicBezTo>
                        <a:pt x="370" y="4"/>
                        <a:pt x="367" y="7"/>
                        <a:pt x="365" y="11"/>
                      </a:cubicBezTo>
                      <a:cubicBezTo>
                        <a:pt x="364" y="12"/>
                        <a:pt x="363" y="15"/>
                        <a:pt x="363" y="17"/>
                      </a:cubicBezTo>
                      <a:cubicBezTo>
                        <a:pt x="362" y="19"/>
                        <a:pt x="362" y="21"/>
                        <a:pt x="362" y="24"/>
                      </a:cubicBezTo>
                      <a:cubicBezTo>
                        <a:pt x="362" y="26"/>
                        <a:pt x="362" y="29"/>
                        <a:pt x="362" y="31"/>
                      </a:cubicBezTo>
                      <a:cubicBezTo>
                        <a:pt x="362" y="34"/>
                        <a:pt x="363" y="36"/>
                        <a:pt x="362" y="39"/>
                      </a:cubicBezTo>
                      <a:cubicBezTo>
                        <a:pt x="361" y="44"/>
                        <a:pt x="358" y="48"/>
                        <a:pt x="353" y="51"/>
                      </a:cubicBezTo>
                      <a:cubicBezTo>
                        <a:pt x="351" y="53"/>
                        <a:pt x="348" y="54"/>
                        <a:pt x="345" y="54"/>
                      </a:cubicBezTo>
                      <a:cubicBezTo>
                        <a:pt x="343" y="54"/>
                        <a:pt x="340" y="54"/>
                        <a:pt x="337" y="54"/>
                      </a:cubicBezTo>
                      <a:cubicBezTo>
                        <a:pt x="326" y="54"/>
                        <a:pt x="314" y="54"/>
                        <a:pt x="302" y="54"/>
                      </a:cubicBezTo>
                      <a:cubicBezTo>
                        <a:pt x="277" y="54"/>
                        <a:pt x="251" y="54"/>
                        <a:pt x="222" y="54"/>
                      </a:cubicBezTo>
                      <a:lnTo>
                        <a:pt x="200" y="54"/>
                      </a:lnTo>
                      <a:cubicBezTo>
                        <a:pt x="198" y="54"/>
                        <a:pt x="195" y="54"/>
                        <a:pt x="194" y="54"/>
                      </a:cubicBezTo>
                      <a:cubicBezTo>
                        <a:pt x="192" y="54"/>
                        <a:pt x="191" y="54"/>
                        <a:pt x="189" y="54"/>
                      </a:cubicBezTo>
                      <a:cubicBezTo>
                        <a:pt x="185" y="53"/>
                        <a:pt x="182" y="50"/>
                        <a:pt x="179" y="47"/>
                      </a:cubicBezTo>
                      <a:cubicBezTo>
                        <a:pt x="176" y="44"/>
                        <a:pt x="175" y="41"/>
                        <a:pt x="174" y="37"/>
                      </a:cubicBezTo>
                      <a:cubicBezTo>
                        <a:pt x="174" y="35"/>
                        <a:pt x="174" y="33"/>
                        <a:pt x="174" y="31"/>
                      </a:cubicBezTo>
                      <a:cubicBezTo>
                        <a:pt x="174" y="29"/>
                        <a:pt x="174" y="27"/>
                        <a:pt x="174" y="25"/>
                      </a:cubicBezTo>
                      <a:cubicBezTo>
                        <a:pt x="174" y="21"/>
                        <a:pt x="174" y="17"/>
                        <a:pt x="173" y="13"/>
                      </a:cubicBezTo>
                      <a:cubicBezTo>
                        <a:pt x="172" y="10"/>
                        <a:pt x="169" y="6"/>
                        <a:pt x="166" y="4"/>
                      </a:cubicBezTo>
                      <a:cubicBezTo>
                        <a:pt x="162" y="2"/>
                        <a:pt x="159" y="1"/>
                        <a:pt x="154" y="1"/>
                      </a:cubicBezTo>
                      <a:lnTo>
                        <a:pt x="117" y="1"/>
                      </a:lnTo>
                      <a:cubicBezTo>
                        <a:pt x="99" y="1"/>
                        <a:pt x="82" y="1"/>
                        <a:pt x="64" y="1"/>
                      </a:cubicBezTo>
                      <a:cubicBezTo>
                        <a:pt x="55" y="1"/>
                        <a:pt x="46" y="2"/>
                        <a:pt x="37" y="6"/>
                      </a:cubicBezTo>
                      <a:cubicBezTo>
                        <a:pt x="29" y="10"/>
                        <a:pt x="21" y="15"/>
                        <a:pt x="15" y="23"/>
                      </a:cubicBezTo>
                      <a:cubicBezTo>
                        <a:pt x="9" y="30"/>
                        <a:pt x="5" y="38"/>
                        <a:pt x="3" y="48"/>
                      </a:cubicBezTo>
                      <a:cubicBezTo>
                        <a:pt x="2" y="50"/>
                        <a:pt x="2" y="52"/>
                        <a:pt x="2" y="55"/>
                      </a:cubicBezTo>
                      <a:cubicBezTo>
                        <a:pt x="1" y="57"/>
                        <a:pt x="1" y="60"/>
                        <a:pt x="1" y="62"/>
                      </a:cubicBezTo>
                      <a:cubicBezTo>
                        <a:pt x="1" y="67"/>
                        <a:pt x="1" y="72"/>
                        <a:pt x="1" y="77"/>
                      </a:cubicBezTo>
                      <a:cubicBezTo>
                        <a:pt x="1" y="116"/>
                        <a:pt x="1" y="157"/>
                        <a:pt x="1" y="200"/>
                      </a:cubicBezTo>
                      <a:cubicBezTo>
                        <a:pt x="1" y="285"/>
                        <a:pt x="1" y="376"/>
                        <a:pt x="1" y="471"/>
                      </a:cubicBezTo>
                      <a:cubicBezTo>
                        <a:pt x="1" y="567"/>
                        <a:pt x="1" y="667"/>
                        <a:pt x="1" y="771"/>
                      </a:cubicBezTo>
                      <a:cubicBezTo>
                        <a:pt x="1" y="823"/>
                        <a:pt x="1" y="875"/>
                        <a:pt x="1" y="929"/>
                      </a:cubicBezTo>
                      <a:cubicBezTo>
                        <a:pt x="1" y="956"/>
                        <a:pt x="1" y="983"/>
                        <a:pt x="1" y="1010"/>
                      </a:cubicBezTo>
                      <a:cubicBezTo>
                        <a:pt x="1" y="1017"/>
                        <a:pt x="1" y="1024"/>
                        <a:pt x="1" y="1031"/>
                      </a:cubicBezTo>
                      <a:cubicBezTo>
                        <a:pt x="1" y="1037"/>
                        <a:pt x="2" y="1044"/>
                        <a:pt x="4" y="1051"/>
                      </a:cubicBezTo>
                      <a:cubicBezTo>
                        <a:pt x="8" y="1064"/>
                        <a:pt x="16" y="1075"/>
                        <a:pt x="27" y="1083"/>
                      </a:cubicBezTo>
                      <a:cubicBezTo>
                        <a:pt x="38" y="1091"/>
                        <a:pt x="52" y="1094"/>
                        <a:pt x="66" y="1094"/>
                      </a:cubicBezTo>
                      <a:cubicBezTo>
                        <a:pt x="79" y="1094"/>
                        <a:pt x="93" y="1094"/>
                        <a:pt x="107" y="1094"/>
                      </a:cubicBezTo>
                      <a:cubicBezTo>
                        <a:pt x="134" y="1094"/>
                        <a:pt x="161" y="1094"/>
                        <a:pt x="188" y="1094"/>
                      </a:cubicBezTo>
                      <a:cubicBezTo>
                        <a:pt x="241" y="1094"/>
                        <a:pt x="294" y="1094"/>
                        <a:pt x="346" y="1094"/>
                      </a:cubicBezTo>
                      <a:cubicBezTo>
                        <a:pt x="372" y="1094"/>
                        <a:pt x="398" y="1094"/>
                        <a:pt x="423" y="1094"/>
                      </a:cubicBezTo>
                      <a:cubicBezTo>
                        <a:pt x="436" y="1094"/>
                        <a:pt x="449" y="1094"/>
                        <a:pt x="461" y="1094"/>
                      </a:cubicBezTo>
                      <a:cubicBezTo>
                        <a:pt x="474" y="1093"/>
                        <a:pt x="486" y="1088"/>
                        <a:pt x="495" y="1080"/>
                      </a:cubicBezTo>
                      <a:cubicBezTo>
                        <a:pt x="500" y="1076"/>
                        <a:pt x="504" y="1072"/>
                        <a:pt x="508" y="1067"/>
                      </a:cubicBezTo>
                      <a:cubicBezTo>
                        <a:pt x="511" y="1062"/>
                        <a:pt x="514" y="1056"/>
                        <a:pt x="515" y="1050"/>
                      </a:cubicBezTo>
                      <a:cubicBezTo>
                        <a:pt x="517" y="1044"/>
                        <a:pt x="517" y="1038"/>
                        <a:pt x="518" y="1032"/>
                      </a:cubicBezTo>
                      <a:cubicBezTo>
                        <a:pt x="518" y="1026"/>
                        <a:pt x="518" y="1020"/>
                        <a:pt x="518" y="1014"/>
                      </a:cubicBezTo>
                      <a:cubicBezTo>
                        <a:pt x="518" y="989"/>
                        <a:pt x="518" y="965"/>
                        <a:pt x="518" y="941"/>
                      </a:cubicBezTo>
                      <a:cubicBezTo>
                        <a:pt x="518" y="750"/>
                        <a:pt x="518" y="578"/>
                        <a:pt x="518" y="434"/>
                      </a:cubicBezTo>
                      <a:cubicBezTo>
                        <a:pt x="518" y="289"/>
                        <a:pt x="518" y="172"/>
                        <a:pt x="518" y="92"/>
                      </a:cubicBezTo>
                      <a:cubicBezTo>
                        <a:pt x="518" y="81"/>
                        <a:pt x="518" y="72"/>
                        <a:pt x="518" y="63"/>
                      </a:cubicBezTo>
                      <a:cubicBezTo>
                        <a:pt x="518" y="54"/>
                        <a:pt x="517" y="47"/>
                        <a:pt x="514" y="39"/>
                      </a:cubicBezTo>
                      <a:cubicBezTo>
                        <a:pt x="511" y="32"/>
                        <a:pt x="506" y="26"/>
                        <a:pt x="502" y="21"/>
                      </a:cubicBezTo>
                      <a:cubicBezTo>
                        <a:pt x="497" y="17"/>
                        <a:pt x="493" y="12"/>
                        <a:pt x="489" y="9"/>
                      </a:cubicBezTo>
                      <a:cubicBezTo>
                        <a:pt x="479" y="4"/>
                        <a:pt x="471" y="2"/>
                        <a:pt x="466" y="1"/>
                      </a:cubicBezTo>
                      <a:cubicBezTo>
                        <a:pt x="463" y="1"/>
                        <a:pt x="461" y="1"/>
                        <a:pt x="460" y="1"/>
                      </a:cubicBezTo>
                      <a:cubicBezTo>
                        <a:pt x="459" y="1"/>
                        <a:pt x="458" y="1"/>
                        <a:pt x="458"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94" name="Google Shape;1194;p28"/>
                <p:cNvSpPr/>
                <p:nvPr/>
              </p:nvSpPr>
              <p:spPr>
                <a:xfrm>
                  <a:off x="2629112" y="867823"/>
                  <a:ext cx="92745" cy="2061"/>
                </a:xfrm>
                <a:custGeom>
                  <a:rect b="b" l="l" r="r" t="t"/>
                  <a:pathLst>
                    <a:path extrusionOk="0" h="1" w="45">
                      <a:moveTo>
                        <a:pt x="45" y="0"/>
                      </a:moveTo>
                      <a:cubicBezTo>
                        <a:pt x="45" y="0"/>
                        <a:pt x="35" y="1"/>
                        <a:pt x="22" y="1"/>
                      </a:cubicBezTo>
                      <a:cubicBezTo>
                        <a:pt x="10" y="1"/>
                        <a:pt x="0" y="1"/>
                        <a:pt x="0" y="0"/>
                      </a:cubicBezTo>
                      <a:cubicBezTo>
                        <a:pt x="0" y="0"/>
                        <a:pt x="10" y="0"/>
                        <a:pt x="22"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95" name="Google Shape;1195;p28"/>
                <p:cNvSpPr/>
                <p:nvPr/>
              </p:nvSpPr>
              <p:spPr>
                <a:xfrm>
                  <a:off x="2629112" y="890494"/>
                  <a:ext cx="92745" cy="2061"/>
                </a:xfrm>
                <a:custGeom>
                  <a:rect b="b" l="l" r="r" t="t"/>
                  <a:pathLst>
                    <a:path extrusionOk="0" h="1" w="45">
                      <a:moveTo>
                        <a:pt x="45" y="1"/>
                      </a:moveTo>
                      <a:cubicBezTo>
                        <a:pt x="45" y="1"/>
                        <a:pt x="35" y="1"/>
                        <a:pt x="22" y="1"/>
                      </a:cubicBezTo>
                      <a:cubicBezTo>
                        <a:pt x="10" y="1"/>
                        <a:pt x="0" y="1"/>
                        <a:pt x="0" y="1"/>
                      </a:cubicBezTo>
                      <a:cubicBezTo>
                        <a:pt x="0" y="1"/>
                        <a:pt x="10" y="0"/>
                        <a:pt x="22" y="0"/>
                      </a:cubicBezTo>
                      <a:cubicBezTo>
                        <a:pt x="35" y="0"/>
                        <a:pt x="45" y="0"/>
                        <a:pt x="4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96" name="Google Shape;1196;p28"/>
                <p:cNvSpPr/>
                <p:nvPr/>
              </p:nvSpPr>
              <p:spPr>
                <a:xfrm>
                  <a:off x="2629112" y="915226"/>
                  <a:ext cx="92745" cy="2061"/>
                </a:xfrm>
                <a:custGeom>
                  <a:rect b="b" l="l" r="r" t="t"/>
                  <a:pathLst>
                    <a:path extrusionOk="0" h="1" w="45">
                      <a:moveTo>
                        <a:pt x="45" y="0"/>
                      </a:moveTo>
                      <a:cubicBezTo>
                        <a:pt x="45" y="0"/>
                        <a:pt x="35" y="1"/>
                        <a:pt x="23" y="1"/>
                      </a:cubicBezTo>
                      <a:cubicBezTo>
                        <a:pt x="10" y="1"/>
                        <a:pt x="0" y="1"/>
                        <a:pt x="0" y="0"/>
                      </a:cubicBezTo>
                      <a:cubicBezTo>
                        <a:pt x="0" y="0"/>
                        <a:pt x="10" y="0"/>
                        <a:pt x="23"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197" name="Google Shape;1197;p28"/>
                <p:cNvSpPr/>
                <p:nvPr/>
              </p:nvSpPr>
              <p:spPr>
                <a:xfrm>
                  <a:off x="2093253" y="1199644"/>
                  <a:ext cx="416320" cy="416323"/>
                </a:xfrm>
                <a:custGeom>
                  <a:rect b="b" l="l" r="r" t="t"/>
                  <a:pathLst>
                    <a:path extrusionOk="0" h="202" w="202">
                      <a:moveTo>
                        <a:pt x="117" y="1"/>
                      </a:moveTo>
                      <a:cubicBezTo>
                        <a:pt x="134" y="3"/>
                        <a:pt x="151" y="11"/>
                        <a:pt x="165" y="22"/>
                      </a:cubicBezTo>
                      <a:cubicBezTo>
                        <a:pt x="179" y="33"/>
                        <a:pt x="189" y="47"/>
                        <a:pt x="196" y="64"/>
                      </a:cubicBezTo>
                      <a:cubicBezTo>
                        <a:pt x="202" y="81"/>
                        <a:pt x="203" y="99"/>
                        <a:pt x="201" y="116"/>
                      </a:cubicBezTo>
                      <a:cubicBezTo>
                        <a:pt x="198" y="134"/>
                        <a:pt x="191" y="150"/>
                        <a:pt x="180" y="164"/>
                      </a:cubicBezTo>
                      <a:cubicBezTo>
                        <a:pt x="169" y="178"/>
                        <a:pt x="155" y="189"/>
                        <a:pt x="138" y="195"/>
                      </a:cubicBezTo>
                      <a:cubicBezTo>
                        <a:pt x="121" y="201"/>
                        <a:pt x="103" y="203"/>
                        <a:pt x="86" y="201"/>
                      </a:cubicBezTo>
                      <a:cubicBezTo>
                        <a:pt x="68" y="198"/>
                        <a:pt x="52" y="192"/>
                        <a:pt x="38" y="180"/>
                      </a:cubicBezTo>
                      <a:cubicBezTo>
                        <a:pt x="24" y="169"/>
                        <a:pt x="13" y="154"/>
                        <a:pt x="7" y="137"/>
                      </a:cubicBezTo>
                      <a:cubicBezTo>
                        <a:pt x="1" y="121"/>
                        <a:pt x="-1" y="103"/>
                        <a:pt x="1" y="85"/>
                      </a:cubicBezTo>
                      <a:cubicBezTo>
                        <a:pt x="4" y="68"/>
                        <a:pt x="10" y="51"/>
                        <a:pt x="22" y="37"/>
                      </a:cubicBezTo>
                      <a:cubicBezTo>
                        <a:pt x="33" y="23"/>
                        <a:pt x="48" y="13"/>
                        <a:pt x="65" y="6"/>
                      </a:cubicBezTo>
                      <a:cubicBezTo>
                        <a:pt x="81" y="0"/>
                        <a:pt x="99" y="-2"/>
                        <a:pt x="117" y="1"/>
                      </a:cubicBezTo>
                      <a:close/>
                    </a:path>
                  </a:pathLst>
                </a:custGeom>
                <a:solidFill>
                  <a:schemeClr val="lt2"/>
                </a:solidFill>
                <a:ln>
                  <a:noFill/>
                </a:ln>
              </p:spPr>
              <p:txBody>
                <a:bodyPr anchorCtr="1" anchor="ctr" bIns="27700" lIns="90000" spcFirstLastPara="1" rIns="90000" wrap="square" tIns="2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8" name="Google Shape;1198;p28"/>
                <p:cNvSpPr/>
                <p:nvPr/>
              </p:nvSpPr>
              <p:spPr>
                <a:xfrm>
                  <a:off x="2231340" y="1403684"/>
                  <a:ext cx="142208" cy="88623"/>
                </a:xfrm>
                <a:custGeom>
                  <a:rect b="b" l="l" r="r" t="t"/>
                  <a:pathLst>
                    <a:path extrusionOk="0" h="43" w="69">
                      <a:moveTo>
                        <a:pt x="69" y="43"/>
                      </a:moveTo>
                      <a:lnTo>
                        <a:pt x="0" y="43"/>
                      </a:lnTo>
                      <a:lnTo>
                        <a:pt x="0" y="34"/>
                      </a:lnTo>
                      <a:cubicBezTo>
                        <a:pt x="0" y="15"/>
                        <a:pt x="15" y="0"/>
                        <a:pt x="34" y="0"/>
                      </a:cubicBezTo>
                      <a:lnTo>
                        <a:pt x="34" y="0"/>
                      </a:lnTo>
                      <a:cubicBezTo>
                        <a:pt x="54" y="0"/>
                        <a:pt x="69" y="15"/>
                        <a:pt x="69" y="34"/>
                      </a:cubicBezTo>
                      <a:lnTo>
                        <a:pt x="69" y="43"/>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9" name="Google Shape;1199;p28"/>
                <p:cNvSpPr/>
                <p:nvPr/>
              </p:nvSpPr>
              <p:spPr>
                <a:xfrm>
                  <a:off x="2260193" y="1323305"/>
                  <a:ext cx="84501" cy="84501"/>
                </a:xfrm>
                <a:custGeom>
                  <a:rect b="b" l="l" r="r" t="t"/>
                  <a:pathLst>
                    <a:path extrusionOk="0" h="41" w="41">
                      <a:moveTo>
                        <a:pt x="41" y="21"/>
                      </a:moveTo>
                      <a:cubicBezTo>
                        <a:pt x="41" y="24"/>
                        <a:pt x="40" y="28"/>
                        <a:pt x="38" y="31"/>
                      </a:cubicBezTo>
                      <a:cubicBezTo>
                        <a:pt x="36" y="34"/>
                        <a:pt x="34" y="37"/>
                        <a:pt x="31" y="38"/>
                      </a:cubicBezTo>
                      <a:cubicBezTo>
                        <a:pt x="27" y="40"/>
                        <a:pt x="23" y="41"/>
                        <a:pt x="20" y="41"/>
                      </a:cubicBezTo>
                      <a:cubicBezTo>
                        <a:pt x="16" y="41"/>
                        <a:pt x="13" y="40"/>
                        <a:pt x="10" y="38"/>
                      </a:cubicBezTo>
                      <a:cubicBezTo>
                        <a:pt x="7" y="37"/>
                        <a:pt x="4" y="34"/>
                        <a:pt x="3" y="31"/>
                      </a:cubicBezTo>
                      <a:cubicBezTo>
                        <a:pt x="1" y="28"/>
                        <a:pt x="0" y="24"/>
                        <a:pt x="0" y="21"/>
                      </a:cubicBezTo>
                      <a:cubicBezTo>
                        <a:pt x="0" y="17"/>
                        <a:pt x="1" y="14"/>
                        <a:pt x="3" y="10"/>
                      </a:cubicBezTo>
                      <a:cubicBezTo>
                        <a:pt x="4" y="7"/>
                        <a:pt x="7" y="5"/>
                        <a:pt x="10" y="3"/>
                      </a:cubicBezTo>
                      <a:cubicBezTo>
                        <a:pt x="13" y="1"/>
                        <a:pt x="17" y="0"/>
                        <a:pt x="20" y="0"/>
                      </a:cubicBezTo>
                      <a:cubicBezTo>
                        <a:pt x="24" y="0"/>
                        <a:pt x="27" y="1"/>
                        <a:pt x="31" y="3"/>
                      </a:cubicBezTo>
                      <a:cubicBezTo>
                        <a:pt x="34" y="5"/>
                        <a:pt x="36" y="7"/>
                        <a:pt x="38" y="10"/>
                      </a:cubicBezTo>
                      <a:cubicBezTo>
                        <a:pt x="40" y="14"/>
                        <a:pt x="41" y="17"/>
                        <a:pt x="41" y="2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0" name="Google Shape;1200;p28"/>
                <p:cNvSpPr/>
                <p:nvPr/>
              </p:nvSpPr>
              <p:spPr>
                <a:xfrm>
                  <a:off x="1930434" y="1855043"/>
                  <a:ext cx="702798" cy="144270"/>
                </a:xfrm>
                <a:custGeom>
                  <a:rect b="b" l="l" r="r" t="t"/>
                  <a:pathLst>
                    <a:path extrusionOk="0" h="70" w="341">
                      <a:moveTo>
                        <a:pt x="0" y="0"/>
                      </a:moveTo>
                      <a:lnTo>
                        <a:pt x="341" y="0"/>
                      </a:lnTo>
                      <a:lnTo>
                        <a:pt x="341" y="70"/>
                      </a:lnTo>
                      <a:lnTo>
                        <a:pt x="0" y="70"/>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1" name="Google Shape;1201;p28"/>
                <p:cNvSpPr/>
                <p:nvPr/>
              </p:nvSpPr>
              <p:spPr>
                <a:xfrm>
                  <a:off x="1930434" y="2065266"/>
                  <a:ext cx="702798" cy="142209"/>
                </a:xfrm>
                <a:custGeom>
                  <a:rect b="b" l="l" r="r" t="t"/>
                  <a:pathLst>
                    <a:path extrusionOk="0" h="69" w="341">
                      <a:moveTo>
                        <a:pt x="0" y="0"/>
                      </a:moveTo>
                      <a:lnTo>
                        <a:pt x="341" y="0"/>
                      </a:lnTo>
                      <a:lnTo>
                        <a:pt x="341" y="69"/>
                      </a:lnTo>
                      <a:lnTo>
                        <a:pt x="0" y="69"/>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2" name="Google Shape;1202;p28"/>
                <p:cNvSpPr/>
                <p:nvPr/>
              </p:nvSpPr>
              <p:spPr>
                <a:xfrm>
                  <a:off x="2039667" y="2349684"/>
                  <a:ext cx="496699" cy="144270"/>
                </a:xfrm>
                <a:custGeom>
                  <a:rect b="b" l="l" r="r" t="t"/>
                  <a:pathLst>
                    <a:path extrusionOk="0" h="70" w="241">
                      <a:moveTo>
                        <a:pt x="206" y="70"/>
                      </a:moveTo>
                      <a:lnTo>
                        <a:pt x="35" y="70"/>
                      </a:lnTo>
                      <a:cubicBezTo>
                        <a:pt x="16" y="70"/>
                        <a:pt x="0" y="54"/>
                        <a:pt x="0" y="35"/>
                      </a:cubicBezTo>
                      <a:lnTo>
                        <a:pt x="0" y="35"/>
                      </a:lnTo>
                      <a:cubicBezTo>
                        <a:pt x="0" y="16"/>
                        <a:pt x="16" y="0"/>
                        <a:pt x="35" y="0"/>
                      </a:cubicBezTo>
                      <a:lnTo>
                        <a:pt x="206" y="0"/>
                      </a:lnTo>
                      <a:cubicBezTo>
                        <a:pt x="225" y="0"/>
                        <a:pt x="241" y="16"/>
                        <a:pt x="241" y="35"/>
                      </a:cubicBezTo>
                      <a:lnTo>
                        <a:pt x="241" y="35"/>
                      </a:lnTo>
                      <a:cubicBezTo>
                        <a:pt x="241" y="54"/>
                        <a:pt x="225" y="70"/>
                        <a:pt x="206" y="70"/>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3" name="Google Shape;1203;p28"/>
                <p:cNvSpPr/>
                <p:nvPr/>
              </p:nvSpPr>
              <p:spPr>
                <a:xfrm>
                  <a:off x="2066460" y="1762298"/>
                  <a:ext cx="443113" cy="14427"/>
                </a:xfrm>
                <a:custGeom>
                  <a:rect b="b" l="l" r="r" t="t"/>
                  <a:pathLst>
                    <a:path extrusionOk="0" h="7" w="215">
                      <a:moveTo>
                        <a:pt x="215" y="3"/>
                      </a:moveTo>
                      <a:cubicBezTo>
                        <a:pt x="215" y="5"/>
                        <a:pt x="166" y="7"/>
                        <a:pt x="107" y="7"/>
                      </a:cubicBezTo>
                      <a:cubicBezTo>
                        <a:pt x="47" y="7"/>
                        <a:pt x="0" y="5"/>
                        <a:pt x="0" y="3"/>
                      </a:cubicBezTo>
                      <a:cubicBezTo>
                        <a:pt x="0" y="2"/>
                        <a:pt x="47" y="0"/>
                        <a:pt x="107" y="0"/>
                      </a:cubicBezTo>
                      <a:cubicBezTo>
                        <a:pt x="166" y="0"/>
                        <a:pt x="215" y="2"/>
                        <a:pt x="215"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04" name="Google Shape;1204;p28"/>
                <p:cNvSpPr/>
                <p:nvPr/>
              </p:nvSpPr>
              <p:spPr>
                <a:xfrm>
                  <a:off x="1990203" y="1933362"/>
                  <a:ext cx="43281" cy="26793"/>
                </a:xfrm>
                <a:custGeom>
                  <a:rect b="b" l="l" r="r" t="t"/>
                  <a:pathLst>
                    <a:path extrusionOk="0" h="13" w="21">
                      <a:moveTo>
                        <a:pt x="18" y="13"/>
                      </a:moveTo>
                      <a:lnTo>
                        <a:pt x="3" y="13"/>
                      </a:lnTo>
                      <a:cubicBezTo>
                        <a:pt x="2" y="13"/>
                        <a:pt x="0" y="11"/>
                        <a:pt x="0" y="10"/>
                      </a:cubicBezTo>
                      <a:lnTo>
                        <a:pt x="0" y="10"/>
                      </a:lnTo>
                      <a:cubicBezTo>
                        <a:pt x="0" y="4"/>
                        <a:pt x="5" y="0"/>
                        <a:pt x="10" y="0"/>
                      </a:cubicBezTo>
                      <a:lnTo>
                        <a:pt x="11" y="0"/>
                      </a:lnTo>
                      <a:cubicBezTo>
                        <a:pt x="16" y="0"/>
                        <a:pt x="21" y="4"/>
                        <a:pt x="21" y="10"/>
                      </a:cubicBezTo>
                      <a:lnTo>
                        <a:pt x="21" y="10"/>
                      </a:lnTo>
                      <a:cubicBezTo>
                        <a:pt x="21" y="11"/>
                        <a:pt x="19" y="13"/>
                        <a:pt x="18" y="13"/>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5" name="Google Shape;1205;p28"/>
                <p:cNvSpPr/>
                <p:nvPr/>
              </p:nvSpPr>
              <p:spPr>
                <a:xfrm>
                  <a:off x="1998447" y="1910691"/>
                  <a:ext cx="26793" cy="24732"/>
                </a:xfrm>
                <a:custGeom>
                  <a:rect b="b" l="l" r="r" t="t"/>
                  <a:pathLst>
                    <a:path extrusionOk="0" h="12" w="13">
                      <a:moveTo>
                        <a:pt x="13" y="6"/>
                      </a:moveTo>
                      <a:cubicBezTo>
                        <a:pt x="13" y="9"/>
                        <a:pt x="9" y="12"/>
                        <a:pt x="6" y="12"/>
                      </a:cubicBezTo>
                      <a:cubicBezTo>
                        <a:pt x="2" y="12"/>
                        <a:pt x="0" y="10"/>
                        <a:pt x="0" y="6"/>
                      </a:cubicBezTo>
                      <a:cubicBezTo>
                        <a:pt x="0" y="3"/>
                        <a:pt x="2" y="0"/>
                        <a:pt x="6" y="0"/>
                      </a:cubicBezTo>
                      <a:cubicBezTo>
                        <a:pt x="9" y="0"/>
                        <a:pt x="13" y="2"/>
                        <a:pt x="13" y="6"/>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6" name="Google Shape;1206;p28"/>
                <p:cNvSpPr/>
                <p:nvPr/>
              </p:nvSpPr>
              <p:spPr>
                <a:xfrm>
                  <a:off x="1994325" y="2139462"/>
                  <a:ext cx="35037" cy="24732"/>
                </a:xfrm>
                <a:custGeom>
                  <a:rect b="b" l="l" r="r" t="t"/>
                  <a:pathLst>
                    <a:path extrusionOk="0" h="12" w="17">
                      <a:moveTo>
                        <a:pt x="0" y="0"/>
                      </a:moveTo>
                      <a:lnTo>
                        <a:pt x="17" y="0"/>
                      </a:lnTo>
                      <a:lnTo>
                        <a:pt x="17" y="12"/>
                      </a:lnTo>
                      <a:lnTo>
                        <a:pt x="0" y="12"/>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7" name="Google Shape;1207;p28"/>
                <p:cNvSpPr/>
                <p:nvPr/>
              </p:nvSpPr>
              <p:spPr>
                <a:xfrm>
                  <a:off x="1988142" y="2112669"/>
                  <a:ext cx="45342" cy="30915"/>
                </a:xfrm>
                <a:custGeom>
                  <a:rect b="b" l="l" r="r" t="t"/>
                  <a:pathLst>
                    <a:path extrusionOk="0" h="15" w="22">
                      <a:moveTo>
                        <a:pt x="22" y="15"/>
                      </a:moveTo>
                      <a:lnTo>
                        <a:pt x="16" y="15"/>
                      </a:lnTo>
                      <a:lnTo>
                        <a:pt x="16" y="11"/>
                      </a:lnTo>
                      <a:cubicBezTo>
                        <a:pt x="16" y="9"/>
                        <a:pt x="13" y="6"/>
                        <a:pt x="11" y="6"/>
                      </a:cubicBezTo>
                      <a:cubicBezTo>
                        <a:pt x="8" y="6"/>
                        <a:pt x="6" y="9"/>
                        <a:pt x="6" y="11"/>
                      </a:cubicBezTo>
                      <a:lnTo>
                        <a:pt x="6" y="15"/>
                      </a:lnTo>
                      <a:lnTo>
                        <a:pt x="0" y="15"/>
                      </a:lnTo>
                      <a:lnTo>
                        <a:pt x="0" y="11"/>
                      </a:lnTo>
                      <a:cubicBezTo>
                        <a:pt x="0" y="5"/>
                        <a:pt x="4" y="0"/>
                        <a:pt x="11" y="0"/>
                      </a:cubicBezTo>
                      <a:cubicBezTo>
                        <a:pt x="17" y="0"/>
                        <a:pt x="22" y="5"/>
                        <a:pt x="22" y="11"/>
                      </a:cubicBezTo>
                      <a:lnTo>
                        <a:pt x="22" y="15"/>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8" name="Google Shape;1208;p28"/>
                <p:cNvSpPr/>
                <p:nvPr/>
              </p:nvSpPr>
              <p:spPr>
                <a:xfrm>
                  <a:off x="3354583" y="1244986"/>
                  <a:ext cx="247319" cy="245259"/>
                </a:xfrm>
                <a:custGeom>
                  <a:rect b="b" l="l" r="r" t="t"/>
                  <a:pathLst>
                    <a:path extrusionOk="0" h="119" w="120">
                      <a:moveTo>
                        <a:pt x="74" y="1"/>
                      </a:moveTo>
                      <a:cubicBezTo>
                        <a:pt x="84" y="4"/>
                        <a:pt x="93" y="9"/>
                        <a:pt x="101" y="16"/>
                      </a:cubicBezTo>
                      <a:cubicBezTo>
                        <a:pt x="108" y="23"/>
                        <a:pt x="115" y="32"/>
                        <a:pt x="118" y="42"/>
                      </a:cubicBezTo>
                      <a:cubicBezTo>
                        <a:pt x="121" y="52"/>
                        <a:pt x="120" y="63"/>
                        <a:pt x="118" y="73"/>
                      </a:cubicBezTo>
                      <a:cubicBezTo>
                        <a:pt x="115" y="83"/>
                        <a:pt x="111" y="93"/>
                        <a:pt x="104" y="100"/>
                      </a:cubicBezTo>
                      <a:cubicBezTo>
                        <a:pt x="97" y="108"/>
                        <a:pt x="88" y="113"/>
                        <a:pt x="78" y="116"/>
                      </a:cubicBezTo>
                      <a:cubicBezTo>
                        <a:pt x="68" y="119"/>
                        <a:pt x="57" y="120"/>
                        <a:pt x="47" y="117"/>
                      </a:cubicBezTo>
                      <a:cubicBezTo>
                        <a:pt x="37" y="115"/>
                        <a:pt x="27" y="110"/>
                        <a:pt x="20" y="103"/>
                      </a:cubicBezTo>
                      <a:cubicBezTo>
                        <a:pt x="12" y="96"/>
                        <a:pt x="6" y="87"/>
                        <a:pt x="3" y="77"/>
                      </a:cubicBezTo>
                      <a:cubicBezTo>
                        <a:pt x="0" y="67"/>
                        <a:pt x="0" y="56"/>
                        <a:pt x="2" y="46"/>
                      </a:cubicBezTo>
                      <a:cubicBezTo>
                        <a:pt x="5" y="35"/>
                        <a:pt x="10" y="26"/>
                        <a:pt x="17" y="18"/>
                      </a:cubicBezTo>
                      <a:cubicBezTo>
                        <a:pt x="24" y="11"/>
                        <a:pt x="33" y="5"/>
                        <a:pt x="43" y="2"/>
                      </a:cubicBezTo>
                      <a:cubicBezTo>
                        <a:pt x="53" y="-1"/>
                        <a:pt x="64" y="-1"/>
                        <a:pt x="74" y="1"/>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9" name="Google Shape;1209;p28"/>
                <p:cNvSpPr/>
                <p:nvPr/>
              </p:nvSpPr>
              <p:spPr>
                <a:xfrm>
                  <a:off x="3424656" y="1327427"/>
                  <a:ext cx="107172" cy="80379"/>
                </a:xfrm>
                <a:custGeom>
                  <a:rect b="b" l="l" r="r" t="t"/>
                  <a:pathLst>
                    <a:path extrusionOk="0" h="39" w="52">
                      <a:moveTo>
                        <a:pt x="23" y="39"/>
                      </a:moveTo>
                      <a:cubicBezTo>
                        <a:pt x="22" y="39"/>
                        <a:pt x="22" y="38"/>
                        <a:pt x="21" y="38"/>
                      </a:cubicBezTo>
                      <a:lnTo>
                        <a:pt x="1" y="21"/>
                      </a:lnTo>
                      <a:cubicBezTo>
                        <a:pt x="0" y="21"/>
                        <a:pt x="0" y="20"/>
                        <a:pt x="1" y="18"/>
                      </a:cubicBezTo>
                      <a:cubicBezTo>
                        <a:pt x="2" y="17"/>
                        <a:pt x="3" y="16"/>
                        <a:pt x="5" y="17"/>
                      </a:cubicBezTo>
                      <a:lnTo>
                        <a:pt x="23" y="32"/>
                      </a:lnTo>
                      <a:lnTo>
                        <a:pt x="48" y="1"/>
                      </a:lnTo>
                      <a:cubicBezTo>
                        <a:pt x="49" y="0"/>
                        <a:pt x="51" y="0"/>
                        <a:pt x="52" y="0"/>
                      </a:cubicBezTo>
                      <a:cubicBezTo>
                        <a:pt x="53" y="1"/>
                        <a:pt x="53" y="3"/>
                        <a:pt x="52" y="4"/>
                      </a:cubicBezTo>
                      <a:lnTo>
                        <a:pt x="25" y="38"/>
                      </a:lnTo>
                      <a:cubicBezTo>
                        <a:pt x="25" y="38"/>
                        <a:pt x="24" y="39"/>
                        <a:pt x="23" y="39"/>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10" name="Google Shape;1210;p28"/>
              <p:cNvSpPr/>
              <p:nvPr/>
            </p:nvSpPr>
            <p:spPr>
              <a:xfrm>
                <a:off x="2065998" y="838170"/>
                <a:ext cx="84650" cy="93282"/>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211" name="Google Shape;1211;p28"/>
            <p:cNvGrpSpPr/>
            <p:nvPr/>
          </p:nvGrpSpPr>
          <p:grpSpPr>
            <a:xfrm>
              <a:off x="1210622" y="-170354"/>
              <a:ext cx="367390" cy="638263"/>
              <a:chOff x="5914097" y="1631784"/>
              <a:chExt cx="367390" cy="638263"/>
            </a:xfrm>
          </p:grpSpPr>
          <p:sp>
            <p:nvSpPr>
              <p:cNvPr id="1212" name="Google Shape;1212;p28"/>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13" name="Google Shape;1213;p28"/>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29"/>
          <p:cNvSpPr txBox="1"/>
          <p:nvPr>
            <p:ph type="title"/>
          </p:nvPr>
        </p:nvSpPr>
        <p:spPr>
          <a:xfrm>
            <a:off x="720000" y="276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219" name="Google Shape;1219;p29"/>
          <p:cNvSpPr txBox="1"/>
          <p:nvPr/>
        </p:nvSpPr>
        <p:spPr>
          <a:xfrm>
            <a:off x="1321650" y="1504350"/>
            <a:ext cx="6500700" cy="24936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To offer individualized meal plans that adapt to users' dietary preferences and nutritional needs.</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To provide a complete database of Bangladeshi cuisine that allows for precise calorie tracking and nutritional data.</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To provide a user-friendly interface for meal planning and calorie tracking.</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To promote good eating habits and assist people in meeting their health and fitness objectives.</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30"/>
          <p:cNvSpPr txBox="1"/>
          <p:nvPr>
            <p:ph type="title"/>
          </p:nvPr>
        </p:nvSpPr>
        <p:spPr>
          <a:xfrm>
            <a:off x="3989375" y="2571975"/>
            <a:ext cx="4383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p:txBody>
      </p:sp>
      <p:sp>
        <p:nvSpPr>
          <p:cNvPr id="1225" name="Google Shape;1225;p30"/>
          <p:cNvSpPr txBox="1"/>
          <p:nvPr>
            <p:ph idx="2" type="title"/>
          </p:nvPr>
        </p:nvSpPr>
        <p:spPr>
          <a:xfrm>
            <a:off x="5642675" y="1454775"/>
            <a:ext cx="1077000" cy="9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226" name="Google Shape;1226;p30"/>
          <p:cNvGrpSpPr/>
          <p:nvPr/>
        </p:nvGrpSpPr>
        <p:grpSpPr>
          <a:xfrm>
            <a:off x="418555" y="2815949"/>
            <a:ext cx="3225743" cy="2405363"/>
            <a:chOff x="418555" y="2815949"/>
            <a:chExt cx="3225743" cy="2405363"/>
          </a:xfrm>
        </p:grpSpPr>
        <p:grpSp>
          <p:nvGrpSpPr>
            <p:cNvPr id="1227" name="Google Shape;1227;p30"/>
            <p:cNvGrpSpPr/>
            <p:nvPr/>
          </p:nvGrpSpPr>
          <p:grpSpPr>
            <a:xfrm>
              <a:off x="418555" y="2815949"/>
              <a:ext cx="2661006" cy="2405363"/>
              <a:chOff x="418555" y="2815949"/>
              <a:chExt cx="2661006" cy="2405363"/>
            </a:xfrm>
          </p:grpSpPr>
          <p:sp>
            <p:nvSpPr>
              <p:cNvPr id="1228" name="Google Shape;1228;p30"/>
              <p:cNvSpPr/>
              <p:nvPr/>
            </p:nvSpPr>
            <p:spPr>
              <a:xfrm>
                <a:off x="1417886" y="4361425"/>
                <a:ext cx="1661675" cy="859888"/>
              </a:xfrm>
              <a:custGeom>
                <a:rect b="b" l="l" r="r" t="t"/>
                <a:pathLst>
                  <a:path extrusionOk="0" h="518" w="1001">
                    <a:moveTo>
                      <a:pt x="281" y="434"/>
                    </a:moveTo>
                    <a:cubicBezTo>
                      <a:pt x="302" y="359"/>
                      <a:pt x="377" y="94"/>
                      <a:pt x="398" y="19"/>
                    </a:cubicBezTo>
                    <a:cubicBezTo>
                      <a:pt x="401" y="8"/>
                      <a:pt x="412" y="0"/>
                      <a:pt x="424" y="0"/>
                    </a:cubicBezTo>
                    <a:lnTo>
                      <a:pt x="975" y="0"/>
                    </a:lnTo>
                    <a:cubicBezTo>
                      <a:pt x="993" y="0"/>
                      <a:pt x="1005" y="17"/>
                      <a:pt x="1001" y="34"/>
                    </a:cubicBezTo>
                    <a:lnTo>
                      <a:pt x="868" y="499"/>
                    </a:lnTo>
                    <a:cubicBezTo>
                      <a:pt x="865" y="510"/>
                      <a:pt x="854" y="518"/>
                      <a:pt x="842" y="518"/>
                    </a:cubicBezTo>
                    <a:lnTo>
                      <a:pt x="27" y="518"/>
                    </a:lnTo>
                    <a:cubicBezTo>
                      <a:pt x="-5" y="518"/>
                      <a:pt x="-11" y="472"/>
                      <a:pt x="21" y="465"/>
                    </a:cubicBezTo>
                    <a:cubicBezTo>
                      <a:pt x="21" y="465"/>
                      <a:pt x="22" y="465"/>
                      <a:pt x="23" y="465"/>
                    </a:cubicBezTo>
                    <a:cubicBezTo>
                      <a:pt x="72" y="455"/>
                      <a:pt x="204" y="454"/>
                      <a:pt x="255" y="454"/>
                    </a:cubicBezTo>
                    <a:cubicBezTo>
                      <a:pt x="267" y="454"/>
                      <a:pt x="278" y="446"/>
                      <a:pt x="281" y="4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29" name="Google Shape;1229;p30"/>
              <p:cNvSpPr/>
              <p:nvPr/>
            </p:nvSpPr>
            <p:spPr>
              <a:xfrm>
                <a:off x="1924191" y="4419525"/>
                <a:ext cx="1082330" cy="697206"/>
              </a:xfrm>
              <a:custGeom>
                <a:rect b="b" l="l" r="r" t="t"/>
                <a:pathLst>
                  <a:path extrusionOk="0" h="420" w="652">
                    <a:moveTo>
                      <a:pt x="652" y="0"/>
                    </a:moveTo>
                    <a:lnTo>
                      <a:pt x="530" y="417"/>
                    </a:lnTo>
                    <a:lnTo>
                      <a:pt x="0" y="420"/>
                    </a:lnTo>
                    <a:lnTo>
                      <a:pt x="118" y="0"/>
                    </a:lnTo>
                    <a:lnTo>
                      <a:pt x="65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0" name="Google Shape;1230;p30"/>
              <p:cNvSpPr/>
              <p:nvPr/>
            </p:nvSpPr>
            <p:spPr>
              <a:xfrm>
                <a:off x="2631359" y="4665208"/>
                <a:ext cx="217462" cy="4980"/>
              </a:xfrm>
              <a:custGeom>
                <a:rect b="b" l="l" r="r" t="t"/>
                <a:pathLst>
                  <a:path extrusionOk="0" h="3" w="131">
                    <a:moveTo>
                      <a:pt x="0" y="1"/>
                    </a:moveTo>
                    <a:cubicBezTo>
                      <a:pt x="0" y="2"/>
                      <a:pt x="28" y="3"/>
                      <a:pt x="65" y="3"/>
                    </a:cubicBezTo>
                    <a:cubicBezTo>
                      <a:pt x="101" y="3"/>
                      <a:pt x="131" y="2"/>
                      <a:pt x="131" y="1"/>
                    </a:cubicBezTo>
                    <a:cubicBezTo>
                      <a:pt x="131" y="0"/>
                      <a:pt x="101" y="0"/>
                      <a:pt x="65" y="0"/>
                    </a:cubicBezTo>
                    <a:cubicBezTo>
                      <a:pt x="28"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1" name="Google Shape;1231;p30"/>
              <p:cNvSpPr/>
              <p:nvPr/>
            </p:nvSpPr>
            <p:spPr>
              <a:xfrm>
                <a:off x="2677839" y="4764809"/>
                <a:ext cx="142761" cy="4980"/>
              </a:xfrm>
              <a:custGeom>
                <a:rect b="b" l="l" r="r" t="t"/>
                <a:pathLst>
                  <a:path extrusionOk="0" h="3" w="86">
                    <a:moveTo>
                      <a:pt x="0" y="2"/>
                    </a:moveTo>
                    <a:cubicBezTo>
                      <a:pt x="0" y="2"/>
                      <a:pt x="19" y="3"/>
                      <a:pt x="43" y="3"/>
                    </a:cubicBezTo>
                    <a:cubicBezTo>
                      <a:pt x="67" y="3"/>
                      <a:pt x="86" y="2"/>
                      <a:pt x="86" y="2"/>
                    </a:cubicBezTo>
                    <a:cubicBezTo>
                      <a:pt x="86" y="1"/>
                      <a:pt x="67" y="0"/>
                      <a:pt x="43" y="0"/>
                    </a:cubicBezTo>
                    <a:cubicBezTo>
                      <a:pt x="19"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2" name="Google Shape;1232;p30"/>
              <p:cNvSpPr/>
              <p:nvPr/>
            </p:nvSpPr>
            <p:spPr>
              <a:xfrm>
                <a:off x="2382356" y="4764809"/>
                <a:ext cx="258962" cy="4980"/>
              </a:xfrm>
              <a:custGeom>
                <a:rect b="b" l="l" r="r" t="t"/>
                <a:pathLst>
                  <a:path extrusionOk="0" h="3" w="156">
                    <a:moveTo>
                      <a:pt x="0" y="2"/>
                    </a:moveTo>
                    <a:cubicBezTo>
                      <a:pt x="0" y="2"/>
                      <a:pt x="35" y="3"/>
                      <a:pt x="78" y="3"/>
                    </a:cubicBezTo>
                    <a:cubicBezTo>
                      <a:pt x="121" y="3"/>
                      <a:pt x="156" y="2"/>
                      <a:pt x="156" y="2"/>
                    </a:cubicBezTo>
                    <a:cubicBezTo>
                      <a:pt x="156" y="1"/>
                      <a:pt x="121" y="0"/>
                      <a:pt x="78" y="0"/>
                    </a:cubicBezTo>
                    <a:cubicBezTo>
                      <a:pt x="35" y="0"/>
                      <a:pt x="0" y="1"/>
                      <a:pt x="0"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3" name="Google Shape;1233;p30"/>
              <p:cNvSpPr/>
              <p:nvPr/>
            </p:nvSpPr>
            <p:spPr>
              <a:xfrm>
                <a:off x="2847161" y="4549007"/>
                <a:ext cx="38180" cy="49800"/>
              </a:xfrm>
              <a:custGeom>
                <a:rect b="b" l="l" r="r" t="t"/>
                <a:pathLst>
                  <a:path extrusionOk="0" h="30" w="23">
                    <a:moveTo>
                      <a:pt x="0" y="30"/>
                    </a:moveTo>
                    <a:cubicBezTo>
                      <a:pt x="0" y="31"/>
                      <a:pt x="10" y="26"/>
                      <a:pt x="22" y="19"/>
                    </a:cubicBezTo>
                    <a:lnTo>
                      <a:pt x="23" y="18"/>
                    </a:lnTo>
                    <a:lnTo>
                      <a:pt x="22" y="17"/>
                    </a:lnTo>
                    <a:lnTo>
                      <a:pt x="21" y="16"/>
                    </a:lnTo>
                    <a:cubicBezTo>
                      <a:pt x="11" y="7"/>
                      <a:pt x="2" y="0"/>
                      <a:pt x="1" y="0"/>
                    </a:cubicBezTo>
                    <a:cubicBezTo>
                      <a:pt x="1" y="1"/>
                      <a:pt x="9" y="9"/>
                      <a:pt x="20" y="18"/>
                    </a:cubicBezTo>
                    <a:lnTo>
                      <a:pt x="20" y="19"/>
                    </a:lnTo>
                    <a:lnTo>
                      <a:pt x="20" y="17"/>
                    </a:lnTo>
                    <a:cubicBezTo>
                      <a:pt x="9" y="23"/>
                      <a:pt x="-1" y="30"/>
                      <a:pt x="0" y="3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4" name="Google Shape;1234;p30"/>
              <p:cNvSpPr/>
              <p:nvPr/>
            </p:nvSpPr>
            <p:spPr>
              <a:xfrm>
                <a:off x="2754200" y="4549007"/>
                <a:ext cx="39840" cy="53120"/>
              </a:xfrm>
              <a:custGeom>
                <a:rect b="b" l="l" r="r" t="t"/>
                <a:pathLst>
                  <a:path extrusionOk="0" h="32" w="24">
                    <a:moveTo>
                      <a:pt x="24" y="0"/>
                    </a:moveTo>
                    <a:cubicBezTo>
                      <a:pt x="24" y="0"/>
                      <a:pt x="14" y="5"/>
                      <a:pt x="2" y="12"/>
                    </a:cubicBezTo>
                    <a:lnTo>
                      <a:pt x="0" y="13"/>
                    </a:lnTo>
                    <a:lnTo>
                      <a:pt x="1" y="14"/>
                    </a:lnTo>
                    <a:lnTo>
                      <a:pt x="2" y="14"/>
                    </a:lnTo>
                    <a:cubicBezTo>
                      <a:pt x="11" y="25"/>
                      <a:pt x="19" y="33"/>
                      <a:pt x="20" y="32"/>
                    </a:cubicBezTo>
                    <a:cubicBezTo>
                      <a:pt x="20" y="32"/>
                      <a:pt x="13" y="23"/>
                      <a:pt x="4" y="13"/>
                    </a:cubicBezTo>
                    <a:lnTo>
                      <a:pt x="3" y="12"/>
                    </a:lnTo>
                    <a:lnTo>
                      <a:pt x="3" y="14"/>
                    </a:lnTo>
                    <a:cubicBezTo>
                      <a:pt x="15" y="7"/>
                      <a:pt x="24" y="1"/>
                      <a:pt x="24"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5" name="Google Shape;1235;p30"/>
              <p:cNvSpPr/>
              <p:nvPr/>
            </p:nvSpPr>
            <p:spPr>
              <a:xfrm>
                <a:off x="2802341" y="4535727"/>
                <a:ext cx="31540" cy="87981"/>
              </a:xfrm>
              <a:custGeom>
                <a:rect b="b" l="l" r="r" t="t"/>
                <a:pathLst>
                  <a:path extrusionOk="0" h="53" w="19">
                    <a:moveTo>
                      <a:pt x="0" y="0"/>
                    </a:moveTo>
                    <a:cubicBezTo>
                      <a:pt x="0" y="0"/>
                      <a:pt x="2" y="12"/>
                      <a:pt x="8" y="27"/>
                    </a:cubicBezTo>
                    <a:cubicBezTo>
                      <a:pt x="13" y="42"/>
                      <a:pt x="18" y="54"/>
                      <a:pt x="19" y="53"/>
                    </a:cubicBezTo>
                    <a:cubicBezTo>
                      <a:pt x="19" y="52"/>
                      <a:pt x="16" y="41"/>
                      <a:pt x="11" y="26"/>
                    </a:cubicBezTo>
                    <a:cubicBezTo>
                      <a:pt x="6" y="11"/>
                      <a:pt x="1"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6" name="Google Shape;1236;p30"/>
              <p:cNvSpPr/>
              <p:nvPr/>
            </p:nvSpPr>
            <p:spPr>
              <a:xfrm>
                <a:off x="2120073" y="4655248"/>
                <a:ext cx="448204" cy="4980"/>
              </a:xfrm>
              <a:custGeom>
                <a:rect b="b" l="l" r="r" t="t"/>
                <a:pathLst>
                  <a:path extrusionOk="0" h="3" w="270">
                    <a:moveTo>
                      <a:pt x="0" y="2"/>
                    </a:moveTo>
                    <a:cubicBezTo>
                      <a:pt x="0" y="2"/>
                      <a:pt x="61" y="3"/>
                      <a:pt x="135" y="3"/>
                    </a:cubicBezTo>
                    <a:cubicBezTo>
                      <a:pt x="210" y="3"/>
                      <a:pt x="270" y="2"/>
                      <a:pt x="270" y="2"/>
                    </a:cubicBezTo>
                    <a:cubicBezTo>
                      <a:pt x="270" y="1"/>
                      <a:pt x="210" y="0"/>
                      <a:pt x="135" y="0"/>
                    </a:cubicBezTo>
                    <a:cubicBezTo>
                      <a:pt x="61"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37" name="Google Shape;1237;p30"/>
              <p:cNvSpPr/>
              <p:nvPr/>
            </p:nvSpPr>
            <p:spPr>
              <a:xfrm>
                <a:off x="2143314" y="4710028"/>
                <a:ext cx="698866" cy="4980"/>
              </a:xfrm>
              <a:custGeom>
                <a:rect b="b" l="l" r="r" t="t"/>
                <a:pathLst>
                  <a:path extrusionOk="0" h="3" w="421">
                    <a:moveTo>
                      <a:pt x="0" y="2"/>
                    </a:moveTo>
                    <a:cubicBezTo>
                      <a:pt x="0" y="3"/>
                      <a:pt x="94" y="3"/>
                      <a:pt x="210" y="3"/>
                    </a:cubicBezTo>
                    <a:cubicBezTo>
                      <a:pt x="326" y="3"/>
                      <a:pt x="421" y="3"/>
                      <a:pt x="421" y="2"/>
                    </a:cubicBezTo>
                    <a:cubicBezTo>
                      <a:pt x="421" y="1"/>
                      <a:pt x="326" y="0"/>
                      <a:pt x="210" y="0"/>
                    </a:cubicBezTo>
                    <a:cubicBezTo>
                      <a:pt x="94" y="0"/>
                      <a:pt x="0" y="1"/>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38" name="Google Shape;1238;p30"/>
              <p:cNvSpPr/>
              <p:nvPr/>
            </p:nvSpPr>
            <p:spPr>
              <a:xfrm>
                <a:off x="2559978" y="4851130"/>
                <a:ext cx="219122" cy="4980"/>
              </a:xfrm>
              <a:custGeom>
                <a:rect b="b" l="l" r="r" t="t"/>
                <a:pathLst>
                  <a:path extrusionOk="0" h="3" w="132">
                    <a:moveTo>
                      <a:pt x="0" y="1"/>
                    </a:moveTo>
                    <a:cubicBezTo>
                      <a:pt x="0" y="2"/>
                      <a:pt x="29" y="3"/>
                      <a:pt x="66" y="3"/>
                    </a:cubicBezTo>
                    <a:cubicBezTo>
                      <a:pt x="102" y="3"/>
                      <a:pt x="132" y="2"/>
                      <a:pt x="132" y="1"/>
                    </a:cubicBezTo>
                    <a:cubicBezTo>
                      <a:pt x="132" y="1"/>
                      <a:pt x="102" y="0"/>
                      <a:pt x="66" y="0"/>
                    </a:cubicBezTo>
                    <a:cubicBezTo>
                      <a:pt x="29" y="0"/>
                      <a:pt x="0" y="1"/>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9" name="Google Shape;1239;p30"/>
              <p:cNvSpPr/>
              <p:nvPr/>
            </p:nvSpPr>
            <p:spPr>
              <a:xfrm>
                <a:off x="2608118" y="4952391"/>
                <a:ext cx="142761" cy="3320"/>
              </a:xfrm>
              <a:custGeom>
                <a:rect b="b" l="l" r="r" t="t"/>
                <a:pathLst>
                  <a:path extrusionOk="0" h="2" w="86">
                    <a:moveTo>
                      <a:pt x="0" y="1"/>
                    </a:moveTo>
                    <a:cubicBezTo>
                      <a:pt x="0" y="2"/>
                      <a:pt x="19" y="2"/>
                      <a:pt x="43" y="2"/>
                    </a:cubicBezTo>
                    <a:cubicBezTo>
                      <a:pt x="67" y="2"/>
                      <a:pt x="86" y="2"/>
                      <a:pt x="86" y="1"/>
                    </a:cubicBezTo>
                    <a:cubicBezTo>
                      <a:pt x="86" y="0"/>
                      <a:pt x="67" y="0"/>
                      <a:pt x="43" y="0"/>
                    </a:cubicBezTo>
                    <a:cubicBezTo>
                      <a:pt x="19"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0" name="Google Shape;1240;p30"/>
              <p:cNvSpPr/>
              <p:nvPr/>
            </p:nvSpPr>
            <p:spPr>
              <a:xfrm>
                <a:off x="2312635" y="4952391"/>
                <a:ext cx="258962" cy="3320"/>
              </a:xfrm>
              <a:custGeom>
                <a:rect b="b" l="l" r="r" t="t"/>
                <a:pathLst>
                  <a:path extrusionOk="0" h="2" w="156">
                    <a:moveTo>
                      <a:pt x="0" y="1"/>
                    </a:moveTo>
                    <a:cubicBezTo>
                      <a:pt x="0" y="2"/>
                      <a:pt x="35" y="2"/>
                      <a:pt x="78" y="2"/>
                    </a:cubicBezTo>
                    <a:cubicBezTo>
                      <a:pt x="121" y="2"/>
                      <a:pt x="156" y="2"/>
                      <a:pt x="156" y="1"/>
                    </a:cubicBezTo>
                    <a:cubicBezTo>
                      <a:pt x="156" y="0"/>
                      <a:pt x="121" y="0"/>
                      <a:pt x="78" y="0"/>
                    </a:cubicBezTo>
                    <a:cubicBezTo>
                      <a:pt x="35" y="0"/>
                      <a:pt x="0" y="0"/>
                      <a:pt x="0" y="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1" name="Google Shape;1241;p30"/>
              <p:cNvSpPr/>
              <p:nvPr/>
            </p:nvSpPr>
            <p:spPr>
              <a:xfrm>
                <a:off x="2071933" y="4897610"/>
                <a:ext cx="700526" cy="3320"/>
              </a:xfrm>
              <a:custGeom>
                <a:rect b="b" l="l" r="r" t="t"/>
                <a:pathLst>
                  <a:path extrusionOk="0" h="2" w="422">
                    <a:moveTo>
                      <a:pt x="0" y="1"/>
                    </a:moveTo>
                    <a:cubicBezTo>
                      <a:pt x="0" y="2"/>
                      <a:pt x="95" y="2"/>
                      <a:pt x="211" y="2"/>
                    </a:cubicBezTo>
                    <a:cubicBezTo>
                      <a:pt x="327" y="2"/>
                      <a:pt x="422" y="2"/>
                      <a:pt x="422" y="1"/>
                    </a:cubicBezTo>
                    <a:cubicBezTo>
                      <a:pt x="422" y="0"/>
                      <a:pt x="327" y="0"/>
                      <a:pt x="211" y="0"/>
                    </a:cubicBezTo>
                    <a:cubicBezTo>
                      <a:pt x="95"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42" name="Google Shape;1242;p30"/>
              <p:cNvSpPr/>
              <p:nvPr/>
            </p:nvSpPr>
            <p:spPr>
              <a:xfrm>
                <a:off x="2815621" y="4371385"/>
                <a:ext cx="242362" cy="849928"/>
              </a:xfrm>
              <a:custGeom>
                <a:rect b="b" l="l" r="r" t="t"/>
                <a:pathLst>
                  <a:path extrusionOk="0" h="512" w="146">
                    <a:moveTo>
                      <a:pt x="0" y="512"/>
                    </a:moveTo>
                    <a:cubicBezTo>
                      <a:pt x="1" y="512"/>
                      <a:pt x="34" y="398"/>
                      <a:pt x="75" y="257"/>
                    </a:cubicBezTo>
                    <a:cubicBezTo>
                      <a:pt x="115" y="115"/>
                      <a:pt x="147" y="0"/>
                      <a:pt x="146" y="0"/>
                    </a:cubicBezTo>
                    <a:cubicBezTo>
                      <a:pt x="145" y="0"/>
                      <a:pt x="112" y="114"/>
                      <a:pt x="72" y="256"/>
                    </a:cubicBezTo>
                    <a:cubicBezTo>
                      <a:pt x="32" y="397"/>
                      <a:pt x="0" y="512"/>
                      <a:pt x="0" y="512"/>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3" name="Google Shape;1243;p30"/>
              <p:cNvSpPr/>
              <p:nvPr/>
            </p:nvSpPr>
            <p:spPr>
              <a:xfrm>
                <a:off x="2143314" y="4578887"/>
                <a:ext cx="436584" cy="385123"/>
              </a:xfrm>
              <a:custGeom>
                <a:rect b="b" l="l" r="r" t="t"/>
                <a:pathLst>
                  <a:path extrusionOk="0" h="232" w="263">
                    <a:moveTo>
                      <a:pt x="261" y="6"/>
                    </a:moveTo>
                    <a:cubicBezTo>
                      <a:pt x="261" y="6"/>
                      <a:pt x="216" y="-8"/>
                      <a:pt x="185" y="6"/>
                    </a:cubicBezTo>
                    <a:cubicBezTo>
                      <a:pt x="154" y="21"/>
                      <a:pt x="0" y="140"/>
                      <a:pt x="0" y="140"/>
                    </a:cubicBezTo>
                    <a:lnTo>
                      <a:pt x="25" y="232"/>
                    </a:lnTo>
                    <a:lnTo>
                      <a:pt x="61" y="203"/>
                    </a:lnTo>
                    <a:cubicBezTo>
                      <a:pt x="61" y="203"/>
                      <a:pt x="119" y="211"/>
                      <a:pt x="142" y="189"/>
                    </a:cubicBezTo>
                    <a:cubicBezTo>
                      <a:pt x="164" y="166"/>
                      <a:pt x="190" y="145"/>
                      <a:pt x="190" y="145"/>
                    </a:cubicBezTo>
                    <a:cubicBezTo>
                      <a:pt x="190" y="145"/>
                      <a:pt x="213" y="182"/>
                      <a:pt x="226" y="180"/>
                    </a:cubicBezTo>
                    <a:cubicBezTo>
                      <a:pt x="235" y="178"/>
                      <a:pt x="240" y="149"/>
                      <a:pt x="240" y="149"/>
                    </a:cubicBezTo>
                    <a:cubicBezTo>
                      <a:pt x="240" y="149"/>
                      <a:pt x="268" y="156"/>
                      <a:pt x="261" y="129"/>
                    </a:cubicBezTo>
                    <a:lnTo>
                      <a:pt x="245" y="75"/>
                    </a:lnTo>
                    <a:cubicBezTo>
                      <a:pt x="242" y="66"/>
                      <a:pt x="233" y="59"/>
                      <a:pt x="223" y="58"/>
                    </a:cubicBezTo>
                    <a:lnTo>
                      <a:pt x="175" y="53"/>
                    </a:lnTo>
                    <a:lnTo>
                      <a:pt x="201" y="32"/>
                    </a:lnTo>
                    <a:cubicBezTo>
                      <a:pt x="201" y="32"/>
                      <a:pt x="229" y="34"/>
                      <a:pt x="253" y="29"/>
                    </a:cubicBezTo>
                    <a:cubicBezTo>
                      <a:pt x="261" y="27"/>
                      <a:pt x="267" y="11"/>
                      <a:pt x="261" y="6"/>
                    </a:cubicBezTo>
                    <a:close/>
                  </a:path>
                </a:pathLst>
              </a:custGeom>
              <a:solidFill>
                <a:srgbClr val="9E6753"/>
              </a:solidFill>
              <a:ln>
                <a:noFill/>
              </a:ln>
            </p:spPr>
            <p:txBody>
              <a:bodyPr anchorCtr="1" anchor="ctr" bIns="38500" lIns="90000" spcFirstLastPara="1" rIns="90000" wrap="square" tIns="38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4" name="Google Shape;1244;p30"/>
              <p:cNvSpPr/>
              <p:nvPr/>
            </p:nvSpPr>
            <p:spPr>
              <a:xfrm>
                <a:off x="2408916" y="4733269"/>
                <a:ext cx="122841" cy="91301"/>
              </a:xfrm>
              <a:custGeom>
                <a:rect b="b" l="l" r="r" t="t"/>
                <a:pathLst>
                  <a:path extrusionOk="0" h="55" w="74">
                    <a:moveTo>
                      <a:pt x="0" y="12"/>
                    </a:moveTo>
                    <a:cubicBezTo>
                      <a:pt x="1" y="12"/>
                      <a:pt x="6" y="9"/>
                      <a:pt x="15" y="6"/>
                    </a:cubicBezTo>
                    <a:cubicBezTo>
                      <a:pt x="19" y="4"/>
                      <a:pt x="25" y="2"/>
                      <a:pt x="31" y="3"/>
                    </a:cubicBezTo>
                    <a:cubicBezTo>
                      <a:pt x="37" y="3"/>
                      <a:pt x="43" y="5"/>
                      <a:pt x="49" y="10"/>
                    </a:cubicBezTo>
                    <a:cubicBezTo>
                      <a:pt x="61" y="19"/>
                      <a:pt x="66" y="31"/>
                      <a:pt x="69" y="40"/>
                    </a:cubicBezTo>
                    <a:cubicBezTo>
                      <a:pt x="72" y="49"/>
                      <a:pt x="74" y="55"/>
                      <a:pt x="74" y="55"/>
                    </a:cubicBezTo>
                    <a:cubicBezTo>
                      <a:pt x="75" y="55"/>
                      <a:pt x="74" y="49"/>
                      <a:pt x="71" y="40"/>
                    </a:cubicBezTo>
                    <a:cubicBezTo>
                      <a:pt x="69" y="35"/>
                      <a:pt x="67" y="30"/>
                      <a:pt x="64" y="24"/>
                    </a:cubicBezTo>
                    <a:cubicBezTo>
                      <a:pt x="61" y="18"/>
                      <a:pt x="57" y="12"/>
                      <a:pt x="51" y="8"/>
                    </a:cubicBezTo>
                    <a:cubicBezTo>
                      <a:pt x="45" y="3"/>
                      <a:pt x="38" y="0"/>
                      <a:pt x="31" y="0"/>
                    </a:cubicBezTo>
                    <a:cubicBezTo>
                      <a:pt x="24" y="0"/>
                      <a:pt x="18" y="2"/>
                      <a:pt x="14" y="4"/>
                    </a:cubicBezTo>
                    <a:cubicBezTo>
                      <a:pt x="10" y="6"/>
                      <a:pt x="6" y="8"/>
                      <a:pt x="4" y="9"/>
                    </a:cubicBezTo>
                    <a:cubicBezTo>
                      <a:pt x="2" y="11"/>
                      <a:pt x="0" y="12"/>
                      <a:pt x="1" y="12"/>
                    </a:cubicBezTo>
                    <a:lnTo>
                      <a:pt x="0" y="1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5" name="Google Shape;1245;p30"/>
              <p:cNvSpPr/>
              <p:nvPr/>
            </p:nvSpPr>
            <p:spPr>
              <a:xfrm>
                <a:off x="2388996" y="4663548"/>
                <a:ext cx="48140" cy="11620"/>
              </a:xfrm>
              <a:custGeom>
                <a:rect b="b" l="l" r="r" t="t"/>
                <a:pathLst>
                  <a:path extrusionOk="0" h="7" w="29">
                    <a:moveTo>
                      <a:pt x="0" y="7"/>
                    </a:moveTo>
                    <a:cubicBezTo>
                      <a:pt x="0" y="8"/>
                      <a:pt x="6" y="4"/>
                      <a:pt x="14" y="3"/>
                    </a:cubicBezTo>
                    <a:cubicBezTo>
                      <a:pt x="22" y="2"/>
                      <a:pt x="28" y="5"/>
                      <a:pt x="29" y="4"/>
                    </a:cubicBezTo>
                    <a:cubicBezTo>
                      <a:pt x="29" y="4"/>
                      <a:pt x="28" y="2"/>
                      <a:pt x="25" y="1"/>
                    </a:cubicBezTo>
                    <a:cubicBezTo>
                      <a:pt x="22" y="0"/>
                      <a:pt x="18" y="0"/>
                      <a:pt x="14" y="0"/>
                    </a:cubicBezTo>
                    <a:cubicBezTo>
                      <a:pt x="9" y="1"/>
                      <a:pt x="5" y="2"/>
                      <a:pt x="3" y="4"/>
                    </a:cubicBezTo>
                    <a:cubicBezTo>
                      <a:pt x="1" y="6"/>
                      <a:pt x="0" y="7"/>
                      <a:pt x="0"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6" name="Google Shape;1246;p30"/>
              <p:cNvSpPr/>
              <p:nvPr/>
            </p:nvSpPr>
            <p:spPr>
              <a:xfrm>
                <a:off x="1831230" y="3820259"/>
                <a:ext cx="202522" cy="134461"/>
              </a:xfrm>
              <a:custGeom>
                <a:rect b="b" l="l" r="r" t="t"/>
                <a:pathLst>
                  <a:path extrusionOk="0" h="81" w="122">
                    <a:moveTo>
                      <a:pt x="94" y="8"/>
                    </a:moveTo>
                    <a:lnTo>
                      <a:pt x="110" y="9"/>
                    </a:lnTo>
                    <a:cubicBezTo>
                      <a:pt x="119" y="9"/>
                      <a:pt x="126" y="19"/>
                      <a:pt x="120" y="27"/>
                    </a:cubicBezTo>
                    <a:cubicBezTo>
                      <a:pt x="119" y="29"/>
                      <a:pt x="118" y="30"/>
                      <a:pt x="116" y="31"/>
                    </a:cubicBezTo>
                    <a:cubicBezTo>
                      <a:pt x="107" y="34"/>
                      <a:pt x="48" y="44"/>
                      <a:pt x="48" y="44"/>
                    </a:cubicBezTo>
                    <a:lnTo>
                      <a:pt x="21" y="81"/>
                    </a:lnTo>
                    <a:lnTo>
                      <a:pt x="0" y="69"/>
                    </a:lnTo>
                    <a:cubicBezTo>
                      <a:pt x="0" y="69"/>
                      <a:pt x="26" y="-2"/>
                      <a:pt x="24" y="0"/>
                    </a:cubicBezTo>
                    <a:cubicBezTo>
                      <a:pt x="22" y="2"/>
                      <a:pt x="94" y="8"/>
                      <a:pt x="94" y="8"/>
                    </a:cubicBezTo>
                    <a:close/>
                  </a:path>
                </a:pathLst>
              </a:custGeom>
              <a:solidFill>
                <a:srgbClr val="8A594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7" name="Google Shape;1247;p30"/>
              <p:cNvSpPr/>
              <p:nvPr/>
            </p:nvSpPr>
            <p:spPr>
              <a:xfrm>
                <a:off x="1645308" y="3803659"/>
                <a:ext cx="358563" cy="418324"/>
              </a:xfrm>
              <a:custGeom>
                <a:rect b="b" l="l" r="r" t="t"/>
                <a:pathLst>
                  <a:path extrusionOk="0" h="252" w="216">
                    <a:moveTo>
                      <a:pt x="0" y="206"/>
                    </a:moveTo>
                    <a:lnTo>
                      <a:pt x="120" y="12"/>
                    </a:lnTo>
                    <a:cubicBezTo>
                      <a:pt x="124" y="6"/>
                      <a:pt x="129" y="3"/>
                      <a:pt x="136" y="3"/>
                    </a:cubicBezTo>
                    <a:lnTo>
                      <a:pt x="202" y="0"/>
                    </a:lnTo>
                    <a:cubicBezTo>
                      <a:pt x="212" y="0"/>
                      <a:pt x="220" y="11"/>
                      <a:pt x="214" y="20"/>
                    </a:cubicBezTo>
                    <a:cubicBezTo>
                      <a:pt x="213" y="23"/>
                      <a:pt x="210" y="25"/>
                      <a:pt x="206" y="26"/>
                    </a:cubicBezTo>
                    <a:cubicBezTo>
                      <a:pt x="190" y="29"/>
                      <a:pt x="148" y="31"/>
                      <a:pt x="148" y="31"/>
                    </a:cubicBezTo>
                    <a:lnTo>
                      <a:pt x="121" y="85"/>
                    </a:lnTo>
                    <a:lnTo>
                      <a:pt x="187" y="60"/>
                    </a:lnTo>
                    <a:cubicBezTo>
                      <a:pt x="194" y="57"/>
                      <a:pt x="201" y="61"/>
                      <a:pt x="202" y="68"/>
                    </a:cubicBezTo>
                    <a:cubicBezTo>
                      <a:pt x="203" y="74"/>
                      <a:pt x="202" y="81"/>
                      <a:pt x="197" y="85"/>
                    </a:cubicBezTo>
                    <a:cubicBezTo>
                      <a:pt x="186" y="93"/>
                      <a:pt x="149" y="122"/>
                      <a:pt x="149" y="122"/>
                    </a:cubicBezTo>
                    <a:cubicBezTo>
                      <a:pt x="149" y="122"/>
                      <a:pt x="144" y="171"/>
                      <a:pt x="126" y="196"/>
                    </a:cubicBezTo>
                    <a:cubicBezTo>
                      <a:pt x="107" y="221"/>
                      <a:pt x="78" y="252"/>
                      <a:pt x="78" y="252"/>
                    </a:cubicBezTo>
                    <a:lnTo>
                      <a:pt x="0" y="206"/>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8" name="Google Shape;1248;p30"/>
              <p:cNvSpPr/>
              <p:nvPr/>
            </p:nvSpPr>
            <p:spPr>
              <a:xfrm>
                <a:off x="1758189" y="3943101"/>
                <a:ext cx="96281" cy="89641"/>
              </a:xfrm>
              <a:custGeom>
                <a:rect b="b" l="l" r="r" t="t"/>
                <a:pathLst>
                  <a:path extrusionOk="0" h="54" w="58">
                    <a:moveTo>
                      <a:pt x="0" y="54"/>
                    </a:moveTo>
                    <a:cubicBezTo>
                      <a:pt x="1" y="54"/>
                      <a:pt x="12" y="41"/>
                      <a:pt x="28" y="26"/>
                    </a:cubicBezTo>
                    <a:cubicBezTo>
                      <a:pt x="44" y="11"/>
                      <a:pt x="58" y="0"/>
                      <a:pt x="58" y="0"/>
                    </a:cubicBezTo>
                    <a:cubicBezTo>
                      <a:pt x="57" y="-1"/>
                      <a:pt x="54" y="2"/>
                      <a:pt x="48" y="6"/>
                    </a:cubicBezTo>
                    <a:cubicBezTo>
                      <a:pt x="42" y="10"/>
                      <a:pt x="34" y="16"/>
                      <a:pt x="26" y="24"/>
                    </a:cubicBezTo>
                    <a:cubicBezTo>
                      <a:pt x="18" y="31"/>
                      <a:pt x="11" y="39"/>
                      <a:pt x="7" y="44"/>
                    </a:cubicBezTo>
                    <a:cubicBezTo>
                      <a:pt x="2" y="50"/>
                      <a:pt x="0" y="54"/>
                      <a:pt x="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9" name="Google Shape;1249;p30"/>
              <p:cNvSpPr/>
              <p:nvPr/>
            </p:nvSpPr>
            <p:spPr>
              <a:xfrm>
                <a:off x="657598" y="2815949"/>
                <a:ext cx="1171971" cy="587645"/>
              </a:xfrm>
              <a:custGeom>
                <a:rect b="b" l="l" r="r" t="t"/>
                <a:pathLst>
                  <a:path extrusionOk="0" h="354" w="706">
                    <a:moveTo>
                      <a:pt x="15" y="354"/>
                    </a:moveTo>
                    <a:cubicBezTo>
                      <a:pt x="4" y="350"/>
                      <a:pt x="1" y="332"/>
                      <a:pt x="11" y="326"/>
                    </a:cubicBezTo>
                    <a:cubicBezTo>
                      <a:pt x="3" y="320"/>
                      <a:pt x="6" y="307"/>
                      <a:pt x="14" y="301"/>
                    </a:cubicBezTo>
                    <a:cubicBezTo>
                      <a:pt x="21" y="295"/>
                      <a:pt x="31" y="292"/>
                      <a:pt x="37" y="284"/>
                    </a:cubicBezTo>
                    <a:cubicBezTo>
                      <a:pt x="26" y="286"/>
                      <a:pt x="15" y="276"/>
                      <a:pt x="16" y="265"/>
                    </a:cubicBezTo>
                    <a:cubicBezTo>
                      <a:pt x="9" y="265"/>
                      <a:pt x="2" y="259"/>
                      <a:pt x="1" y="252"/>
                    </a:cubicBezTo>
                    <a:cubicBezTo>
                      <a:pt x="-1" y="246"/>
                      <a:pt x="3" y="238"/>
                      <a:pt x="9" y="235"/>
                    </a:cubicBezTo>
                    <a:cubicBezTo>
                      <a:pt x="0" y="233"/>
                      <a:pt x="2" y="218"/>
                      <a:pt x="10" y="214"/>
                    </a:cubicBezTo>
                    <a:cubicBezTo>
                      <a:pt x="18" y="210"/>
                      <a:pt x="28" y="211"/>
                      <a:pt x="37" y="208"/>
                    </a:cubicBezTo>
                    <a:cubicBezTo>
                      <a:pt x="53" y="194"/>
                      <a:pt x="74" y="184"/>
                      <a:pt x="96" y="182"/>
                    </a:cubicBezTo>
                    <a:cubicBezTo>
                      <a:pt x="85" y="172"/>
                      <a:pt x="74" y="161"/>
                      <a:pt x="62" y="151"/>
                    </a:cubicBezTo>
                    <a:cubicBezTo>
                      <a:pt x="60" y="148"/>
                      <a:pt x="57" y="146"/>
                      <a:pt x="56" y="142"/>
                    </a:cubicBezTo>
                    <a:cubicBezTo>
                      <a:pt x="54" y="135"/>
                      <a:pt x="60" y="127"/>
                      <a:pt x="67" y="123"/>
                    </a:cubicBezTo>
                    <a:cubicBezTo>
                      <a:pt x="81" y="113"/>
                      <a:pt x="97" y="108"/>
                      <a:pt x="114" y="108"/>
                    </a:cubicBezTo>
                    <a:cubicBezTo>
                      <a:pt x="120" y="108"/>
                      <a:pt x="126" y="109"/>
                      <a:pt x="127" y="115"/>
                    </a:cubicBezTo>
                    <a:cubicBezTo>
                      <a:pt x="139" y="111"/>
                      <a:pt x="152" y="113"/>
                      <a:pt x="165" y="115"/>
                    </a:cubicBezTo>
                    <a:cubicBezTo>
                      <a:pt x="172" y="116"/>
                      <a:pt x="179" y="117"/>
                      <a:pt x="184" y="123"/>
                    </a:cubicBezTo>
                    <a:cubicBezTo>
                      <a:pt x="182" y="116"/>
                      <a:pt x="177" y="111"/>
                      <a:pt x="173" y="105"/>
                    </a:cubicBezTo>
                    <a:cubicBezTo>
                      <a:pt x="168" y="99"/>
                      <a:pt x="165" y="93"/>
                      <a:pt x="166" y="86"/>
                    </a:cubicBezTo>
                    <a:cubicBezTo>
                      <a:pt x="168" y="79"/>
                      <a:pt x="177" y="74"/>
                      <a:pt x="182" y="78"/>
                    </a:cubicBezTo>
                    <a:cubicBezTo>
                      <a:pt x="176" y="75"/>
                      <a:pt x="178" y="64"/>
                      <a:pt x="184" y="60"/>
                    </a:cubicBezTo>
                    <a:cubicBezTo>
                      <a:pt x="190" y="56"/>
                      <a:pt x="198" y="57"/>
                      <a:pt x="205" y="57"/>
                    </a:cubicBezTo>
                    <a:cubicBezTo>
                      <a:pt x="210" y="58"/>
                      <a:pt x="216" y="59"/>
                      <a:pt x="217" y="64"/>
                    </a:cubicBezTo>
                    <a:cubicBezTo>
                      <a:pt x="220" y="53"/>
                      <a:pt x="240" y="54"/>
                      <a:pt x="243" y="65"/>
                    </a:cubicBezTo>
                    <a:cubicBezTo>
                      <a:pt x="250" y="59"/>
                      <a:pt x="262" y="62"/>
                      <a:pt x="267" y="70"/>
                    </a:cubicBezTo>
                    <a:cubicBezTo>
                      <a:pt x="279" y="64"/>
                      <a:pt x="295" y="72"/>
                      <a:pt x="297" y="85"/>
                    </a:cubicBezTo>
                    <a:cubicBezTo>
                      <a:pt x="292" y="73"/>
                      <a:pt x="287" y="62"/>
                      <a:pt x="281" y="50"/>
                    </a:cubicBezTo>
                    <a:cubicBezTo>
                      <a:pt x="278" y="44"/>
                      <a:pt x="279" y="32"/>
                      <a:pt x="286" y="34"/>
                    </a:cubicBezTo>
                    <a:cubicBezTo>
                      <a:pt x="276" y="33"/>
                      <a:pt x="272" y="19"/>
                      <a:pt x="278" y="10"/>
                    </a:cubicBezTo>
                    <a:cubicBezTo>
                      <a:pt x="283" y="2"/>
                      <a:pt x="295" y="-1"/>
                      <a:pt x="305" y="1"/>
                    </a:cubicBezTo>
                    <a:cubicBezTo>
                      <a:pt x="308" y="6"/>
                      <a:pt x="310" y="11"/>
                      <a:pt x="313" y="15"/>
                    </a:cubicBezTo>
                    <a:cubicBezTo>
                      <a:pt x="320" y="11"/>
                      <a:pt x="330" y="12"/>
                      <a:pt x="336" y="18"/>
                    </a:cubicBezTo>
                    <a:cubicBezTo>
                      <a:pt x="342" y="24"/>
                      <a:pt x="344" y="33"/>
                      <a:pt x="341" y="41"/>
                    </a:cubicBezTo>
                    <a:cubicBezTo>
                      <a:pt x="346" y="37"/>
                      <a:pt x="353" y="40"/>
                      <a:pt x="356" y="46"/>
                    </a:cubicBezTo>
                    <a:cubicBezTo>
                      <a:pt x="359" y="51"/>
                      <a:pt x="358" y="58"/>
                      <a:pt x="357" y="64"/>
                    </a:cubicBezTo>
                    <a:cubicBezTo>
                      <a:pt x="368" y="56"/>
                      <a:pt x="385" y="68"/>
                      <a:pt x="382" y="81"/>
                    </a:cubicBezTo>
                    <a:cubicBezTo>
                      <a:pt x="392" y="77"/>
                      <a:pt x="402" y="76"/>
                      <a:pt x="412" y="78"/>
                    </a:cubicBezTo>
                    <a:cubicBezTo>
                      <a:pt x="408" y="70"/>
                      <a:pt x="410" y="60"/>
                      <a:pt x="417" y="54"/>
                    </a:cubicBezTo>
                    <a:cubicBezTo>
                      <a:pt x="423" y="49"/>
                      <a:pt x="434" y="48"/>
                      <a:pt x="441" y="53"/>
                    </a:cubicBezTo>
                    <a:cubicBezTo>
                      <a:pt x="443" y="41"/>
                      <a:pt x="458" y="34"/>
                      <a:pt x="468" y="39"/>
                    </a:cubicBezTo>
                    <a:cubicBezTo>
                      <a:pt x="472" y="28"/>
                      <a:pt x="489" y="21"/>
                      <a:pt x="497" y="30"/>
                    </a:cubicBezTo>
                    <a:cubicBezTo>
                      <a:pt x="506" y="39"/>
                      <a:pt x="499" y="54"/>
                      <a:pt x="492" y="64"/>
                    </a:cubicBezTo>
                    <a:cubicBezTo>
                      <a:pt x="484" y="76"/>
                      <a:pt x="477" y="87"/>
                      <a:pt x="469" y="98"/>
                    </a:cubicBezTo>
                    <a:cubicBezTo>
                      <a:pt x="491" y="90"/>
                      <a:pt x="513" y="80"/>
                      <a:pt x="536" y="71"/>
                    </a:cubicBezTo>
                    <a:cubicBezTo>
                      <a:pt x="538" y="71"/>
                      <a:pt x="540" y="70"/>
                      <a:pt x="542" y="70"/>
                    </a:cubicBezTo>
                    <a:cubicBezTo>
                      <a:pt x="545" y="71"/>
                      <a:pt x="547" y="74"/>
                      <a:pt x="550" y="76"/>
                    </a:cubicBezTo>
                    <a:cubicBezTo>
                      <a:pt x="553" y="78"/>
                      <a:pt x="558" y="78"/>
                      <a:pt x="562" y="79"/>
                    </a:cubicBezTo>
                    <a:cubicBezTo>
                      <a:pt x="573" y="84"/>
                      <a:pt x="571" y="101"/>
                      <a:pt x="562" y="109"/>
                    </a:cubicBezTo>
                    <a:cubicBezTo>
                      <a:pt x="554" y="117"/>
                      <a:pt x="541" y="120"/>
                      <a:pt x="532" y="127"/>
                    </a:cubicBezTo>
                    <a:cubicBezTo>
                      <a:pt x="541" y="130"/>
                      <a:pt x="550" y="132"/>
                      <a:pt x="559" y="135"/>
                    </a:cubicBezTo>
                    <a:cubicBezTo>
                      <a:pt x="565" y="120"/>
                      <a:pt x="585" y="112"/>
                      <a:pt x="599" y="120"/>
                    </a:cubicBezTo>
                    <a:cubicBezTo>
                      <a:pt x="604" y="110"/>
                      <a:pt x="618" y="110"/>
                      <a:pt x="629" y="112"/>
                    </a:cubicBezTo>
                    <a:cubicBezTo>
                      <a:pt x="638" y="113"/>
                      <a:pt x="649" y="115"/>
                      <a:pt x="655" y="123"/>
                    </a:cubicBezTo>
                    <a:cubicBezTo>
                      <a:pt x="663" y="133"/>
                      <a:pt x="659" y="149"/>
                      <a:pt x="651" y="158"/>
                    </a:cubicBezTo>
                    <a:cubicBezTo>
                      <a:pt x="642" y="168"/>
                      <a:pt x="630" y="172"/>
                      <a:pt x="618" y="176"/>
                    </a:cubicBezTo>
                    <a:cubicBezTo>
                      <a:pt x="619" y="185"/>
                      <a:pt x="630" y="189"/>
                      <a:pt x="639" y="188"/>
                    </a:cubicBezTo>
                    <a:cubicBezTo>
                      <a:pt x="647" y="188"/>
                      <a:pt x="657" y="186"/>
                      <a:pt x="664" y="189"/>
                    </a:cubicBezTo>
                    <a:cubicBezTo>
                      <a:pt x="675" y="195"/>
                      <a:pt x="678" y="209"/>
                      <a:pt x="688" y="215"/>
                    </a:cubicBezTo>
                    <a:cubicBezTo>
                      <a:pt x="692" y="216"/>
                      <a:pt x="695" y="217"/>
                      <a:pt x="698" y="219"/>
                    </a:cubicBezTo>
                    <a:cubicBezTo>
                      <a:pt x="702" y="222"/>
                      <a:pt x="703" y="228"/>
                      <a:pt x="704" y="233"/>
                    </a:cubicBezTo>
                    <a:cubicBezTo>
                      <a:pt x="704" y="239"/>
                      <a:pt x="705" y="245"/>
                      <a:pt x="706" y="252"/>
                    </a:cubicBezTo>
                    <a:cubicBezTo>
                      <a:pt x="706" y="255"/>
                      <a:pt x="706" y="258"/>
                      <a:pt x="705" y="261"/>
                    </a:cubicBezTo>
                    <a:cubicBezTo>
                      <a:pt x="702" y="271"/>
                      <a:pt x="688" y="271"/>
                      <a:pt x="679" y="266"/>
                    </a:cubicBezTo>
                    <a:cubicBezTo>
                      <a:pt x="670" y="262"/>
                      <a:pt x="663" y="253"/>
                      <a:pt x="653" y="251"/>
                    </a:cubicBezTo>
                    <a:cubicBezTo>
                      <a:pt x="666" y="259"/>
                      <a:pt x="679" y="268"/>
                      <a:pt x="685" y="281"/>
                    </a:cubicBezTo>
                    <a:cubicBezTo>
                      <a:pt x="691" y="295"/>
                      <a:pt x="686" y="314"/>
                      <a:pt x="671" y="318"/>
                    </a:cubicBezTo>
                    <a:cubicBezTo>
                      <a:pt x="657" y="321"/>
                      <a:pt x="644" y="308"/>
                      <a:pt x="635" y="296"/>
                    </a:cubicBezTo>
                    <a:cubicBezTo>
                      <a:pt x="626" y="284"/>
                      <a:pt x="613" y="270"/>
                      <a:pt x="598" y="275"/>
                    </a:cubicBezTo>
                    <a:lnTo>
                      <a:pt x="15" y="354"/>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50" name="Google Shape;1250;p30"/>
              <p:cNvSpPr/>
              <p:nvPr/>
            </p:nvSpPr>
            <p:spPr>
              <a:xfrm>
                <a:off x="616097" y="3141313"/>
                <a:ext cx="1200191" cy="723767"/>
              </a:xfrm>
              <a:custGeom>
                <a:rect b="b" l="l" r="r" t="t"/>
                <a:pathLst>
                  <a:path extrusionOk="0" h="436" w="723">
                    <a:moveTo>
                      <a:pt x="61" y="151"/>
                    </a:moveTo>
                    <a:cubicBezTo>
                      <a:pt x="51" y="142"/>
                      <a:pt x="32" y="151"/>
                      <a:pt x="32" y="164"/>
                    </a:cubicBezTo>
                    <a:cubicBezTo>
                      <a:pt x="19" y="166"/>
                      <a:pt x="7" y="176"/>
                      <a:pt x="2" y="189"/>
                    </a:cubicBezTo>
                    <a:cubicBezTo>
                      <a:pt x="-2" y="202"/>
                      <a:pt x="1" y="218"/>
                      <a:pt x="11" y="227"/>
                    </a:cubicBezTo>
                    <a:cubicBezTo>
                      <a:pt x="18" y="235"/>
                      <a:pt x="35" y="237"/>
                      <a:pt x="38" y="227"/>
                    </a:cubicBezTo>
                    <a:cubicBezTo>
                      <a:pt x="40" y="236"/>
                      <a:pt x="47" y="244"/>
                      <a:pt x="57" y="247"/>
                    </a:cubicBezTo>
                    <a:cubicBezTo>
                      <a:pt x="46" y="259"/>
                      <a:pt x="50" y="281"/>
                      <a:pt x="64" y="289"/>
                    </a:cubicBezTo>
                    <a:cubicBezTo>
                      <a:pt x="45" y="298"/>
                      <a:pt x="45" y="330"/>
                      <a:pt x="63" y="339"/>
                    </a:cubicBezTo>
                    <a:cubicBezTo>
                      <a:pt x="57" y="350"/>
                      <a:pt x="61" y="365"/>
                      <a:pt x="72" y="371"/>
                    </a:cubicBezTo>
                    <a:cubicBezTo>
                      <a:pt x="82" y="377"/>
                      <a:pt x="98" y="373"/>
                      <a:pt x="104" y="363"/>
                    </a:cubicBezTo>
                    <a:cubicBezTo>
                      <a:pt x="106" y="372"/>
                      <a:pt x="109" y="382"/>
                      <a:pt x="117" y="388"/>
                    </a:cubicBezTo>
                    <a:cubicBezTo>
                      <a:pt x="124" y="394"/>
                      <a:pt x="137" y="394"/>
                      <a:pt x="142" y="386"/>
                    </a:cubicBezTo>
                    <a:cubicBezTo>
                      <a:pt x="144" y="405"/>
                      <a:pt x="167" y="418"/>
                      <a:pt x="185" y="410"/>
                    </a:cubicBezTo>
                    <a:cubicBezTo>
                      <a:pt x="183" y="420"/>
                      <a:pt x="189" y="432"/>
                      <a:pt x="199" y="435"/>
                    </a:cubicBezTo>
                    <a:cubicBezTo>
                      <a:pt x="209" y="438"/>
                      <a:pt x="221" y="432"/>
                      <a:pt x="225" y="422"/>
                    </a:cubicBezTo>
                    <a:cubicBezTo>
                      <a:pt x="242" y="425"/>
                      <a:pt x="260" y="428"/>
                      <a:pt x="277" y="432"/>
                    </a:cubicBezTo>
                    <a:cubicBezTo>
                      <a:pt x="289" y="434"/>
                      <a:pt x="300" y="436"/>
                      <a:pt x="312" y="436"/>
                    </a:cubicBezTo>
                    <a:cubicBezTo>
                      <a:pt x="327" y="436"/>
                      <a:pt x="342" y="432"/>
                      <a:pt x="356" y="425"/>
                    </a:cubicBezTo>
                    <a:cubicBezTo>
                      <a:pt x="360" y="423"/>
                      <a:pt x="365" y="420"/>
                      <a:pt x="369" y="420"/>
                    </a:cubicBezTo>
                    <a:cubicBezTo>
                      <a:pt x="375" y="420"/>
                      <a:pt x="380" y="423"/>
                      <a:pt x="385" y="426"/>
                    </a:cubicBezTo>
                    <a:cubicBezTo>
                      <a:pt x="411" y="440"/>
                      <a:pt x="444" y="438"/>
                      <a:pt x="469" y="423"/>
                    </a:cubicBezTo>
                    <a:cubicBezTo>
                      <a:pt x="473" y="420"/>
                      <a:pt x="477" y="418"/>
                      <a:pt x="482" y="416"/>
                    </a:cubicBezTo>
                    <a:cubicBezTo>
                      <a:pt x="487" y="415"/>
                      <a:pt x="492" y="416"/>
                      <a:pt x="498" y="417"/>
                    </a:cubicBezTo>
                    <a:cubicBezTo>
                      <a:pt x="511" y="420"/>
                      <a:pt x="524" y="420"/>
                      <a:pt x="537" y="419"/>
                    </a:cubicBezTo>
                    <a:cubicBezTo>
                      <a:pt x="548" y="418"/>
                      <a:pt x="560" y="416"/>
                      <a:pt x="567" y="407"/>
                    </a:cubicBezTo>
                    <a:cubicBezTo>
                      <a:pt x="574" y="398"/>
                      <a:pt x="571" y="382"/>
                      <a:pt x="560" y="380"/>
                    </a:cubicBezTo>
                    <a:cubicBezTo>
                      <a:pt x="561" y="372"/>
                      <a:pt x="564" y="365"/>
                      <a:pt x="570" y="361"/>
                    </a:cubicBezTo>
                    <a:cubicBezTo>
                      <a:pt x="576" y="357"/>
                      <a:pt x="585" y="358"/>
                      <a:pt x="590" y="364"/>
                    </a:cubicBezTo>
                    <a:cubicBezTo>
                      <a:pt x="594" y="370"/>
                      <a:pt x="589" y="380"/>
                      <a:pt x="581" y="380"/>
                    </a:cubicBezTo>
                    <a:cubicBezTo>
                      <a:pt x="592" y="390"/>
                      <a:pt x="612" y="383"/>
                      <a:pt x="616" y="368"/>
                    </a:cubicBezTo>
                    <a:cubicBezTo>
                      <a:pt x="619" y="354"/>
                      <a:pt x="607" y="339"/>
                      <a:pt x="592" y="336"/>
                    </a:cubicBezTo>
                    <a:cubicBezTo>
                      <a:pt x="597" y="326"/>
                      <a:pt x="600" y="315"/>
                      <a:pt x="599" y="305"/>
                    </a:cubicBezTo>
                    <a:cubicBezTo>
                      <a:pt x="605" y="315"/>
                      <a:pt x="620" y="320"/>
                      <a:pt x="630" y="314"/>
                    </a:cubicBezTo>
                    <a:cubicBezTo>
                      <a:pt x="635" y="325"/>
                      <a:pt x="642" y="334"/>
                      <a:pt x="653" y="338"/>
                    </a:cubicBezTo>
                    <a:cubicBezTo>
                      <a:pt x="663" y="342"/>
                      <a:pt x="677" y="339"/>
                      <a:pt x="682" y="329"/>
                    </a:cubicBezTo>
                    <a:cubicBezTo>
                      <a:pt x="688" y="319"/>
                      <a:pt x="681" y="304"/>
                      <a:pt x="670" y="303"/>
                    </a:cubicBezTo>
                    <a:cubicBezTo>
                      <a:pt x="680" y="293"/>
                      <a:pt x="672" y="271"/>
                      <a:pt x="658" y="270"/>
                    </a:cubicBezTo>
                    <a:cubicBezTo>
                      <a:pt x="663" y="256"/>
                      <a:pt x="657" y="239"/>
                      <a:pt x="645" y="232"/>
                    </a:cubicBezTo>
                    <a:cubicBezTo>
                      <a:pt x="652" y="239"/>
                      <a:pt x="666" y="236"/>
                      <a:pt x="671" y="227"/>
                    </a:cubicBezTo>
                    <a:cubicBezTo>
                      <a:pt x="675" y="239"/>
                      <a:pt x="692" y="239"/>
                      <a:pt x="704" y="235"/>
                    </a:cubicBezTo>
                    <a:cubicBezTo>
                      <a:pt x="714" y="232"/>
                      <a:pt x="723" y="227"/>
                      <a:pt x="723" y="213"/>
                    </a:cubicBezTo>
                    <a:cubicBezTo>
                      <a:pt x="723" y="207"/>
                      <a:pt x="721" y="201"/>
                      <a:pt x="717" y="197"/>
                    </a:cubicBezTo>
                    <a:cubicBezTo>
                      <a:pt x="707" y="185"/>
                      <a:pt x="693" y="182"/>
                      <a:pt x="679" y="179"/>
                    </a:cubicBezTo>
                    <a:cubicBezTo>
                      <a:pt x="674" y="161"/>
                      <a:pt x="672" y="142"/>
                      <a:pt x="673" y="124"/>
                    </a:cubicBezTo>
                    <a:cubicBezTo>
                      <a:pt x="689" y="127"/>
                      <a:pt x="706" y="119"/>
                      <a:pt x="711" y="104"/>
                    </a:cubicBezTo>
                    <a:lnTo>
                      <a:pt x="640" y="48"/>
                    </a:lnTo>
                    <a:cubicBezTo>
                      <a:pt x="640" y="48"/>
                      <a:pt x="465" y="1"/>
                      <a:pt x="459" y="0"/>
                    </a:cubicBezTo>
                    <a:cubicBezTo>
                      <a:pt x="452" y="0"/>
                      <a:pt x="60" y="151"/>
                      <a:pt x="60" y="151"/>
                    </a:cubicBezTo>
                    <a:cubicBezTo>
                      <a:pt x="50" y="159"/>
                      <a:pt x="34" y="153"/>
                      <a:pt x="29" y="141"/>
                    </a:cubicBezTo>
                    <a:cubicBezTo>
                      <a:pt x="24" y="130"/>
                      <a:pt x="28" y="116"/>
                      <a:pt x="36" y="106"/>
                    </a:cubicBezTo>
                    <a:cubicBezTo>
                      <a:pt x="44" y="97"/>
                      <a:pt x="55" y="90"/>
                      <a:pt x="66" y="84"/>
                    </a:cubicBezTo>
                    <a:cubicBezTo>
                      <a:pt x="54" y="82"/>
                      <a:pt x="41" y="79"/>
                      <a:pt x="34" y="70"/>
                    </a:cubicBezTo>
                    <a:cubicBezTo>
                      <a:pt x="29" y="64"/>
                      <a:pt x="27" y="55"/>
                      <a:pt x="31" y="49"/>
                    </a:cubicBezTo>
                    <a:cubicBezTo>
                      <a:pt x="36" y="39"/>
                      <a:pt x="48" y="41"/>
                      <a:pt x="56" y="36"/>
                    </a:cubicBezTo>
                    <a:cubicBezTo>
                      <a:pt x="61" y="33"/>
                      <a:pt x="64" y="28"/>
                      <a:pt x="67" y="23"/>
                    </a:cubicBezTo>
                    <a:lnTo>
                      <a:pt x="61" y="151"/>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51" name="Google Shape;1251;p30"/>
              <p:cNvSpPr/>
              <p:nvPr/>
            </p:nvSpPr>
            <p:spPr>
              <a:xfrm>
                <a:off x="951421" y="3172853"/>
                <a:ext cx="600925" cy="893088"/>
              </a:xfrm>
              <a:custGeom>
                <a:rect b="b" l="l" r="r" t="t"/>
                <a:pathLst>
                  <a:path extrusionOk="0" h="538" w="362">
                    <a:moveTo>
                      <a:pt x="26" y="64"/>
                    </a:moveTo>
                    <a:cubicBezTo>
                      <a:pt x="28" y="45"/>
                      <a:pt x="44" y="30"/>
                      <a:pt x="63" y="30"/>
                    </a:cubicBezTo>
                    <a:lnTo>
                      <a:pt x="266" y="0"/>
                    </a:lnTo>
                    <a:cubicBezTo>
                      <a:pt x="330" y="0"/>
                      <a:pt x="364" y="82"/>
                      <a:pt x="362" y="146"/>
                    </a:cubicBezTo>
                    <a:cubicBezTo>
                      <a:pt x="359" y="217"/>
                      <a:pt x="353" y="303"/>
                      <a:pt x="339" y="355"/>
                    </a:cubicBezTo>
                    <a:cubicBezTo>
                      <a:pt x="312" y="459"/>
                      <a:pt x="229" y="465"/>
                      <a:pt x="229" y="465"/>
                    </a:cubicBezTo>
                    <a:cubicBezTo>
                      <a:pt x="229" y="464"/>
                      <a:pt x="225" y="500"/>
                      <a:pt x="221" y="538"/>
                    </a:cubicBezTo>
                    <a:lnTo>
                      <a:pt x="0" y="492"/>
                    </a:lnTo>
                    <a:lnTo>
                      <a:pt x="26" y="64"/>
                    </a:lnTo>
                    <a:close/>
                  </a:path>
                </a:pathLst>
              </a:custGeom>
              <a:solidFill>
                <a:srgbClr val="9E67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2" name="Google Shape;1252;p30"/>
              <p:cNvSpPr/>
              <p:nvPr/>
            </p:nvSpPr>
            <p:spPr>
              <a:xfrm>
                <a:off x="1442786" y="3534737"/>
                <a:ext cx="44820" cy="43160"/>
              </a:xfrm>
              <a:custGeom>
                <a:rect b="b" l="l" r="r" t="t"/>
                <a:pathLst>
                  <a:path extrusionOk="0" h="26" w="27">
                    <a:moveTo>
                      <a:pt x="27" y="13"/>
                    </a:moveTo>
                    <a:cubicBezTo>
                      <a:pt x="27" y="21"/>
                      <a:pt x="20" y="27"/>
                      <a:pt x="13" y="26"/>
                    </a:cubicBezTo>
                    <a:cubicBezTo>
                      <a:pt x="5" y="26"/>
                      <a:pt x="0" y="19"/>
                      <a:pt x="0" y="12"/>
                    </a:cubicBezTo>
                    <a:cubicBezTo>
                      <a:pt x="1" y="5"/>
                      <a:pt x="7" y="0"/>
                      <a:pt x="15" y="0"/>
                    </a:cubicBezTo>
                    <a:cubicBezTo>
                      <a:pt x="22" y="1"/>
                      <a:pt x="28" y="6"/>
                      <a:pt x="27"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53" name="Google Shape;1253;p30"/>
              <p:cNvSpPr/>
              <p:nvPr/>
            </p:nvSpPr>
            <p:spPr>
              <a:xfrm>
                <a:off x="1233624" y="3519796"/>
                <a:ext cx="46480" cy="43160"/>
              </a:xfrm>
              <a:custGeom>
                <a:rect b="b" l="l" r="r" t="t"/>
                <a:pathLst>
                  <a:path extrusionOk="0" h="26" w="28">
                    <a:moveTo>
                      <a:pt x="28" y="13"/>
                    </a:moveTo>
                    <a:cubicBezTo>
                      <a:pt x="27" y="21"/>
                      <a:pt x="20" y="27"/>
                      <a:pt x="13" y="26"/>
                    </a:cubicBezTo>
                    <a:cubicBezTo>
                      <a:pt x="5" y="26"/>
                      <a:pt x="0" y="19"/>
                      <a:pt x="0" y="12"/>
                    </a:cubicBezTo>
                    <a:cubicBezTo>
                      <a:pt x="1" y="5"/>
                      <a:pt x="7" y="0"/>
                      <a:pt x="15" y="0"/>
                    </a:cubicBezTo>
                    <a:cubicBezTo>
                      <a:pt x="22" y="1"/>
                      <a:pt x="28" y="6"/>
                      <a:pt x="28" y="1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54" name="Google Shape;1254;p30"/>
              <p:cNvSpPr/>
              <p:nvPr/>
            </p:nvSpPr>
            <p:spPr>
              <a:xfrm>
                <a:off x="1419546" y="3458376"/>
                <a:ext cx="89641" cy="28220"/>
              </a:xfrm>
              <a:custGeom>
                <a:rect b="b" l="l" r="r" t="t"/>
                <a:pathLst>
                  <a:path extrusionOk="0" h="17" w="54">
                    <a:moveTo>
                      <a:pt x="54" y="17"/>
                    </a:moveTo>
                    <a:cubicBezTo>
                      <a:pt x="53" y="18"/>
                      <a:pt x="43" y="10"/>
                      <a:pt x="28" y="8"/>
                    </a:cubicBezTo>
                    <a:cubicBezTo>
                      <a:pt x="14" y="7"/>
                      <a:pt x="2" y="13"/>
                      <a:pt x="1" y="11"/>
                    </a:cubicBezTo>
                    <a:cubicBezTo>
                      <a:pt x="0" y="10"/>
                      <a:pt x="2" y="7"/>
                      <a:pt x="7" y="4"/>
                    </a:cubicBezTo>
                    <a:cubicBezTo>
                      <a:pt x="12" y="1"/>
                      <a:pt x="20" y="-1"/>
                      <a:pt x="30" y="0"/>
                    </a:cubicBezTo>
                    <a:cubicBezTo>
                      <a:pt x="39" y="1"/>
                      <a:pt x="46" y="5"/>
                      <a:pt x="50"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55" name="Google Shape;1255;p30"/>
              <p:cNvSpPr/>
              <p:nvPr/>
            </p:nvSpPr>
            <p:spPr>
              <a:xfrm>
                <a:off x="1193783" y="3443436"/>
                <a:ext cx="89641" cy="28220"/>
              </a:xfrm>
              <a:custGeom>
                <a:rect b="b" l="l" r="r" t="t"/>
                <a:pathLst>
                  <a:path extrusionOk="0" h="17" w="54">
                    <a:moveTo>
                      <a:pt x="54" y="17"/>
                    </a:moveTo>
                    <a:cubicBezTo>
                      <a:pt x="52" y="19"/>
                      <a:pt x="43" y="10"/>
                      <a:pt x="28" y="9"/>
                    </a:cubicBezTo>
                    <a:cubicBezTo>
                      <a:pt x="13" y="7"/>
                      <a:pt x="2" y="13"/>
                      <a:pt x="0" y="11"/>
                    </a:cubicBezTo>
                    <a:cubicBezTo>
                      <a:pt x="0" y="10"/>
                      <a:pt x="2" y="7"/>
                      <a:pt x="7" y="5"/>
                    </a:cubicBezTo>
                    <a:cubicBezTo>
                      <a:pt x="12" y="2"/>
                      <a:pt x="20" y="-1"/>
                      <a:pt x="29" y="0"/>
                    </a:cubicBezTo>
                    <a:cubicBezTo>
                      <a:pt x="38" y="1"/>
                      <a:pt x="45" y="5"/>
                      <a:pt x="49" y="9"/>
                    </a:cubicBezTo>
                    <a:cubicBezTo>
                      <a:pt x="54" y="13"/>
                      <a:pt x="55" y="16"/>
                      <a:pt x="5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56" name="Google Shape;1256;p30"/>
              <p:cNvSpPr/>
              <p:nvPr/>
            </p:nvSpPr>
            <p:spPr>
              <a:xfrm>
                <a:off x="1339865" y="3451736"/>
                <a:ext cx="64741" cy="207502"/>
              </a:xfrm>
              <a:custGeom>
                <a:rect b="b" l="l" r="r" t="t"/>
                <a:pathLst>
                  <a:path extrusionOk="0" h="125" w="39">
                    <a:moveTo>
                      <a:pt x="0" y="123"/>
                    </a:moveTo>
                    <a:cubicBezTo>
                      <a:pt x="0" y="122"/>
                      <a:pt x="10" y="121"/>
                      <a:pt x="25" y="121"/>
                    </a:cubicBezTo>
                    <a:cubicBezTo>
                      <a:pt x="28" y="121"/>
                      <a:pt x="32" y="120"/>
                      <a:pt x="33" y="118"/>
                    </a:cubicBezTo>
                    <a:cubicBezTo>
                      <a:pt x="34" y="115"/>
                      <a:pt x="33" y="111"/>
                      <a:pt x="32" y="107"/>
                    </a:cubicBezTo>
                    <a:cubicBezTo>
                      <a:pt x="29" y="97"/>
                      <a:pt x="26" y="87"/>
                      <a:pt x="23" y="77"/>
                    </a:cubicBezTo>
                    <a:cubicBezTo>
                      <a:pt x="12" y="35"/>
                      <a:pt x="5" y="1"/>
                      <a:pt x="6" y="0"/>
                    </a:cubicBezTo>
                    <a:cubicBezTo>
                      <a:pt x="8" y="0"/>
                      <a:pt x="18" y="33"/>
                      <a:pt x="30" y="75"/>
                    </a:cubicBezTo>
                    <a:cubicBezTo>
                      <a:pt x="32" y="86"/>
                      <a:pt x="35" y="96"/>
                      <a:pt x="37" y="105"/>
                    </a:cubicBezTo>
                    <a:cubicBezTo>
                      <a:pt x="38" y="110"/>
                      <a:pt x="40" y="115"/>
                      <a:pt x="38" y="120"/>
                    </a:cubicBezTo>
                    <a:cubicBezTo>
                      <a:pt x="36" y="123"/>
                      <a:pt x="33" y="124"/>
                      <a:pt x="31" y="125"/>
                    </a:cubicBezTo>
                    <a:cubicBezTo>
                      <a:pt x="28" y="125"/>
                      <a:pt x="26" y="125"/>
                      <a:pt x="25" y="125"/>
                    </a:cubicBezTo>
                    <a:cubicBezTo>
                      <a:pt x="10" y="124"/>
                      <a:pt x="0" y="123"/>
                      <a:pt x="0" y="12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57" name="Google Shape;1257;p30"/>
              <p:cNvSpPr/>
              <p:nvPr/>
            </p:nvSpPr>
            <p:spPr>
              <a:xfrm>
                <a:off x="1104142" y="3856780"/>
                <a:ext cx="229082" cy="131141"/>
              </a:xfrm>
              <a:custGeom>
                <a:rect b="b" l="l" r="r" t="t"/>
                <a:pathLst>
                  <a:path extrusionOk="0" h="79" w="138">
                    <a:moveTo>
                      <a:pt x="138" y="53"/>
                    </a:moveTo>
                    <a:cubicBezTo>
                      <a:pt x="138" y="53"/>
                      <a:pt x="66" y="50"/>
                      <a:pt x="0" y="0"/>
                    </a:cubicBezTo>
                    <a:cubicBezTo>
                      <a:pt x="0" y="0"/>
                      <a:pt x="28" y="78"/>
                      <a:pt x="135" y="79"/>
                    </a:cubicBezTo>
                    <a:lnTo>
                      <a:pt x="138" y="53"/>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8" name="Google Shape;1258;p30"/>
              <p:cNvSpPr/>
              <p:nvPr/>
            </p:nvSpPr>
            <p:spPr>
              <a:xfrm>
                <a:off x="1243584" y="3677498"/>
                <a:ext cx="91301" cy="87981"/>
              </a:xfrm>
              <a:custGeom>
                <a:rect b="b" l="l" r="r" t="t"/>
                <a:pathLst>
                  <a:path extrusionOk="0" h="53" w="55">
                    <a:moveTo>
                      <a:pt x="54" y="24"/>
                    </a:moveTo>
                    <a:cubicBezTo>
                      <a:pt x="46" y="15"/>
                      <a:pt x="24" y="2"/>
                      <a:pt x="16" y="0"/>
                    </a:cubicBezTo>
                    <a:cubicBezTo>
                      <a:pt x="9" y="-2"/>
                      <a:pt x="10" y="7"/>
                      <a:pt x="5" y="13"/>
                    </a:cubicBezTo>
                    <a:cubicBezTo>
                      <a:pt x="0" y="20"/>
                      <a:pt x="-1" y="30"/>
                      <a:pt x="3" y="38"/>
                    </a:cubicBezTo>
                    <a:cubicBezTo>
                      <a:pt x="8" y="47"/>
                      <a:pt x="17" y="54"/>
                      <a:pt x="26" y="53"/>
                    </a:cubicBezTo>
                    <a:cubicBezTo>
                      <a:pt x="34" y="52"/>
                      <a:pt x="42" y="43"/>
                      <a:pt x="50" y="38"/>
                    </a:cubicBezTo>
                    <a:cubicBezTo>
                      <a:pt x="51" y="36"/>
                      <a:pt x="54" y="35"/>
                      <a:pt x="55" y="33"/>
                    </a:cubicBezTo>
                    <a:cubicBezTo>
                      <a:pt x="56" y="30"/>
                      <a:pt x="56" y="27"/>
                      <a:pt x="55" y="25"/>
                    </a:cubicBezTo>
                    <a:lnTo>
                      <a:pt x="54" y="24"/>
                    </a:lnTo>
                    <a:close/>
                  </a:path>
                </a:pathLst>
              </a:custGeom>
              <a:solidFill>
                <a:srgbClr val="000000">
                  <a:alpha val="29800"/>
                </a:srgbClr>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9" name="Google Shape;1259;p30"/>
              <p:cNvSpPr/>
              <p:nvPr/>
            </p:nvSpPr>
            <p:spPr>
              <a:xfrm>
                <a:off x="1172203" y="3370395"/>
                <a:ext cx="111221" cy="26560"/>
              </a:xfrm>
              <a:custGeom>
                <a:rect b="b" l="l" r="r" t="t"/>
                <a:pathLst>
                  <a:path extrusionOk="0" h="16" w="67">
                    <a:moveTo>
                      <a:pt x="67" y="14"/>
                    </a:moveTo>
                    <a:cubicBezTo>
                      <a:pt x="65" y="18"/>
                      <a:pt x="51" y="15"/>
                      <a:pt x="33" y="15"/>
                    </a:cubicBezTo>
                    <a:cubicBezTo>
                      <a:pt x="16" y="15"/>
                      <a:pt x="2" y="18"/>
                      <a:pt x="0" y="15"/>
                    </a:cubicBezTo>
                    <a:cubicBezTo>
                      <a:pt x="-1" y="13"/>
                      <a:pt x="2" y="9"/>
                      <a:pt x="8" y="6"/>
                    </a:cubicBezTo>
                    <a:cubicBezTo>
                      <a:pt x="14" y="3"/>
                      <a:pt x="23" y="0"/>
                      <a:pt x="33" y="0"/>
                    </a:cubicBezTo>
                    <a:cubicBezTo>
                      <a:pt x="44" y="0"/>
                      <a:pt x="53" y="2"/>
                      <a:pt x="59" y="6"/>
                    </a:cubicBezTo>
                    <a:cubicBezTo>
                      <a:pt x="65" y="9"/>
                      <a:pt x="68" y="12"/>
                      <a:pt x="67"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60" name="Google Shape;1260;p30"/>
              <p:cNvSpPr/>
              <p:nvPr/>
            </p:nvSpPr>
            <p:spPr>
              <a:xfrm>
                <a:off x="1424526" y="3385335"/>
                <a:ext cx="84661" cy="31540"/>
              </a:xfrm>
              <a:custGeom>
                <a:rect b="b" l="l" r="r" t="t"/>
                <a:pathLst>
                  <a:path extrusionOk="0" h="19" w="51">
                    <a:moveTo>
                      <a:pt x="50" y="18"/>
                    </a:moveTo>
                    <a:cubicBezTo>
                      <a:pt x="47" y="21"/>
                      <a:pt x="38" y="17"/>
                      <a:pt x="26" y="15"/>
                    </a:cubicBezTo>
                    <a:cubicBezTo>
                      <a:pt x="14" y="13"/>
                      <a:pt x="3" y="15"/>
                      <a:pt x="1" y="11"/>
                    </a:cubicBezTo>
                    <a:cubicBezTo>
                      <a:pt x="0" y="10"/>
                      <a:pt x="2" y="6"/>
                      <a:pt x="7" y="4"/>
                    </a:cubicBezTo>
                    <a:cubicBezTo>
                      <a:pt x="12" y="1"/>
                      <a:pt x="19" y="-1"/>
                      <a:pt x="28" y="0"/>
                    </a:cubicBezTo>
                    <a:cubicBezTo>
                      <a:pt x="36" y="1"/>
                      <a:pt x="43" y="5"/>
                      <a:pt x="47" y="9"/>
                    </a:cubicBezTo>
                    <a:cubicBezTo>
                      <a:pt x="51" y="13"/>
                      <a:pt x="52" y="17"/>
                      <a:pt x="50" y="1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61" name="Google Shape;1261;p30"/>
              <p:cNvSpPr/>
              <p:nvPr/>
            </p:nvSpPr>
            <p:spPr>
              <a:xfrm>
                <a:off x="853480" y="3051672"/>
                <a:ext cx="753647" cy="466464"/>
              </a:xfrm>
              <a:custGeom>
                <a:rect b="b" l="l" r="r" t="t"/>
                <a:pathLst>
                  <a:path extrusionOk="0" h="281" w="454">
                    <a:moveTo>
                      <a:pt x="71" y="246"/>
                    </a:moveTo>
                    <a:cubicBezTo>
                      <a:pt x="67" y="252"/>
                      <a:pt x="69" y="262"/>
                      <a:pt x="74" y="266"/>
                    </a:cubicBezTo>
                    <a:cubicBezTo>
                      <a:pt x="79" y="271"/>
                      <a:pt x="87" y="269"/>
                      <a:pt x="92" y="263"/>
                    </a:cubicBezTo>
                    <a:cubicBezTo>
                      <a:pt x="96" y="270"/>
                      <a:pt x="107" y="265"/>
                      <a:pt x="106" y="257"/>
                    </a:cubicBezTo>
                    <a:cubicBezTo>
                      <a:pt x="112" y="261"/>
                      <a:pt x="120" y="254"/>
                      <a:pt x="119" y="246"/>
                    </a:cubicBezTo>
                    <a:cubicBezTo>
                      <a:pt x="125" y="250"/>
                      <a:pt x="130" y="239"/>
                      <a:pt x="135" y="232"/>
                    </a:cubicBezTo>
                    <a:cubicBezTo>
                      <a:pt x="137" y="229"/>
                      <a:pt x="140" y="226"/>
                      <a:pt x="143" y="222"/>
                    </a:cubicBezTo>
                    <a:cubicBezTo>
                      <a:pt x="151" y="212"/>
                      <a:pt x="157" y="198"/>
                      <a:pt x="158" y="184"/>
                    </a:cubicBezTo>
                    <a:cubicBezTo>
                      <a:pt x="168" y="175"/>
                      <a:pt x="172" y="160"/>
                      <a:pt x="175" y="146"/>
                    </a:cubicBezTo>
                    <a:cubicBezTo>
                      <a:pt x="177" y="137"/>
                      <a:pt x="179" y="129"/>
                      <a:pt x="181" y="120"/>
                    </a:cubicBezTo>
                    <a:cubicBezTo>
                      <a:pt x="183" y="118"/>
                      <a:pt x="185" y="116"/>
                      <a:pt x="187" y="114"/>
                    </a:cubicBezTo>
                    <a:cubicBezTo>
                      <a:pt x="186" y="121"/>
                      <a:pt x="190" y="127"/>
                      <a:pt x="195" y="129"/>
                    </a:cubicBezTo>
                    <a:cubicBezTo>
                      <a:pt x="200" y="131"/>
                      <a:pt x="205" y="132"/>
                      <a:pt x="211" y="131"/>
                    </a:cubicBezTo>
                    <a:cubicBezTo>
                      <a:pt x="216" y="131"/>
                      <a:pt x="221" y="130"/>
                      <a:pt x="227" y="129"/>
                    </a:cubicBezTo>
                    <a:cubicBezTo>
                      <a:pt x="230" y="131"/>
                      <a:pt x="233" y="132"/>
                      <a:pt x="236" y="133"/>
                    </a:cubicBezTo>
                    <a:cubicBezTo>
                      <a:pt x="232" y="141"/>
                      <a:pt x="234" y="151"/>
                      <a:pt x="236" y="159"/>
                    </a:cubicBezTo>
                    <a:cubicBezTo>
                      <a:pt x="238" y="165"/>
                      <a:pt x="239" y="172"/>
                      <a:pt x="244" y="175"/>
                    </a:cubicBezTo>
                    <a:cubicBezTo>
                      <a:pt x="248" y="178"/>
                      <a:pt x="256" y="174"/>
                      <a:pt x="255" y="168"/>
                    </a:cubicBezTo>
                    <a:cubicBezTo>
                      <a:pt x="258" y="172"/>
                      <a:pt x="264" y="171"/>
                      <a:pt x="268" y="167"/>
                    </a:cubicBezTo>
                    <a:cubicBezTo>
                      <a:pt x="271" y="163"/>
                      <a:pt x="273" y="157"/>
                      <a:pt x="273" y="151"/>
                    </a:cubicBezTo>
                    <a:cubicBezTo>
                      <a:pt x="274" y="137"/>
                      <a:pt x="271" y="123"/>
                      <a:pt x="265" y="112"/>
                    </a:cubicBezTo>
                    <a:cubicBezTo>
                      <a:pt x="273" y="121"/>
                      <a:pt x="281" y="131"/>
                      <a:pt x="289" y="140"/>
                    </a:cubicBezTo>
                    <a:cubicBezTo>
                      <a:pt x="291" y="143"/>
                      <a:pt x="293" y="145"/>
                      <a:pt x="296" y="145"/>
                    </a:cubicBezTo>
                    <a:cubicBezTo>
                      <a:pt x="294" y="150"/>
                      <a:pt x="298" y="154"/>
                      <a:pt x="302" y="154"/>
                    </a:cubicBezTo>
                    <a:cubicBezTo>
                      <a:pt x="306" y="154"/>
                      <a:pt x="310" y="151"/>
                      <a:pt x="313" y="148"/>
                    </a:cubicBezTo>
                    <a:cubicBezTo>
                      <a:pt x="321" y="142"/>
                      <a:pt x="329" y="131"/>
                      <a:pt x="324" y="123"/>
                    </a:cubicBezTo>
                    <a:cubicBezTo>
                      <a:pt x="327" y="122"/>
                      <a:pt x="329" y="117"/>
                      <a:pt x="328" y="114"/>
                    </a:cubicBezTo>
                    <a:cubicBezTo>
                      <a:pt x="337" y="123"/>
                      <a:pt x="347" y="132"/>
                      <a:pt x="356" y="141"/>
                    </a:cubicBezTo>
                    <a:cubicBezTo>
                      <a:pt x="353" y="139"/>
                      <a:pt x="349" y="144"/>
                      <a:pt x="349" y="148"/>
                    </a:cubicBezTo>
                    <a:cubicBezTo>
                      <a:pt x="350" y="152"/>
                      <a:pt x="352" y="155"/>
                      <a:pt x="355" y="158"/>
                    </a:cubicBezTo>
                    <a:cubicBezTo>
                      <a:pt x="352" y="162"/>
                      <a:pt x="350" y="167"/>
                      <a:pt x="350" y="172"/>
                    </a:cubicBezTo>
                    <a:cubicBezTo>
                      <a:pt x="345" y="166"/>
                      <a:pt x="335" y="175"/>
                      <a:pt x="336" y="183"/>
                    </a:cubicBezTo>
                    <a:cubicBezTo>
                      <a:pt x="337" y="191"/>
                      <a:pt x="344" y="196"/>
                      <a:pt x="351" y="198"/>
                    </a:cubicBezTo>
                    <a:cubicBezTo>
                      <a:pt x="357" y="199"/>
                      <a:pt x="364" y="197"/>
                      <a:pt x="366" y="190"/>
                    </a:cubicBezTo>
                    <a:cubicBezTo>
                      <a:pt x="373" y="192"/>
                      <a:pt x="380" y="184"/>
                      <a:pt x="379" y="176"/>
                    </a:cubicBezTo>
                    <a:cubicBezTo>
                      <a:pt x="383" y="180"/>
                      <a:pt x="389" y="171"/>
                      <a:pt x="390" y="165"/>
                    </a:cubicBezTo>
                    <a:cubicBezTo>
                      <a:pt x="391" y="152"/>
                      <a:pt x="391" y="140"/>
                      <a:pt x="388" y="128"/>
                    </a:cubicBezTo>
                    <a:cubicBezTo>
                      <a:pt x="388" y="130"/>
                      <a:pt x="390" y="131"/>
                      <a:pt x="391" y="130"/>
                    </a:cubicBezTo>
                    <a:cubicBezTo>
                      <a:pt x="392" y="130"/>
                      <a:pt x="392" y="127"/>
                      <a:pt x="391" y="126"/>
                    </a:cubicBezTo>
                    <a:cubicBezTo>
                      <a:pt x="395" y="141"/>
                      <a:pt x="399" y="156"/>
                      <a:pt x="404" y="171"/>
                    </a:cubicBezTo>
                    <a:cubicBezTo>
                      <a:pt x="407" y="183"/>
                      <a:pt x="410" y="195"/>
                      <a:pt x="409" y="208"/>
                    </a:cubicBezTo>
                    <a:cubicBezTo>
                      <a:pt x="409" y="213"/>
                      <a:pt x="408" y="220"/>
                      <a:pt x="413" y="221"/>
                    </a:cubicBezTo>
                    <a:cubicBezTo>
                      <a:pt x="414" y="221"/>
                      <a:pt x="415" y="221"/>
                      <a:pt x="416" y="220"/>
                    </a:cubicBezTo>
                    <a:cubicBezTo>
                      <a:pt x="429" y="216"/>
                      <a:pt x="440" y="204"/>
                      <a:pt x="448" y="191"/>
                    </a:cubicBezTo>
                    <a:cubicBezTo>
                      <a:pt x="450" y="186"/>
                      <a:pt x="453" y="182"/>
                      <a:pt x="454" y="176"/>
                    </a:cubicBezTo>
                    <a:cubicBezTo>
                      <a:pt x="456" y="166"/>
                      <a:pt x="453" y="155"/>
                      <a:pt x="453" y="143"/>
                    </a:cubicBezTo>
                    <a:cubicBezTo>
                      <a:pt x="453" y="139"/>
                      <a:pt x="454" y="134"/>
                      <a:pt x="454" y="129"/>
                    </a:cubicBezTo>
                    <a:cubicBezTo>
                      <a:pt x="453" y="121"/>
                      <a:pt x="449" y="115"/>
                      <a:pt x="445" y="109"/>
                    </a:cubicBezTo>
                    <a:cubicBezTo>
                      <a:pt x="430" y="88"/>
                      <a:pt x="415" y="66"/>
                      <a:pt x="393" y="55"/>
                    </a:cubicBezTo>
                    <a:cubicBezTo>
                      <a:pt x="380" y="49"/>
                      <a:pt x="365" y="47"/>
                      <a:pt x="352" y="41"/>
                    </a:cubicBezTo>
                    <a:cubicBezTo>
                      <a:pt x="344" y="37"/>
                      <a:pt x="337" y="32"/>
                      <a:pt x="329" y="27"/>
                    </a:cubicBezTo>
                    <a:cubicBezTo>
                      <a:pt x="297" y="7"/>
                      <a:pt x="260" y="1"/>
                      <a:pt x="223" y="0"/>
                    </a:cubicBezTo>
                    <a:cubicBezTo>
                      <a:pt x="203" y="0"/>
                      <a:pt x="182" y="1"/>
                      <a:pt x="162" y="8"/>
                    </a:cubicBezTo>
                    <a:cubicBezTo>
                      <a:pt x="140" y="15"/>
                      <a:pt x="120" y="29"/>
                      <a:pt x="101" y="44"/>
                    </a:cubicBezTo>
                    <a:cubicBezTo>
                      <a:pt x="73" y="67"/>
                      <a:pt x="46" y="93"/>
                      <a:pt x="26" y="125"/>
                    </a:cubicBezTo>
                    <a:cubicBezTo>
                      <a:pt x="10" y="151"/>
                      <a:pt x="-1" y="181"/>
                      <a:pt x="0" y="211"/>
                    </a:cubicBezTo>
                    <a:cubicBezTo>
                      <a:pt x="1" y="241"/>
                      <a:pt x="17" y="272"/>
                      <a:pt x="41" y="281"/>
                    </a:cubicBezTo>
                    <a:cubicBezTo>
                      <a:pt x="45" y="277"/>
                      <a:pt x="49" y="274"/>
                      <a:pt x="52" y="270"/>
                    </a:cubicBezTo>
                    <a:lnTo>
                      <a:pt x="71" y="246"/>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62" name="Google Shape;1262;p30"/>
              <p:cNvSpPr/>
              <p:nvPr/>
            </p:nvSpPr>
            <p:spPr>
              <a:xfrm>
                <a:off x="909920" y="3488256"/>
                <a:ext cx="106241" cy="152721"/>
              </a:xfrm>
              <a:custGeom>
                <a:rect b="b" l="l" r="r" t="t"/>
                <a:pathLst>
                  <a:path extrusionOk="0" h="92" w="64">
                    <a:moveTo>
                      <a:pt x="64" y="6"/>
                    </a:moveTo>
                    <a:cubicBezTo>
                      <a:pt x="62" y="5"/>
                      <a:pt x="7" y="-19"/>
                      <a:pt x="1" y="40"/>
                    </a:cubicBezTo>
                    <a:cubicBezTo>
                      <a:pt x="-5" y="99"/>
                      <a:pt x="55" y="93"/>
                      <a:pt x="56" y="91"/>
                    </a:cubicBezTo>
                    <a:cubicBezTo>
                      <a:pt x="56" y="89"/>
                      <a:pt x="64" y="6"/>
                      <a:pt x="64" y="6"/>
                    </a:cubicBezTo>
                    <a:close/>
                  </a:path>
                </a:pathLst>
              </a:custGeom>
              <a:solidFill>
                <a:srgbClr val="9E675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3" name="Google Shape;1263;p30"/>
              <p:cNvSpPr/>
              <p:nvPr/>
            </p:nvSpPr>
            <p:spPr>
              <a:xfrm>
                <a:off x="936481" y="3519796"/>
                <a:ext cx="39840" cy="86321"/>
              </a:xfrm>
              <a:custGeom>
                <a:rect b="b" l="l" r="r" t="t"/>
                <a:pathLst>
                  <a:path extrusionOk="0" h="52" w="24">
                    <a:moveTo>
                      <a:pt x="24" y="48"/>
                    </a:moveTo>
                    <a:cubicBezTo>
                      <a:pt x="24" y="48"/>
                      <a:pt x="23" y="48"/>
                      <a:pt x="21" y="49"/>
                    </a:cubicBezTo>
                    <a:cubicBezTo>
                      <a:pt x="19" y="50"/>
                      <a:pt x="16" y="50"/>
                      <a:pt x="13" y="48"/>
                    </a:cubicBezTo>
                    <a:cubicBezTo>
                      <a:pt x="7" y="45"/>
                      <a:pt x="3" y="35"/>
                      <a:pt x="4" y="24"/>
                    </a:cubicBezTo>
                    <a:cubicBezTo>
                      <a:pt x="4" y="19"/>
                      <a:pt x="6" y="14"/>
                      <a:pt x="8" y="10"/>
                    </a:cubicBezTo>
                    <a:cubicBezTo>
                      <a:pt x="10" y="6"/>
                      <a:pt x="14" y="3"/>
                      <a:pt x="17" y="3"/>
                    </a:cubicBezTo>
                    <a:cubicBezTo>
                      <a:pt x="20" y="2"/>
                      <a:pt x="22" y="4"/>
                      <a:pt x="23" y="6"/>
                    </a:cubicBezTo>
                    <a:cubicBezTo>
                      <a:pt x="23" y="8"/>
                      <a:pt x="23" y="9"/>
                      <a:pt x="23" y="9"/>
                    </a:cubicBezTo>
                    <a:cubicBezTo>
                      <a:pt x="23" y="9"/>
                      <a:pt x="24" y="8"/>
                      <a:pt x="24" y="6"/>
                    </a:cubicBezTo>
                    <a:cubicBezTo>
                      <a:pt x="24" y="5"/>
                      <a:pt x="23" y="3"/>
                      <a:pt x="22" y="2"/>
                    </a:cubicBezTo>
                    <a:cubicBezTo>
                      <a:pt x="21" y="1"/>
                      <a:pt x="19" y="0"/>
                      <a:pt x="17" y="0"/>
                    </a:cubicBezTo>
                    <a:cubicBezTo>
                      <a:pt x="12" y="0"/>
                      <a:pt x="8" y="3"/>
                      <a:pt x="5" y="8"/>
                    </a:cubicBezTo>
                    <a:cubicBezTo>
                      <a:pt x="2" y="12"/>
                      <a:pt x="0" y="18"/>
                      <a:pt x="0" y="24"/>
                    </a:cubicBezTo>
                    <a:cubicBezTo>
                      <a:pt x="-1" y="36"/>
                      <a:pt x="4" y="48"/>
                      <a:pt x="12" y="51"/>
                    </a:cubicBezTo>
                    <a:cubicBezTo>
                      <a:pt x="16" y="52"/>
                      <a:pt x="20" y="52"/>
                      <a:pt x="22" y="50"/>
                    </a:cubicBezTo>
                    <a:cubicBezTo>
                      <a:pt x="24" y="49"/>
                      <a:pt x="24" y="48"/>
                      <a:pt x="24" y="4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4" name="Google Shape;1264;p30"/>
              <p:cNvSpPr/>
              <p:nvPr/>
            </p:nvSpPr>
            <p:spPr>
              <a:xfrm>
                <a:off x="1251884" y="3121392"/>
                <a:ext cx="146081" cy="102921"/>
              </a:xfrm>
              <a:custGeom>
                <a:rect b="b" l="l" r="r" t="t"/>
                <a:pathLst>
                  <a:path extrusionOk="0" h="62" w="88">
                    <a:moveTo>
                      <a:pt x="81" y="62"/>
                    </a:moveTo>
                    <a:cubicBezTo>
                      <a:pt x="81" y="62"/>
                      <a:pt x="85" y="60"/>
                      <a:pt x="86" y="54"/>
                    </a:cubicBezTo>
                    <a:cubicBezTo>
                      <a:pt x="87" y="52"/>
                      <a:pt x="87" y="48"/>
                      <a:pt x="84" y="45"/>
                    </a:cubicBezTo>
                    <a:cubicBezTo>
                      <a:pt x="82" y="42"/>
                      <a:pt x="78" y="40"/>
                      <a:pt x="73" y="41"/>
                    </a:cubicBezTo>
                    <a:lnTo>
                      <a:pt x="71" y="42"/>
                    </a:lnTo>
                    <a:lnTo>
                      <a:pt x="72" y="39"/>
                    </a:lnTo>
                    <a:cubicBezTo>
                      <a:pt x="74" y="36"/>
                      <a:pt x="74" y="30"/>
                      <a:pt x="71" y="26"/>
                    </a:cubicBezTo>
                    <a:cubicBezTo>
                      <a:pt x="67" y="22"/>
                      <a:pt x="60" y="21"/>
                      <a:pt x="56" y="25"/>
                    </a:cubicBezTo>
                    <a:lnTo>
                      <a:pt x="54" y="23"/>
                    </a:lnTo>
                    <a:cubicBezTo>
                      <a:pt x="54" y="22"/>
                      <a:pt x="55" y="22"/>
                      <a:pt x="55" y="21"/>
                    </a:cubicBezTo>
                    <a:cubicBezTo>
                      <a:pt x="56" y="20"/>
                      <a:pt x="56" y="17"/>
                      <a:pt x="55" y="16"/>
                    </a:cubicBezTo>
                    <a:cubicBezTo>
                      <a:pt x="54" y="14"/>
                      <a:pt x="52" y="13"/>
                      <a:pt x="50" y="12"/>
                    </a:cubicBezTo>
                    <a:cubicBezTo>
                      <a:pt x="48" y="11"/>
                      <a:pt x="46" y="11"/>
                      <a:pt x="44" y="12"/>
                    </a:cubicBezTo>
                    <a:cubicBezTo>
                      <a:pt x="42" y="12"/>
                      <a:pt x="40" y="13"/>
                      <a:pt x="37" y="12"/>
                    </a:cubicBezTo>
                    <a:cubicBezTo>
                      <a:pt x="35" y="12"/>
                      <a:pt x="34" y="9"/>
                      <a:pt x="32" y="8"/>
                    </a:cubicBezTo>
                    <a:cubicBezTo>
                      <a:pt x="31" y="7"/>
                      <a:pt x="30" y="6"/>
                      <a:pt x="28" y="5"/>
                    </a:cubicBezTo>
                    <a:cubicBezTo>
                      <a:pt x="25" y="3"/>
                      <a:pt x="22" y="2"/>
                      <a:pt x="19" y="2"/>
                    </a:cubicBezTo>
                    <a:cubicBezTo>
                      <a:pt x="13" y="1"/>
                      <a:pt x="8" y="2"/>
                      <a:pt x="5" y="4"/>
                    </a:cubicBezTo>
                    <a:cubicBezTo>
                      <a:pt x="2" y="5"/>
                      <a:pt x="0" y="6"/>
                      <a:pt x="0" y="6"/>
                    </a:cubicBezTo>
                    <a:cubicBezTo>
                      <a:pt x="0" y="6"/>
                      <a:pt x="1" y="4"/>
                      <a:pt x="4" y="3"/>
                    </a:cubicBezTo>
                    <a:cubicBezTo>
                      <a:pt x="7" y="1"/>
                      <a:pt x="13" y="-1"/>
                      <a:pt x="19" y="0"/>
                    </a:cubicBezTo>
                    <a:cubicBezTo>
                      <a:pt x="22" y="0"/>
                      <a:pt x="26" y="1"/>
                      <a:pt x="29" y="3"/>
                    </a:cubicBezTo>
                    <a:cubicBezTo>
                      <a:pt x="31" y="4"/>
                      <a:pt x="33" y="5"/>
                      <a:pt x="34" y="7"/>
                    </a:cubicBezTo>
                    <a:cubicBezTo>
                      <a:pt x="36" y="8"/>
                      <a:pt x="37" y="10"/>
                      <a:pt x="38" y="10"/>
                    </a:cubicBezTo>
                    <a:cubicBezTo>
                      <a:pt x="40" y="10"/>
                      <a:pt x="42" y="10"/>
                      <a:pt x="44" y="9"/>
                    </a:cubicBezTo>
                    <a:cubicBezTo>
                      <a:pt x="46" y="9"/>
                      <a:pt x="49" y="9"/>
                      <a:pt x="51" y="9"/>
                    </a:cubicBezTo>
                    <a:cubicBezTo>
                      <a:pt x="53" y="10"/>
                      <a:pt x="56" y="12"/>
                      <a:pt x="57" y="14"/>
                    </a:cubicBezTo>
                    <a:cubicBezTo>
                      <a:pt x="58" y="17"/>
                      <a:pt x="59" y="20"/>
                      <a:pt x="58" y="22"/>
                    </a:cubicBezTo>
                    <a:cubicBezTo>
                      <a:pt x="57" y="23"/>
                      <a:pt x="57" y="24"/>
                      <a:pt x="56" y="25"/>
                    </a:cubicBezTo>
                    <a:lnTo>
                      <a:pt x="54" y="22"/>
                    </a:lnTo>
                    <a:cubicBezTo>
                      <a:pt x="60" y="18"/>
                      <a:pt x="68" y="19"/>
                      <a:pt x="72" y="24"/>
                    </a:cubicBezTo>
                    <a:cubicBezTo>
                      <a:pt x="77" y="29"/>
                      <a:pt x="77" y="36"/>
                      <a:pt x="74" y="40"/>
                    </a:cubicBezTo>
                    <a:lnTo>
                      <a:pt x="73" y="39"/>
                    </a:lnTo>
                    <a:cubicBezTo>
                      <a:pt x="79" y="38"/>
                      <a:pt x="83" y="40"/>
                      <a:pt x="86" y="44"/>
                    </a:cubicBezTo>
                    <a:cubicBezTo>
                      <a:pt x="89" y="48"/>
                      <a:pt x="88" y="52"/>
                      <a:pt x="87" y="55"/>
                    </a:cubicBezTo>
                    <a:cubicBezTo>
                      <a:pt x="86" y="58"/>
                      <a:pt x="85" y="59"/>
                      <a:pt x="84" y="60"/>
                    </a:cubicBezTo>
                    <a:cubicBezTo>
                      <a:pt x="82" y="61"/>
                      <a:pt x="81" y="61"/>
                      <a:pt x="81" y="61"/>
                    </a:cubicBezTo>
                    <a:lnTo>
                      <a:pt x="81" y="6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5" name="Google Shape;1265;p30"/>
              <p:cNvSpPr/>
              <p:nvPr/>
            </p:nvSpPr>
            <p:spPr>
              <a:xfrm>
                <a:off x="1338205" y="3096492"/>
                <a:ext cx="169322" cy="167662"/>
              </a:xfrm>
              <a:custGeom>
                <a:rect b="b" l="l" r="r" t="t"/>
                <a:pathLst>
                  <a:path extrusionOk="0" h="101" w="102">
                    <a:moveTo>
                      <a:pt x="93" y="101"/>
                    </a:moveTo>
                    <a:cubicBezTo>
                      <a:pt x="93" y="101"/>
                      <a:pt x="97" y="99"/>
                      <a:pt x="99" y="94"/>
                    </a:cubicBezTo>
                    <a:cubicBezTo>
                      <a:pt x="100" y="91"/>
                      <a:pt x="101" y="88"/>
                      <a:pt x="100" y="84"/>
                    </a:cubicBezTo>
                    <a:cubicBezTo>
                      <a:pt x="98" y="80"/>
                      <a:pt x="95" y="76"/>
                      <a:pt x="90" y="75"/>
                    </a:cubicBezTo>
                    <a:lnTo>
                      <a:pt x="88" y="75"/>
                    </a:lnTo>
                    <a:lnTo>
                      <a:pt x="90" y="74"/>
                    </a:lnTo>
                    <a:cubicBezTo>
                      <a:pt x="93" y="70"/>
                      <a:pt x="97" y="65"/>
                      <a:pt x="96" y="60"/>
                    </a:cubicBezTo>
                    <a:cubicBezTo>
                      <a:pt x="95" y="57"/>
                      <a:pt x="94" y="54"/>
                      <a:pt x="91" y="53"/>
                    </a:cubicBezTo>
                    <a:cubicBezTo>
                      <a:pt x="89" y="52"/>
                      <a:pt x="85" y="51"/>
                      <a:pt x="83" y="53"/>
                    </a:cubicBezTo>
                    <a:lnTo>
                      <a:pt x="75" y="60"/>
                    </a:lnTo>
                    <a:lnTo>
                      <a:pt x="81" y="51"/>
                    </a:lnTo>
                    <a:cubicBezTo>
                      <a:pt x="84" y="48"/>
                      <a:pt x="84" y="44"/>
                      <a:pt x="83" y="40"/>
                    </a:cubicBezTo>
                    <a:cubicBezTo>
                      <a:pt x="82" y="36"/>
                      <a:pt x="79" y="33"/>
                      <a:pt x="75" y="31"/>
                    </a:cubicBezTo>
                    <a:cubicBezTo>
                      <a:pt x="72" y="30"/>
                      <a:pt x="69" y="30"/>
                      <a:pt x="66" y="31"/>
                    </a:cubicBezTo>
                    <a:lnTo>
                      <a:pt x="63" y="32"/>
                    </a:lnTo>
                    <a:lnTo>
                      <a:pt x="64" y="29"/>
                    </a:lnTo>
                    <a:cubicBezTo>
                      <a:pt x="67" y="25"/>
                      <a:pt x="63" y="19"/>
                      <a:pt x="58" y="18"/>
                    </a:cubicBezTo>
                    <a:cubicBezTo>
                      <a:pt x="53" y="17"/>
                      <a:pt x="48" y="18"/>
                      <a:pt x="44" y="20"/>
                    </a:cubicBezTo>
                    <a:lnTo>
                      <a:pt x="41" y="21"/>
                    </a:lnTo>
                    <a:lnTo>
                      <a:pt x="42" y="18"/>
                    </a:lnTo>
                    <a:cubicBezTo>
                      <a:pt x="44" y="15"/>
                      <a:pt x="42" y="11"/>
                      <a:pt x="40" y="9"/>
                    </a:cubicBezTo>
                    <a:cubicBezTo>
                      <a:pt x="38" y="6"/>
                      <a:pt x="35" y="5"/>
                      <a:pt x="32" y="4"/>
                    </a:cubicBezTo>
                    <a:cubicBezTo>
                      <a:pt x="25" y="2"/>
                      <a:pt x="19" y="2"/>
                      <a:pt x="15" y="2"/>
                    </a:cubicBezTo>
                    <a:cubicBezTo>
                      <a:pt x="5" y="3"/>
                      <a:pt x="0" y="6"/>
                      <a:pt x="0" y="6"/>
                    </a:cubicBezTo>
                    <a:cubicBezTo>
                      <a:pt x="0" y="6"/>
                      <a:pt x="1" y="5"/>
                      <a:pt x="3" y="4"/>
                    </a:cubicBezTo>
                    <a:cubicBezTo>
                      <a:pt x="6" y="3"/>
                      <a:pt x="9" y="1"/>
                      <a:pt x="14" y="1"/>
                    </a:cubicBezTo>
                    <a:cubicBezTo>
                      <a:pt x="19" y="0"/>
                      <a:pt x="25" y="0"/>
                      <a:pt x="32" y="2"/>
                    </a:cubicBezTo>
                    <a:cubicBezTo>
                      <a:pt x="35" y="3"/>
                      <a:pt x="39" y="4"/>
                      <a:pt x="42" y="7"/>
                    </a:cubicBezTo>
                    <a:cubicBezTo>
                      <a:pt x="44" y="10"/>
                      <a:pt x="46" y="15"/>
                      <a:pt x="45" y="19"/>
                    </a:cubicBezTo>
                    <a:lnTo>
                      <a:pt x="43" y="18"/>
                    </a:lnTo>
                    <a:cubicBezTo>
                      <a:pt x="47" y="16"/>
                      <a:pt x="53" y="14"/>
                      <a:pt x="59" y="16"/>
                    </a:cubicBezTo>
                    <a:cubicBezTo>
                      <a:pt x="62" y="16"/>
                      <a:pt x="64" y="18"/>
                      <a:pt x="66" y="21"/>
                    </a:cubicBezTo>
                    <a:cubicBezTo>
                      <a:pt x="68" y="24"/>
                      <a:pt x="69" y="27"/>
                      <a:pt x="67" y="31"/>
                    </a:cubicBezTo>
                    <a:lnTo>
                      <a:pt x="65" y="29"/>
                    </a:lnTo>
                    <a:cubicBezTo>
                      <a:pt x="69" y="28"/>
                      <a:pt x="73" y="28"/>
                      <a:pt x="76" y="29"/>
                    </a:cubicBezTo>
                    <a:cubicBezTo>
                      <a:pt x="81" y="30"/>
                      <a:pt x="85" y="35"/>
                      <a:pt x="86" y="39"/>
                    </a:cubicBezTo>
                    <a:cubicBezTo>
                      <a:pt x="87" y="44"/>
                      <a:pt x="86" y="49"/>
                      <a:pt x="83" y="53"/>
                    </a:cubicBezTo>
                    <a:lnTo>
                      <a:pt x="82" y="51"/>
                    </a:lnTo>
                    <a:cubicBezTo>
                      <a:pt x="85" y="49"/>
                      <a:pt x="89" y="49"/>
                      <a:pt x="92" y="51"/>
                    </a:cubicBezTo>
                    <a:cubicBezTo>
                      <a:pt x="95" y="53"/>
                      <a:pt x="98" y="56"/>
                      <a:pt x="98" y="59"/>
                    </a:cubicBezTo>
                    <a:cubicBezTo>
                      <a:pt x="99" y="66"/>
                      <a:pt x="95" y="72"/>
                      <a:pt x="91" y="75"/>
                    </a:cubicBezTo>
                    <a:lnTo>
                      <a:pt x="91" y="73"/>
                    </a:lnTo>
                    <a:cubicBezTo>
                      <a:pt x="96" y="75"/>
                      <a:pt x="100" y="79"/>
                      <a:pt x="101" y="84"/>
                    </a:cubicBezTo>
                    <a:cubicBezTo>
                      <a:pt x="103" y="88"/>
                      <a:pt x="102" y="92"/>
                      <a:pt x="100" y="95"/>
                    </a:cubicBezTo>
                    <a:cubicBezTo>
                      <a:pt x="99" y="97"/>
                      <a:pt x="97" y="99"/>
                      <a:pt x="95" y="100"/>
                    </a:cubicBezTo>
                    <a:cubicBezTo>
                      <a:pt x="94" y="101"/>
                      <a:pt x="93" y="101"/>
                      <a:pt x="93" y="101"/>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6" name="Google Shape;1266;p30"/>
              <p:cNvSpPr/>
              <p:nvPr/>
            </p:nvSpPr>
            <p:spPr>
              <a:xfrm>
                <a:off x="1532427" y="3141313"/>
                <a:ext cx="195882" cy="169322"/>
              </a:xfrm>
              <a:custGeom>
                <a:rect b="b" l="l" r="r" t="t"/>
                <a:pathLst>
                  <a:path extrusionOk="0" h="102" w="118">
                    <a:moveTo>
                      <a:pt x="117" y="102"/>
                    </a:moveTo>
                    <a:cubicBezTo>
                      <a:pt x="117" y="102"/>
                      <a:pt x="118" y="98"/>
                      <a:pt x="115" y="94"/>
                    </a:cubicBezTo>
                    <a:cubicBezTo>
                      <a:pt x="113" y="92"/>
                      <a:pt x="110" y="90"/>
                      <a:pt x="106" y="90"/>
                    </a:cubicBezTo>
                    <a:cubicBezTo>
                      <a:pt x="102" y="89"/>
                      <a:pt x="98" y="90"/>
                      <a:pt x="93" y="92"/>
                    </a:cubicBezTo>
                    <a:lnTo>
                      <a:pt x="92" y="92"/>
                    </a:lnTo>
                    <a:lnTo>
                      <a:pt x="92" y="90"/>
                    </a:lnTo>
                    <a:cubicBezTo>
                      <a:pt x="93" y="86"/>
                      <a:pt x="89" y="80"/>
                      <a:pt x="84" y="78"/>
                    </a:cubicBezTo>
                    <a:cubicBezTo>
                      <a:pt x="78" y="76"/>
                      <a:pt x="72" y="77"/>
                      <a:pt x="65" y="79"/>
                    </a:cubicBezTo>
                    <a:lnTo>
                      <a:pt x="56" y="81"/>
                    </a:lnTo>
                    <a:lnTo>
                      <a:pt x="64" y="77"/>
                    </a:lnTo>
                    <a:cubicBezTo>
                      <a:pt x="68" y="74"/>
                      <a:pt x="68" y="67"/>
                      <a:pt x="65" y="63"/>
                    </a:cubicBezTo>
                    <a:cubicBezTo>
                      <a:pt x="61" y="59"/>
                      <a:pt x="55" y="58"/>
                      <a:pt x="49" y="58"/>
                    </a:cubicBezTo>
                    <a:lnTo>
                      <a:pt x="48" y="58"/>
                    </a:lnTo>
                    <a:lnTo>
                      <a:pt x="43" y="58"/>
                    </a:lnTo>
                    <a:lnTo>
                      <a:pt x="47" y="55"/>
                    </a:lnTo>
                    <a:cubicBezTo>
                      <a:pt x="53" y="52"/>
                      <a:pt x="53" y="43"/>
                      <a:pt x="48" y="39"/>
                    </a:cubicBezTo>
                    <a:cubicBezTo>
                      <a:pt x="43" y="35"/>
                      <a:pt x="36" y="36"/>
                      <a:pt x="31" y="39"/>
                    </a:cubicBezTo>
                    <a:lnTo>
                      <a:pt x="25" y="42"/>
                    </a:lnTo>
                    <a:lnTo>
                      <a:pt x="29" y="37"/>
                    </a:lnTo>
                    <a:cubicBezTo>
                      <a:pt x="35" y="30"/>
                      <a:pt x="35" y="20"/>
                      <a:pt x="32" y="14"/>
                    </a:cubicBezTo>
                    <a:cubicBezTo>
                      <a:pt x="28" y="7"/>
                      <a:pt x="22" y="3"/>
                      <a:pt x="17" y="2"/>
                    </a:cubicBezTo>
                    <a:cubicBezTo>
                      <a:pt x="12" y="1"/>
                      <a:pt x="7" y="1"/>
                      <a:pt x="4" y="2"/>
                    </a:cubicBezTo>
                    <a:cubicBezTo>
                      <a:pt x="1" y="3"/>
                      <a:pt x="0" y="4"/>
                      <a:pt x="0" y="4"/>
                    </a:cubicBezTo>
                    <a:cubicBezTo>
                      <a:pt x="0" y="4"/>
                      <a:pt x="0" y="3"/>
                      <a:pt x="1" y="3"/>
                    </a:cubicBezTo>
                    <a:cubicBezTo>
                      <a:pt x="2" y="3"/>
                      <a:pt x="3" y="2"/>
                      <a:pt x="4" y="1"/>
                    </a:cubicBezTo>
                    <a:cubicBezTo>
                      <a:pt x="7" y="0"/>
                      <a:pt x="12" y="-1"/>
                      <a:pt x="17" y="0"/>
                    </a:cubicBezTo>
                    <a:cubicBezTo>
                      <a:pt x="23" y="2"/>
                      <a:pt x="30" y="5"/>
                      <a:pt x="33" y="13"/>
                    </a:cubicBezTo>
                    <a:cubicBezTo>
                      <a:pt x="37" y="20"/>
                      <a:pt x="37" y="30"/>
                      <a:pt x="31" y="38"/>
                    </a:cubicBezTo>
                    <a:lnTo>
                      <a:pt x="29" y="37"/>
                    </a:lnTo>
                    <a:cubicBezTo>
                      <a:pt x="35" y="33"/>
                      <a:pt x="43" y="32"/>
                      <a:pt x="50" y="37"/>
                    </a:cubicBezTo>
                    <a:cubicBezTo>
                      <a:pt x="53" y="39"/>
                      <a:pt x="54" y="43"/>
                      <a:pt x="54" y="47"/>
                    </a:cubicBezTo>
                    <a:cubicBezTo>
                      <a:pt x="54" y="51"/>
                      <a:pt x="52" y="55"/>
                      <a:pt x="48" y="57"/>
                    </a:cubicBezTo>
                    <a:lnTo>
                      <a:pt x="48" y="55"/>
                    </a:lnTo>
                    <a:lnTo>
                      <a:pt x="49" y="55"/>
                    </a:lnTo>
                    <a:cubicBezTo>
                      <a:pt x="55" y="55"/>
                      <a:pt x="62" y="56"/>
                      <a:pt x="67" y="62"/>
                    </a:cubicBezTo>
                    <a:cubicBezTo>
                      <a:pt x="69" y="64"/>
                      <a:pt x="70" y="68"/>
                      <a:pt x="70" y="71"/>
                    </a:cubicBezTo>
                    <a:cubicBezTo>
                      <a:pt x="70" y="74"/>
                      <a:pt x="68" y="77"/>
                      <a:pt x="65" y="79"/>
                    </a:cubicBezTo>
                    <a:lnTo>
                      <a:pt x="64" y="77"/>
                    </a:lnTo>
                    <a:cubicBezTo>
                      <a:pt x="71" y="75"/>
                      <a:pt x="78" y="74"/>
                      <a:pt x="85" y="76"/>
                    </a:cubicBezTo>
                    <a:cubicBezTo>
                      <a:pt x="91" y="79"/>
                      <a:pt x="95" y="85"/>
                      <a:pt x="94" y="91"/>
                    </a:cubicBezTo>
                    <a:lnTo>
                      <a:pt x="93" y="90"/>
                    </a:lnTo>
                    <a:cubicBezTo>
                      <a:pt x="98" y="89"/>
                      <a:pt x="102" y="88"/>
                      <a:pt x="106" y="88"/>
                    </a:cubicBezTo>
                    <a:cubicBezTo>
                      <a:pt x="111" y="89"/>
                      <a:pt x="114" y="91"/>
                      <a:pt x="115" y="93"/>
                    </a:cubicBezTo>
                    <a:cubicBezTo>
                      <a:pt x="117" y="96"/>
                      <a:pt x="118" y="98"/>
                      <a:pt x="118" y="99"/>
                    </a:cubicBezTo>
                    <a:cubicBezTo>
                      <a:pt x="118" y="101"/>
                      <a:pt x="117" y="102"/>
                      <a:pt x="117" y="102"/>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7" name="Google Shape;1267;p30"/>
              <p:cNvSpPr/>
              <p:nvPr/>
            </p:nvSpPr>
            <p:spPr>
              <a:xfrm>
                <a:off x="1427846" y="3066612"/>
                <a:ext cx="200862" cy="36520"/>
              </a:xfrm>
              <a:custGeom>
                <a:rect b="b" l="l" r="r" t="t"/>
                <a:pathLst>
                  <a:path extrusionOk="0" h="22" w="121">
                    <a:moveTo>
                      <a:pt x="121" y="3"/>
                    </a:moveTo>
                    <a:cubicBezTo>
                      <a:pt x="121" y="3"/>
                      <a:pt x="119" y="4"/>
                      <a:pt x="117" y="4"/>
                    </a:cubicBezTo>
                    <a:cubicBezTo>
                      <a:pt x="114" y="4"/>
                      <a:pt x="111" y="4"/>
                      <a:pt x="107" y="3"/>
                    </a:cubicBezTo>
                    <a:cubicBezTo>
                      <a:pt x="102" y="3"/>
                      <a:pt x="97" y="2"/>
                      <a:pt x="91" y="4"/>
                    </a:cubicBezTo>
                    <a:cubicBezTo>
                      <a:pt x="89" y="5"/>
                      <a:pt x="86" y="7"/>
                      <a:pt x="86" y="10"/>
                    </a:cubicBezTo>
                    <a:cubicBezTo>
                      <a:pt x="84" y="13"/>
                      <a:pt x="85" y="16"/>
                      <a:pt x="87" y="18"/>
                    </a:cubicBezTo>
                    <a:lnTo>
                      <a:pt x="85" y="19"/>
                    </a:lnTo>
                    <a:cubicBezTo>
                      <a:pt x="85" y="16"/>
                      <a:pt x="81" y="13"/>
                      <a:pt x="78" y="10"/>
                    </a:cubicBezTo>
                    <a:cubicBezTo>
                      <a:pt x="74" y="8"/>
                      <a:pt x="70" y="5"/>
                      <a:pt x="66" y="4"/>
                    </a:cubicBezTo>
                    <a:cubicBezTo>
                      <a:pt x="61" y="2"/>
                      <a:pt x="57" y="2"/>
                      <a:pt x="53" y="4"/>
                    </a:cubicBezTo>
                    <a:cubicBezTo>
                      <a:pt x="49" y="6"/>
                      <a:pt x="46" y="10"/>
                      <a:pt x="46" y="13"/>
                    </a:cubicBezTo>
                    <a:lnTo>
                      <a:pt x="46" y="17"/>
                    </a:lnTo>
                    <a:lnTo>
                      <a:pt x="44" y="14"/>
                    </a:lnTo>
                    <a:cubicBezTo>
                      <a:pt x="39" y="9"/>
                      <a:pt x="33" y="6"/>
                      <a:pt x="28" y="5"/>
                    </a:cubicBezTo>
                    <a:cubicBezTo>
                      <a:pt x="22" y="4"/>
                      <a:pt x="17" y="5"/>
                      <a:pt x="13" y="6"/>
                    </a:cubicBezTo>
                    <a:cubicBezTo>
                      <a:pt x="4" y="8"/>
                      <a:pt x="1" y="12"/>
                      <a:pt x="0" y="12"/>
                    </a:cubicBezTo>
                    <a:cubicBezTo>
                      <a:pt x="0" y="12"/>
                      <a:pt x="1" y="11"/>
                      <a:pt x="3" y="9"/>
                    </a:cubicBezTo>
                    <a:cubicBezTo>
                      <a:pt x="5" y="8"/>
                      <a:pt x="8" y="6"/>
                      <a:pt x="12" y="4"/>
                    </a:cubicBezTo>
                    <a:cubicBezTo>
                      <a:pt x="16" y="3"/>
                      <a:pt x="22" y="2"/>
                      <a:pt x="28" y="3"/>
                    </a:cubicBezTo>
                    <a:cubicBezTo>
                      <a:pt x="34" y="4"/>
                      <a:pt x="41" y="7"/>
                      <a:pt x="46" y="13"/>
                    </a:cubicBezTo>
                    <a:lnTo>
                      <a:pt x="44" y="14"/>
                    </a:lnTo>
                    <a:cubicBezTo>
                      <a:pt x="44" y="9"/>
                      <a:pt x="47" y="4"/>
                      <a:pt x="52" y="2"/>
                    </a:cubicBezTo>
                    <a:cubicBezTo>
                      <a:pt x="56" y="-1"/>
                      <a:pt x="62" y="-1"/>
                      <a:pt x="67" y="1"/>
                    </a:cubicBezTo>
                    <a:cubicBezTo>
                      <a:pt x="72" y="3"/>
                      <a:pt x="76" y="6"/>
                      <a:pt x="79" y="8"/>
                    </a:cubicBezTo>
                    <a:cubicBezTo>
                      <a:pt x="81" y="10"/>
                      <a:pt x="83" y="12"/>
                      <a:pt x="85" y="13"/>
                    </a:cubicBezTo>
                    <a:cubicBezTo>
                      <a:pt x="86" y="15"/>
                      <a:pt x="88" y="16"/>
                      <a:pt x="88" y="19"/>
                    </a:cubicBezTo>
                    <a:lnTo>
                      <a:pt x="88" y="22"/>
                    </a:lnTo>
                    <a:lnTo>
                      <a:pt x="86" y="20"/>
                    </a:lnTo>
                    <a:cubicBezTo>
                      <a:pt x="82" y="17"/>
                      <a:pt x="82" y="12"/>
                      <a:pt x="83" y="9"/>
                    </a:cubicBezTo>
                    <a:cubicBezTo>
                      <a:pt x="85" y="6"/>
                      <a:pt x="88" y="3"/>
                      <a:pt x="91" y="2"/>
                    </a:cubicBezTo>
                    <a:cubicBezTo>
                      <a:pt x="97" y="0"/>
                      <a:pt x="103" y="1"/>
                      <a:pt x="107" y="2"/>
                    </a:cubicBezTo>
                    <a:cubicBezTo>
                      <a:pt x="111" y="3"/>
                      <a:pt x="115" y="3"/>
                      <a:pt x="117" y="3"/>
                    </a:cubicBezTo>
                    <a:cubicBezTo>
                      <a:pt x="119" y="3"/>
                      <a:pt x="121" y="3"/>
                      <a:pt x="121" y="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8" name="Google Shape;1268;p30"/>
              <p:cNvSpPr/>
              <p:nvPr/>
            </p:nvSpPr>
            <p:spPr>
              <a:xfrm>
                <a:off x="1313305" y="2960371"/>
                <a:ext cx="104581" cy="104581"/>
              </a:xfrm>
              <a:custGeom>
                <a:rect b="b" l="l" r="r" t="t"/>
                <a:pathLst>
                  <a:path extrusionOk="0" h="63" w="63">
                    <a:moveTo>
                      <a:pt x="63" y="2"/>
                    </a:moveTo>
                    <a:cubicBezTo>
                      <a:pt x="63" y="2"/>
                      <a:pt x="60" y="1"/>
                      <a:pt x="56" y="2"/>
                    </a:cubicBezTo>
                    <a:cubicBezTo>
                      <a:pt x="54" y="2"/>
                      <a:pt x="51" y="3"/>
                      <a:pt x="49" y="5"/>
                    </a:cubicBezTo>
                    <a:cubicBezTo>
                      <a:pt x="47" y="7"/>
                      <a:pt x="44" y="10"/>
                      <a:pt x="44" y="14"/>
                    </a:cubicBezTo>
                    <a:lnTo>
                      <a:pt x="43" y="15"/>
                    </a:lnTo>
                    <a:lnTo>
                      <a:pt x="42" y="15"/>
                    </a:lnTo>
                    <a:cubicBezTo>
                      <a:pt x="39" y="13"/>
                      <a:pt x="34" y="15"/>
                      <a:pt x="32" y="19"/>
                    </a:cubicBezTo>
                    <a:cubicBezTo>
                      <a:pt x="29" y="23"/>
                      <a:pt x="29" y="28"/>
                      <a:pt x="30" y="34"/>
                    </a:cubicBezTo>
                    <a:lnTo>
                      <a:pt x="30" y="39"/>
                    </a:lnTo>
                    <a:lnTo>
                      <a:pt x="27" y="34"/>
                    </a:lnTo>
                    <a:lnTo>
                      <a:pt x="27" y="34"/>
                    </a:lnTo>
                    <a:cubicBezTo>
                      <a:pt x="25" y="31"/>
                      <a:pt x="21" y="29"/>
                      <a:pt x="18" y="29"/>
                    </a:cubicBezTo>
                    <a:cubicBezTo>
                      <a:pt x="15" y="28"/>
                      <a:pt x="11" y="30"/>
                      <a:pt x="9" y="32"/>
                    </a:cubicBezTo>
                    <a:cubicBezTo>
                      <a:pt x="4" y="36"/>
                      <a:pt x="2" y="42"/>
                      <a:pt x="2" y="47"/>
                    </a:cubicBezTo>
                    <a:cubicBezTo>
                      <a:pt x="2" y="52"/>
                      <a:pt x="3" y="56"/>
                      <a:pt x="4" y="59"/>
                    </a:cubicBezTo>
                    <a:cubicBezTo>
                      <a:pt x="4" y="61"/>
                      <a:pt x="5" y="63"/>
                      <a:pt x="5" y="63"/>
                    </a:cubicBezTo>
                    <a:cubicBezTo>
                      <a:pt x="5" y="63"/>
                      <a:pt x="4" y="62"/>
                      <a:pt x="2" y="59"/>
                    </a:cubicBezTo>
                    <a:cubicBezTo>
                      <a:pt x="1" y="56"/>
                      <a:pt x="0" y="52"/>
                      <a:pt x="0" y="47"/>
                    </a:cubicBezTo>
                    <a:cubicBezTo>
                      <a:pt x="0" y="41"/>
                      <a:pt x="2" y="34"/>
                      <a:pt x="7" y="30"/>
                    </a:cubicBezTo>
                    <a:cubicBezTo>
                      <a:pt x="13" y="25"/>
                      <a:pt x="24" y="24"/>
                      <a:pt x="29" y="32"/>
                    </a:cubicBezTo>
                    <a:cubicBezTo>
                      <a:pt x="29" y="32"/>
                      <a:pt x="29" y="33"/>
                      <a:pt x="30" y="33"/>
                    </a:cubicBezTo>
                    <a:lnTo>
                      <a:pt x="27" y="34"/>
                    </a:lnTo>
                    <a:cubicBezTo>
                      <a:pt x="27" y="28"/>
                      <a:pt x="27" y="22"/>
                      <a:pt x="30" y="18"/>
                    </a:cubicBezTo>
                    <a:cubicBezTo>
                      <a:pt x="32" y="13"/>
                      <a:pt x="38" y="10"/>
                      <a:pt x="43" y="12"/>
                    </a:cubicBezTo>
                    <a:lnTo>
                      <a:pt x="41" y="13"/>
                    </a:lnTo>
                    <a:cubicBezTo>
                      <a:pt x="42" y="9"/>
                      <a:pt x="45" y="6"/>
                      <a:pt x="48" y="4"/>
                    </a:cubicBezTo>
                    <a:cubicBezTo>
                      <a:pt x="50" y="2"/>
                      <a:pt x="53" y="1"/>
                      <a:pt x="56" y="0"/>
                    </a:cubicBezTo>
                    <a:cubicBezTo>
                      <a:pt x="58" y="0"/>
                      <a:pt x="60" y="0"/>
                      <a:pt x="61" y="1"/>
                    </a:cubicBezTo>
                    <a:cubicBezTo>
                      <a:pt x="63" y="1"/>
                      <a:pt x="63" y="1"/>
                      <a:pt x="63" y="1"/>
                    </a:cubicBezTo>
                    <a:lnTo>
                      <a:pt x="63" y="2"/>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9" name="Google Shape;1269;p30"/>
              <p:cNvSpPr/>
              <p:nvPr/>
            </p:nvSpPr>
            <p:spPr>
              <a:xfrm>
                <a:off x="1163903" y="2950411"/>
                <a:ext cx="46480" cy="126161"/>
              </a:xfrm>
              <a:custGeom>
                <a:rect b="b" l="l" r="r" t="t"/>
                <a:pathLst>
                  <a:path extrusionOk="0" h="76" w="28">
                    <a:moveTo>
                      <a:pt x="28" y="76"/>
                    </a:moveTo>
                    <a:cubicBezTo>
                      <a:pt x="28" y="76"/>
                      <a:pt x="27" y="76"/>
                      <a:pt x="25" y="75"/>
                    </a:cubicBezTo>
                    <a:cubicBezTo>
                      <a:pt x="23" y="74"/>
                      <a:pt x="20" y="72"/>
                      <a:pt x="17" y="68"/>
                    </a:cubicBezTo>
                    <a:cubicBezTo>
                      <a:pt x="15" y="65"/>
                      <a:pt x="13" y="60"/>
                      <a:pt x="13" y="54"/>
                    </a:cubicBezTo>
                    <a:cubicBezTo>
                      <a:pt x="13" y="51"/>
                      <a:pt x="13" y="49"/>
                      <a:pt x="12" y="47"/>
                    </a:cubicBezTo>
                    <a:cubicBezTo>
                      <a:pt x="10" y="45"/>
                      <a:pt x="7" y="43"/>
                      <a:pt x="5" y="40"/>
                    </a:cubicBezTo>
                    <a:cubicBezTo>
                      <a:pt x="2" y="33"/>
                      <a:pt x="5" y="25"/>
                      <a:pt x="11" y="22"/>
                    </a:cubicBezTo>
                    <a:lnTo>
                      <a:pt x="11" y="24"/>
                    </a:lnTo>
                    <a:cubicBezTo>
                      <a:pt x="5" y="18"/>
                      <a:pt x="2" y="12"/>
                      <a:pt x="1" y="7"/>
                    </a:cubicBezTo>
                    <a:cubicBezTo>
                      <a:pt x="0" y="2"/>
                      <a:pt x="0" y="0"/>
                      <a:pt x="0" y="0"/>
                    </a:cubicBezTo>
                    <a:cubicBezTo>
                      <a:pt x="0" y="0"/>
                      <a:pt x="1" y="2"/>
                      <a:pt x="2" y="7"/>
                    </a:cubicBezTo>
                    <a:cubicBezTo>
                      <a:pt x="4" y="11"/>
                      <a:pt x="7" y="17"/>
                      <a:pt x="12" y="22"/>
                    </a:cubicBezTo>
                    <a:lnTo>
                      <a:pt x="13" y="24"/>
                    </a:lnTo>
                    <a:lnTo>
                      <a:pt x="12" y="24"/>
                    </a:lnTo>
                    <a:cubicBezTo>
                      <a:pt x="8" y="27"/>
                      <a:pt x="5" y="33"/>
                      <a:pt x="8" y="39"/>
                    </a:cubicBezTo>
                    <a:cubicBezTo>
                      <a:pt x="9" y="41"/>
                      <a:pt x="12" y="42"/>
                      <a:pt x="14" y="45"/>
                    </a:cubicBezTo>
                    <a:cubicBezTo>
                      <a:pt x="16" y="48"/>
                      <a:pt x="15" y="52"/>
                      <a:pt x="15" y="54"/>
                    </a:cubicBezTo>
                    <a:cubicBezTo>
                      <a:pt x="15" y="59"/>
                      <a:pt x="17" y="64"/>
                      <a:pt x="19" y="67"/>
                    </a:cubicBezTo>
                    <a:cubicBezTo>
                      <a:pt x="23" y="74"/>
                      <a:pt x="28" y="75"/>
                      <a:pt x="28" y="7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0" name="Google Shape;1270;p30"/>
              <p:cNvSpPr/>
              <p:nvPr/>
            </p:nvSpPr>
            <p:spPr>
              <a:xfrm>
                <a:off x="973001" y="3015151"/>
                <a:ext cx="175962" cy="94621"/>
              </a:xfrm>
              <a:custGeom>
                <a:rect b="b" l="l" r="r" t="t"/>
                <a:pathLst>
                  <a:path extrusionOk="0" h="57" w="106">
                    <a:moveTo>
                      <a:pt x="106" y="56"/>
                    </a:moveTo>
                    <a:cubicBezTo>
                      <a:pt x="106" y="56"/>
                      <a:pt x="105" y="57"/>
                      <a:pt x="104" y="57"/>
                    </a:cubicBezTo>
                    <a:cubicBezTo>
                      <a:pt x="102" y="56"/>
                      <a:pt x="100" y="56"/>
                      <a:pt x="98" y="55"/>
                    </a:cubicBezTo>
                    <a:cubicBezTo>
                      <a:pt x="92" y="54"/>
                      <a:pt x="85" y="50"/>
                      <a:pt x="79" y="42"/>
                    </a:cubicBezTo>
                    <a:lnTo>
                      <a:pt x="81" y="42"/>
                    </a:lnTo>
                    <a:cubicBezTo>
                      <a:pt x="77" y="46"/>
                      <a:pt x="71" y="49"/>
                      <a:pt x="64" y="49"/>
                    </a:cubicBezTo>
                    <a:cubicBezTo>
                      <a:pt x="61" y="49"/>
                      <a:pt x="58" y="48"/>
                      <a:pt x="55" y="46"/>
                    </a:cubicBezTo>
                    <a:cubicBezTo>
                      <a:pt x="51" y="45"/>
                      <a:pt x="48" y="43"/>
                      <a:pt x="47" y="39"/>
                    </a:cubicBezTo>
                    <a:cubicBezTo>
                      <a:pt x="46" y="37"/>
                      <a:pt x="46" y="36"/>
                      <a:pt x="46" y="35"/>
                    </a:cubicBezTo>
                    <a:cubicBezTo>
                      <a:pt x="46" y="34"/>
                      <a:pt x="45" y="33"/>
                      <a:pt x="45" y="32"/>
                    </a:cubicBezTo>
                    <a:cubicBezTo>
                      <a:pt x="43" y="31"/>
                      <a:pt x="41" y="30"/>
                      <a:pt x="39" y="29"/>
                    </a:cubicBezTo>
                    <a:cubicBezTo>
                      <a:pt x="37" y="28"/>
                      <a:pt x="34" y="27"/>
                      <a:pt x="32" y="25"/>
                    </a:cubicBezTo>
                    <a:cubicBezTo>
                      <a:pt x="30" y="24"/>
                      <a:pt x="29" y="21"/>
                      <a:pt x="29" y="18"/>
                    </a:cubicBezTo>
                    <a:lnTo>
                      <a:pt x="31" y="20"/>
                    </a:lnTo>
                    <a:cubicBezTo>
                      <a:pt x="25" y="21"/>
                      <a:pt x="19" y="20"/>
                      <a:pt x="15" y="18"/>
                    </a:cubicBezTo>
                    <a:cubicBezTo>
                      <a:pt x="10" y="16"/>
                      <a:pt x="7" y="13"/>
                      <a:pt x="5" y="10"/>
                    </a:cubicBezTo>
                    <a:cubicBezTo>
                      <a:pt x="2" y="8"/>
                      <a:pt x="1" y="5"/>
                      <a:pt x="1" y="3"/>
                    </a:cubicBezTo>
                    <a:cubicBezTo>
                      <a:pt x="0" y="1"/>
                      <a:pt x="0" y="0"/>
                      <a:pt x="1" y="0"/>
                    </a:cubicBezTo>
                    <a:cubicBezTo>
                      <a:pt x="1" y="0"/>
                      <a:pt x="1" y="4"/>
                      <a:pt x="6" y="9"/>
                    </a:cubicBezTo>
                    <a:cubicBezTo>
                      <a:pt x="8" y="12"/>
                      <a:pt x="11" y="15"/>
                      <a:pt x="15" y="16"/>
                    </a:cubicBezTo>
                    <a:cubicBezTo>
                      <a:pt x="20" y="18"/>
                      <a:pt x="25" y="19"/>
                      <a:pt x="30" y="17"/>
                    </a:cubicBezTo>
                    <a:lnTo>
                      <a:pt x="32" y="17"/>
                    </a:lnTo>
                    <a:lnTo>
                      <a:pt x="32" y="19"/>
                    </a:lnTo>
                    <a:cubicBezTo>
                      <a:pt x="31" y="20"/>
                      <a:pt x="32" y="22"/>
                      <a:pt x="34" y="23"/>
                    </a:cubicBezTo>
                    <a:cubicBezTo>
                      <a:pt x="36" y="25"/>
                      <a:pt x="38" y="26"/>
                      <a:pt x="40" y="26"/>
                    </a:cubicBezTo>
                    <a:cubicBezTo>
                      <a:pt x="42" y="27"/>
                      <a:pt x="45" y="28"/>
                      <a:pt x="47" y="30"/>
                    </a:cubicBezTo>
                    <a:cubicBezTo>
                      <a:pt x="48" y="31"/>
                      <a:pt x="49" y="33"/>
                      <a:pt x="49" y="34"/>
                    </a:cubicBezTo>
                    <a:cubicBezTo>
                      <a:pt x="49" y="36"/>
                      <a:pt x="49" y="37"/>
                      <a:pt x="49" y="38"/>
                    </a:cubicBezTo>
                    <a:cubicBezTo>
                      <a:pt x="50" y="41"/>
                      <a:pt x="53" y="43"/>
                      <a:pt x="56" y="44"/>
                    </a:cubicBezTo>
                    <a:cubicBezTo>
                      <a:pt x="59" y="45"/>
                      <a:pt x="61" y="46"/>
                      <a:pt x="64" y="46"/>
                    </a:cubicBezTo>
                    <a:cubicBezTo>
                      <a:pt x="70" y="46"/>
                      <a:pt x="76" y="44"/>
                      <a:pt x="79" y="40"/>
                    </a:cubicBezTo>
                    <a:lnTo>
                      <a:pt x="80" y="39"/>
                    </a:lnTo>
                    <a:lnTo>
                      <a:pt x="81" y="41"/>
                    </a:lnTo>
                    <a:cubicBezTo>
                      <a:pt x="86" y="48"/>
                      <a:pt x="93" y="52"/>
                      <a:pt x="98" y="54"/>
                    </a:cubicBezTo>
                    <a:cubicBezTo>
                      <a:pt x="103" y="56"/>
                      <a:pt x="106" y="56"/>
                      <a:pt x="106" y="56"/>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1" name="Google Shape;1271;p30"/>
              <p:cNvSpPr/>
              <p:nvPr/>
            </p:nvSpPr>
            <p:spPr>
              <a:xfrm>
                <a:off x="783759" y="3101472"/>
                <a:ext cx="278883" cy="106241"/>
              </a:xfrm>
              <a:custGeom>
                <a:rect b="b" l="l" r="r" t="t"/>
                <a:pathLst>
                  <a:path extrusionOk="0" h="64" w="168">
                    <a:moveTo>
                      <a:pt x="1" y="64"/>
                    </a:moveTo>
                    <a:lnTo>
                      <a:pt x="1" y="63"/>
                    </a:lnTo>
                    <a:cubicBezTo>
                      <a:pt x="1" y="62"/>
                      <a:pt x="0" y="61"/>
                      <a:pt x="0" y="60"/>
                    </a:cubicBezTo>
                    <a:cubicBezTo>
                      <a:pt x="1" y="57"/>
                      <a:pt x="1" y="54"/>
                      <a:pt x="3" y="49"/>
                    </a:cubicBezTo>
                    <a:cubicBezTo>
                      <a:pt x="5" y="45"/>
                      <a:pt x="8" y="40"/>
                      <a:pt x="12" y="35"/>
                    </a:cubicBezTo>
                    <a:cubicBezTo>
                      <a:pt x="14" y="33"/>
                      <a:pt x="16" y="30"/>
                      <a:pt x="19" y="27"/>
                    </a:cubicBezTo>
                    <a:cubicBezTo>
                      <a:pt x="20" y="26"/>
                      <a:pt x="22" y="25"/>
                      <a:pt x="24" y="24"/>
                    </a:cubicBezTo>
                    <a:cubicBezTo>
                      <a:pt x="26" y="23"/>
                      <a:pt x="28" y="23"/>
                      <a:pt x="30" y="25"/>
                    </a:cubicBezTo>
                    <a:lnTo>
                      <a:pt x="28" y="26"/>
                    </a:lnTo>
                    <a:cubicBezTo>
                      <a:pt x="28" y="20"/>
                      <a:pt x="32" y="13"/>
                      <a:pt x="39" y="10"/>
                    </a:cubicBezTo>
                    <a:cubicBezTo>
                      <a:pt x="45" y="7"/>
                      <a:pt x="53" y="8"/>
                      <a:pt x="59" y="14"/>
                    </a:cubicBezTo>
                    <a:lnTo>
                      <a:pt x="57" y="14"/>
                    </a:lnTo>
                    <a:cubicBezTo>
                      <a:pt x="57" y="11"/>
                      <a:pt x="59" y="7"/>
                      <a:pt x="63" y="5"/>
                    </a:cubicBezTo>
                    <a:cubicBezTo>
                      <a:pt x="66" y="3"/>
                      <a:pt x="71" y="3"/>
                      <a:pt x="74" y="5"/>
                    </a:cubicBezTo>
                    <a:cubicBezTo>
                      <a:pt x="76" y="6"/>
                      <a:pt x="78" y="7"/>
                      <a:pt x="79" y="9"/>
                    </a:cubicBezTo>
                    <a:lnTo>
                      <a:pt x="77" y="10"/>
                    </a:lnTo>
                    <a:cubicBezTo>
                      <a:pt x="77" y="7"/>
                      <a:pt x="78" y="5"/>
                      <a:pt x="80" y="4"/>
                    </a:cubicBezTo>
                    <a:cubicBezTo>
                      <a:pt x="82" y="3"/>
                      <a:pt x="84" y="2"/>
                      <a:pt x="86" y="2"/>
                    </a:cubicBezTo>
                    <a:cubicBezTo>
                      <a:pt x="91" y="2"/>
                      <a:pt x="94" y="4"/>
                      <a:pt x="97" y="6"/>
                    </a:cubicBezTo>
                    <a:lnTo>
                      <a:pt x="96" y="7"/>
                    </a:lnTo>
                    <a:cubicBezTo>
                      <a:pt x="99" y="3"/>
                      <a:pt x="104" y="0"/>
                      <a:pt x="108" y="0"/>
                    </a:cubicBezTo>
                    <a:cubicBezTo>
                      <a:pt x="113" y="-1"/>
                      <a:pt x="117" y="0"/>
                      <a:pt x="121" y="1"/>
                    </a:cubicBezTo>
                    <a:cubicBezTo>
                      <a:pt x="129" y="4"/>
                      <a:pt x="135" y="9"/>
                      <a:pt x="140" y="13"/>
                    </a:cubicBezTo>
                    <a:lnTo>
                      <a:pt x="139" y="15"/>
                    </a:lnTo>
                    <a:cubicBezTo>
                      <a:pt x="138" y="13"/>
                      <a:pt x="139" y="11"/>
                      <a:pt x="140" y="10"/>
                    </a:cubicBezTo>
                    <a:cubicBezTo>
                      <a:pt x="141" y="9"/>
                      <a:pt x="142" y="8"/>
                      <a:pt x="143" y="8"/>
                    </a:cubicBezTo>
                    <a:cubicBezTo>
                      <a:pt x="146" y="7"/>
                      <a:pt x="148" y="7"/>
                      <a:pt x="150" y="7"/>
                    </a:cubicBezTo>
                    <a:cubicBezTo>
                      <a:pt x="155" y="9"/>
                      <a:pt x="158" y="10"/>
                      <a:pt x="161" y="12"/>
                    </a:cubicBezTo>
                    <a:cubicBezTo>
                      <a:pt x="163" y="13"/>
                      <a:pt x="165" y="15"/>
                      <a:pt x="166" y="16"/>
                    </a:cubicBezTo>
                    <a:cubicBezTo>
                      <a:pt x="167" y="17"/>
                      <a:pt x="168" y="18"/>
                      <a:pt x="168" y="18"/>
                    </a:cubicBezTo>
                    <a:cubicBezTo>
                      <a:pt x="168" y="18"/>
                      <a:pt x="165" y="16"/>
                      <a:pt x="160" y="13"/>
                    </a:cubicBezTo>
                    <a:cubicBezTo>
                      <a:pt x="158" y="11"/>
                      <a:pt x="154" y="10"/>
                      <a:pt x="150" y="9"/>
                    </a:cubicBezTo>
                    <a:cubicBezTo>
                      <a:pt x="148" y="9"/>
                      <a:pt x="146" y="9"/>
                      <a:pt x="144" y="9"/>
                    </a:cubicBezTo>
                    <a:cubicBezTo>
                      <a:pt x="142" y="10"/>
                      <a:pt x="140" y="12"/>
                      <a:pt x="140" y="14"/>
                    </a:cubicBezTo>
                    <a:lnTo>
                      <a:pt x="141" y="17"/>
                    </a:lnTo>
                    <a:lnTo>
                      <a:pt x="139" y="15"/>
                    </a:lnTo>
                    <a:cubicBezTo>
                      <a:pt x="134" y="11"/>
                      <a:pt x="128" y="6"/>
                      <a:pt x="120" y="3"/>
                    </a:cubicBezTo>
                    <a:cubicBezTo>
                      <a:pt x="117" y="2"/>
                      <a:pt x="112" y="2"/>
                      <a:pt x="108" y="2"/>
                    </a:cubicBezTo>
                    <a:cubicBezTo>
                      <a:pt x="104" y="3"/>
                      <a:pt x="100" y="5"/>
                      <a:pt x="98" y="8"/>
                    </a:cubicBezTo>
                    <a:lnTo>
                      <a:pt x="97" y="9"/>
                    </a:lnTo>
                    <a:lnTo>
                      <a:pt x="96" y="9"/>
                    </a:lnTo>
                    <a:cubicBezTo>
                      <a:pt x="93" y="7"/>
                      <a:pt x="90" y="5"/>
                      <a:pt x="86" y="5"/>
                    </a:cubicBezTo>
                    <a:cubicBezTo>
                      <a:pt x="83" y="5"/>
                      <a:pt x="79" y="7"/>
                      <a:pt x="79" y="10"/>
                    </a:cubicBezTo>
                    <a:lnTo>
                      <a:pt x="79" y="15"/>
                    </a:lnTo>
                    <a:lnTo>
                      <a:pt x="77" y="11"/>
                    </a:lnTo>
                    <a:cubicBezTo>
                      <a:pt x="76" y="9"/>
                      <a:pt x="74" y="8"/>
                      <a:pt x="73" y="7"/>
                    </a:cubicBezTo>
                    <a:cubicBezTo>
                      <a:pt x="70" y="6"/>
                      <a:pt x="67" y="6"/>
                      <a:pt x="64" y="7"/>
                    </a:cubicBezTo>
                    <a:cubicBezTo>
                      <a:pt x="61" y="9"/>
                      <a:pt x="59" y="12"/>
                      <a:pt x="59" y="15"/>
                    </a:cubicBezTo>
                    <a:lnTo>
                      <a:pt x="59" y="18"/>
                    </a:lnTo>
                    <a:lnTo>
                      <a:pt x="57" y="15"/>
                    </a:lnTo>
                    <a:cubicBezTo>
                      <a:pt x="52" y="11"/>
                      <a:pt x="45" y="10"/>
                      <a:pt x="39" y="12"/>
                    </a:cubicBezTo>
                    <a:cubicBezTo>
                      <a:pt x="34" y="15"/>
                      <a:pt x="31" y="21"/>
                      <a:pt x="30" y="26"/>
                    </a:cubicBezTo>
                    <a:lnTo>
                      <a:pt x="30" y="28"/>
                    </a:lnTo>
                    <a:lnTo>
                      <a:pt x="29" y="27"/>
                    </a:lnTo>
                    <a:cubicBezTo>
                      <a:pt x="26" y="25"/>
                      <a:pt x="22" y="27"/>
                      <a:pt x="20" y="29"/>
                    </a:cubicBezTo>
                    <a:cubicBezTo>
                      <a:pt x="17" y="31"/>
                      <a:pt x="15" y="34"/>
                      <a:pt x="13" y="36"/>
                    </a:cubicBezTo>
                    <a:cubicBezTo>
                      <a:pt x="9" y="41"/>
                      <a:pt x="6" y="46"/>
                      <a:pt x="4" y="50"/>
                    </a:cubicBezTo>
                    <a:cubicBezTo>
                      <a:pt x="0" y="58"/>
                      <a:pt x="1" y="64"/>
                      <a:pt x="1" y="64"/>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2" name="Google Shape;1272;p30"/>
              <p:cNvSpPr/>
              <p:nvPr/>
            </p:nvSpPr>
            <p:spPr>
              <a:xfrm>
                <a:off x="787079" y="3191113"/>
                <a:ext cx="245682" cy="147741"/>
              </a:xfrm>
              <a:custGeom>
                <a:rect b="b" l="l" r="r" t="t"/>
                <a:pathLst>
                  <a:path extrusionOk="0" h="89" w="148">
                    <a:moveTo>
                      <a:pt x="5" y="89"/>
                    </a:moveTo>
                    <a:lnTo>
                      <a:pt x="4" y="87"/>
                    </a:lnTo>
                    <a:cubicBezTo>
                      <a:pt x="3" y="86"/>
                      <a:pt x="2" y="84"/>
                      <a:pt x="2" y="82"/>
                    </a:cubicBezTo>
                    <a:cubicBezTo>
                      <a:pt x="1" y="79"/>
                      <a:pt x="0" y="76"/>
                      <a:pt x="0" y="72"/>
                    </a:cubicBezTo>
                    <a:cubicBezTo>
                      <a:pt x="1" y="70"/>
                      <a:pt x="2" y="68"/>
                      <a:pt x="3" y="66"/>
                    </a:cubicBezTo>
                    <a:cubicBezTo>
                      <a:pt x="5" y="64"/>
                      <a:pt x="7" y="62"/>
                      <a:pt x="10" y="62"/>
                    </a:cubicBezTo>
                    <a:lnTo>
                      <a:pt x="9" y="63"/>
                    </a:lnTo>
                    <a:cubicBezTo>
                      <a:pt x="7" y="60"/>
                      <a:pt x="7" y="54"/>
                      <a:pt x="10" y="50"/>
                    </a:cubicBezTo>
                    <a:cubicBezTo>
                      <a:pt x="13" y="46"/>
                      <a:pt x="19" y="44"/>
                      <a:pt x="24" y="46"/>
                    </a:cubicBezTo>
                    <a:lnTo>
                      <a:pt x="23" y="47"/>
                    </a:lnTo>
                    <a:cubicBezTo>
                      <a:pt x="21" y="44"/>
                      <a:pt x="22" y="39"/>
                      <a:pt x="24" y="36"/>
                    </a:cubicBezTo>
                    <a:cubicBezTo>
                      <a:pt x="27" y="32"/>
                      <a:pt x="32" y="31"/>
                      <a:pt x="36" y="32"/>
                    </a:cubicBezTo>
                    <a:cubicBezTo>
                      <a:pt x="39" y="32"/>
                      <a:pt x="41" y="32"/>
                      <a:pt x="42" y="32"/>
                    </a:cubicBezTo>
                    <a:cubicBezTo>
                      <a:pt x="44" y="32"/>
                      <a:pt x="45" y="31"/>
                      <a:pt x="46" y="29"/>
                    </a:cubicBezTo>
                    <a:cubicBezTo>
                      <a:pt x="48" y="28"/>
                      <a:pt x="49" y="26"/>
                      <a:pt x="51" y="24"/>
                    </a:cubicBezTo>
                    <a:cubicBezTo>
                      <a:pt x="52" y="22"/>
                      <a:pt x="55" y="21"/>
                      <a:pt x="57" y="21"/>
                    </a:cubicBezTo>
                    <a:cubicBezTo>
                      <a:pt x="62" y="21"/>
                      <a:pt x="67" y="22"/>
                      <a:pt x="71" y="22"/>
                    </a:cubicBezTo>
                    <a:cubicBezTo>
                      <a:pt x="76" y="23"/>
                      <a:pt x="80" y="23"/>
                      <a:pt x="83" y="20"/>
                    </a:cubicBezTo>
                    <a:cubicBezTo>
                      <a:pt x="85" y="19"/>
                      <a:pt x="86" y="17"/>
                      <a:pt x="87" y="16"/>
                    </a:cubicBezTo>
                    <a:cubicBezTo>
                      <a:pt x="89" y="14"/>
                      <a:pt x="91" y="13"/>
                      <a:pt x="93" y="12"/>
                    </a:cubicBezTo>
                    <a:cubicBezTo>
                      <a:pt x="98" y="11"/>
                      <a:pt x="102" y="12"/>
                      <a:pt x="106" y="14"/>
                    </a:cubicBezTo>
                    <a:lnTo>
                      <a:pt x="104" y="16"/>
                    </a:lnTo>
                    <a:cubicBezTo>
                      <a:pt x="102" y="11"/>
                      <a:pt x="104" y="6"/>
                      <a:pt x="107" y="4"/>
                    </a:cubicBezTo>
                    <a:cubicBezTo>
                      <a:pt x="110" y="1"/>
                      <a:pt x="114" y="0"/>
                      <a:pt x="117" y="0"/>
                    </a:cubicBezTo>
                    <a:cubicBezTo>
                      <a:pt x="124" y="0"/>
                      <a:pt x="130" y="2"/>
                      <a:pt x="135" y="4"/>
                    </a:cubicBezTo>
                    <a:cubicBezTo>
                      <a:pt x="139" y="6"/>
                      <a:pt x="142" y="8"/>
                      <a:pt x="145" y="9"/>
                    </a:cubicBezTo>
                    <a:cubicBezTo>
                      <a:pt x="147" y="11"/>
                      <a:pt x="148" y="11"/>
                      <a:pt x="148" y="12"/>
                    </a:cubicBezTo>
                    <a:cubicBezTo>
                      <a:pt x="148" y="12"/>
                      <a:pt x="143" y="8"/>
                      <a:pt x="134" y="5"/>
                    </a:cubicBezTo>
                    <a:cubicBezTo>
                      <a:pt x="130" y="3"/>
                      <a:pt x="124" y="2"/>
                      <a:pt x="117" y="2"/>
                    </a:cubicBezTo>
                    <a:cubicBezTo>
                      <a:pt x="114" y="2"/>
                      <a:pt x="111" y="3"/>
                      <a:pt x="108" y="5"/>
                    </a:cubicBezTo>
                    <a:cubicBezTo>
                      <a:pt x="106" y="7"/>
                      <a:pt x="104" y="11"/>
                      <a:pt x="106" y="15"/>
                    </a:cubicBezTo>
                    <a:lnTo>
                      <a:pt x="109" y="19"/>
                    </a:lnTo>
                    <a:lnTo>
                      <a:pt x="104" y="16"/>
                    </a:lnTo>
                    <a:cubicBezTo>
                      <a:pt x="102" y="14"/>
                      <a:pt x="98" y="13"/>
                      <a:pt x="94" y="14"/>
                    </a:cubicBezTo>
                    <a:cubicBezTo>
                      <a:pt x="92" y="15"/>
                      <a:pt x="91" y="16"/>
                      <a:pt x="89" y="17"/>
                    </a:cubicBezTo>
                    <a:cubicBezTo>
                      <a:pt x="88" y="19"/>
                      <a:pt x="87" y="21"/>
                      <a:pt x="85" y="22"/>
                    </a:cubicBezTo>
                    <a:cubicBezTo>
                      <a:pt x="83" y="24"/>
                      <a:pt x="80" y="25"/>
                      <a:pt x="78" y="25"/>
                    </a:cubicBezTo>
                    <a:cubicBezTo>
                      <a:pt x="75" y="25"/>
                      <a:pt x="73" y="25"/>
                      <a:pt x="71" y="25"/>
                    </a:cubicBezTo>
                    <a:cubicBezTo>
                      <a:pt x="66" y="25"/>
                      <a:pt x="62" y="23"/>
                      <a:pt x="57" y="24"/>
                    </a:cubicBezTo>
                    <a:cubicBezTo>
                      <a:pt x="55" y="24"/>
                      <a:pt x="54" y="25"/>
                      <a:pt x="52" y="26"/>
                    </a:cubicBezTo>
                    <a:cubicBezTo>
                      <a:pt x="51" y="27"/>
                      <a:pt x="50" y="29"/>
                      <a:pt x="49" y="31"/>
                    </a:cubicBezTo>
                    <a:cubicBezTo>
                      <a:pt x="48" y="33"/>
                      <a:pt x="45" y="35"/>
                      <a:pt x="43" y="35"/>
                    </a:cubicBezTo>
                    <a:cubicBezTo>
                      <a:pt x="40" y="35"/>
                      <a:pt x="38" y="34"/>
                      <a:pt x="36" y="34"/>
                    </a:cubicBezTo>
                    <a:cubicBezTo>
                      <a:pt x="32" y="34"/>
                      <a:pt x="29" y="35"/>
                      <a:pt x="26" y="37"/>
                    </a:cubicBezTo>
                    <a:cubicBezTo>
                      <a:pt x="24" y="40"/>
                      <a:pt x="23" y="44"/>
                      <a:pt x="25" y="46"/>
                    </a:cubicBezTo>
                    <a:lnTo>
                      <a:pt x="27" y="49"/>
                    </a:lnTo>
                    <a:lnTo>
                      <a:pt x="23" y="48"/>
                    </a:lnTo>
                    <a:cubicBezTo>
                      <a:pt x="19" y="46"/>
                      <a:pt x="14" y="48"/>
                      <a:pt x="11" y="51"/>
                    </a:cubicBezTo>
                    <a:cubicBezTo>
                      <a:pt x="9" y="55"/>
                      <a:pt x="9" y="59"/>
                      <a:pt x="10" y="62"/>
                    </a:cubicBezTo>
                    <a:lnTo>
                      <a:pt x="11" y="64"/>
                    </a:lnTo>
                    <a:lnTo>
                      <a:pt x="10" y="64"/>
                    </a:lnTo>
                    <a:cubicBezTo>
                      <a:pt x="5" y="64"/>
                      <a:pt x="3" y="69"/>
                      <a:pt x="2" y="72"/>
                    </a:cubicBezTo>
                    <a:cubicBezTo>
                      <a:pt x="1" y="76"/>
                      <a:pt x="2" y="79"/>
                      <a:pt x="2" y="82"/>
                    </a:cubicBezTo>
                    <a:cubicBezTo>
                      <a:pt x="4" y="87"/>
                      <a:pt x="5" y="89"/>
                      <a:pt x="5" y="8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3" name="Google Shape;1273;p30"/>
              <p:cNvSpPr/>
              <p:nvPr/>
            </p:nvSpPr>
            <p:spPr>
              <a:xfrm>
                <a:off x="755539" y="3411895"/>
                <a:ext cx="112881" cy="197542"/>
              </a:xfrm>
              <a:custGeom>
                <a:rect b="b" l="l" r="r" t="t"/>
                <a:pathLst>
                  <a:path extrusionOk="0" h="119" w="68">
                    <a:moveTo>
                      <a:pt x="11" y="119"/>
                    </a:moveTo>
                    <a:cubicBezTo>
                      <a:pt x="11" y="119"/>
                      <a:pt x="10" y="119"/>
                      <a:pt x="8" y="118"/>
                    </a:cubicBezTo>
                    <a:cubicBezTo>
                      <a:pt x="7" y="117"/>
                      <a:pt x="5" y="115"/>
                      <a:pt x="3" y="113"/>
                    </a:cubicBezTo>
                    <a:cubicBezTo>
                      <a:pt x="1" y="110"/>
                      <a:pt x="-1" y="106"/>
                      <a:pt x="0" y="101"/>
                    </a:cubicBezTo>
                    <a:cubicBezTo>
                      <a:pt x="0" y="96"/>
                      <a:pt x="2" y="90"/>
                      <a:pt x="7" y="86"/>
                    </a:cubicBezTo>
                    <a:lnTo>
                      <a:pt x="7" y="88"/>
                    </a:lnTo>
                    <a:cubicBezTo>
                      <a:pt x="4" y="84"/>
                      <a:pt x="2" y="79"/>
                      <a:pt x="1" y="74"/>
                    </a:cubicBezTo>
                    <a:cubicBezTo>
                      <a:pt x="1" y="71"/>
                      <a:pt x="1" y="68"/>
                      <a:pt x="3" y="65"/>
                    </a:cubicBezTo>
                    <a:cubicBezTo>
                      <a:pt x="4" y="63"/>
                      <a:pt x="6" y="60"/>
                      <a:pt x="10" y="59"/>
                    </a:cubicBezTo>
                    <a:lnTo>
                      <a:pt x="9" y="62"/>
                    </a:lnTo>
                    <a:cubicBezTo>
                      <a:pt x="5" y="58"/>
                      <a:pt x="3" y="52"/>
                      <a:pt x="4" y="47"/>
                    </a:cubicBezTo>
                    <a:cubicBezTo>
                      <a:pt x="4" y="44"/>
                      <a:pt x="6" y="41"/>
                      <a:pt x="8" y="39"/>
                    </a:cubicBezTo>
                    <a:cubicBezTo>
                      <a:pt x="10" y="36"/>
                      <a:pt x="13" y="35"/>
                      <a:pt x="15" y="34"/>
                    </a:cubicBezTo>
                    <a:cubicBezTo>
                      <a:pt x="18" y="33"/>
                      <a:pt x="19" y="32"/>
                      <a:pt x="19" y="29"/>
                    </a:cubicBezTo>
                    <a:cubicBezTo>
                      <a:pt x="20" y="27"/>
                      <a:pt x="21" y="24"/>
                      <a:pt x="22" y="22"/>
                    </a:cubicBezTo>
                    <a:cubicBezTo>
                      <a:pt x="25" y="17"/>
                      <a:pt x="29" y="14"/>
                      <a:pt x="33" y="12"/>
                    </a:cubicBezTo>
                    <a:cubicBezTo>
                      <a:pt x="37" y="10"/>
                      <a:pt x="41" y="8"/>
                      <a:pt x="44" y="6"/>
                    </a:cubicBezTo>
                    <a:cubicBezTo>
                      <a:pt x="51" y="3"/>
                      <a:pt x="57" y="1"/>
                      <a:pt x="61" y="0"/>
                    </a:cubicBezTo>
                    <a:cubicBezTo>
                      <a:pt x="63" y="0"/>
                      <a:pt x="65" y="0"/>
                      <a:pt x="66" y="0"/>
                    </a:cubicBezTo>
                    <a:cubicBezTo>
                      <a:pt x="67" y="1"/>
                      <a:pt x="68" y="1"/>
                      <a:pt x="68" y="1"/>
                    </a:cubicBezTo>
                    <a:cubicBezTo>
                      <a:pt x="68" y="1"/>
                      <a:pt x="65" y="1"/>
                      <a:pt x="61" y="1"/>
                    </a:cubicBezTo>
                    <a:cubicBezTo>
                      <a:pt x="57" y="2"/>
                      <a:pt x="51" y="4"/>
                      <a:pt x="45" y="8"/>
                    </a:cubicBezTo>
                    <a:cubicBezTo>
                      <a:pt x="42" y="10"/>
                      <a:pt x="38" y="12"/>
                      <a:pt x="34" y="14"/>
                    </a:cubicBezTo>
                    <a:cubicBezTo>
                      <a:pt x="31" y="16"/>
                      <a:pt x="27" y="19"/>
                      <a:pt x="24" y="23"/>
                    </a:cubicBezTo>
                    <a:cubicBezTo>
                      <a:pt x="23" y="25"/>
                      <a:pt x="22" y="27"/>
                      <a:pt x="22" y="30"/>
                    </a:cubicBezTo>
                    <a:cubicBezTo>
                      <a:pt x="22" y="31"/>
                      <a:pt x="21" y="33"/>
                      <a:pt x="20" y="34"/>
                    </a:cubicBezTo>
                    <a:cubicBezTo>
                      <a:pt x="19" y="35"/>
                      <a:pt x="17" y="36"/>
                      <a:pt x="16" y="36"/>
                    </a:cubicBezTo>
                    <a:cubicBezTo>
                      <a:pt x="11" y="38"/>
                      <a:pt x="7" y="42"/>
                      <a:pt x="7" y="47"/>
                    </a:cubicBezTo>
                    <a:cubicBezTo>
                      <a:pt x="6" y="52"/>
                      <a:pt x="7" y="57"/>
                      <a:pt x="11" y="60"/>
                    </a:cubicBezTo>
                    <a:lnTo>
                      <a:pt x="13" y="61"/>
                    </a:lnTo>
                    <a:lnTo>
                      <a:pt x="10" y="62"/>
                    </a:lnTo>
                    <a:cubicBezTo>
                      <a:pt x="5" y="63"/>
                      <a:pt x="3" y="69"/>
                      <a:pt x="3" y="74"/>
                    </a:cubicBezTo>
                    <a:cubicBezTo>
                      <a:pt x="4" y="78"/>
                      <a:pt x="6" y="83"/>
                      <a:pt x="8" y="87"/>
                    </a:cubicBezTo>
                    <a:lnTo>
                      <a:pt x="9" y="88"/>
                    </a:lnTo>
                    <a:lnTo>
                      <a:pt x="8" y="88"/>
                    </a:lnTo>
                    <a:cubicBezTo>
                      <a:pt x="4" y="92"/>
                      <a:pt x="2" y="96"/>
                      <a:pt x="1" y="101"/>
                    </a:cubicBezTo>
                    <a:cubicBezTo>
                      <a:pt x="1" y="105"/>
                      <a:pt x="2" y="109"/>
                      <a:pt x="4" y="112"/>
                    </a:cubicBezTo>
                    <a:cubicBezTo>
                      <a:pt x="7" y="117"/>
                      <a:pt x="11" y="119"/>
                      <a:pt x="11" y="119"/>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4" name="Google Shape;1274;p30"/>
              <p:cNvSpPr/>
              <p:nvPr/>
            </p:nvSpPr>
            <p:spPr>
              <a:xfrm>
                <a:off x="886680" y="3330555"/>
                <a:ext cx="154381" cy="179282"/>
              </a:xfrm>
              <a:custGeom>
                <a:rect b="b" l="l" r="r" t="t"/>
                <a:pathLst>
                  <a:path extrusionOk="0" h="108" w="93">
                    <a:moveTo>
                      <a:pt x="23" y="108"/>
                    </a:moveTo>
                    <a:cubicBezTo>
                      <a:pt x="23" y="108"/>
                      <a:pt x="22" y="108"/>
                      <a:pt x="19" y="107"/>
                    </a:cubicBezTo>
                    <a:cubicBezTo>
                      <a:pt x="17" y="106"/>
                      <a:pt x="14" y="104"/>
                      <a:pt x="11" y="101"/>
                    </a:cubicBezTo>
                    <a:cubicBezTo>
                      <a:pt x="7" y="98"/>
                      <a:pt x="4" y="93"/>
                      <a:pt x="1" y="87"/>
                    </a:cubicBezTo>
                    <a:cubicBezTo>
                      <a:pt x="0" y="84"/>
                      <a:pt x="-1" y="80"/>
                      <a:pt x="1" y="77"/>
                    </a:cubicBezTo>
                    <a:cubicBezTo>
                      <a:pt x="1" y="75"/>
                      <a:pt x="3" y="73"/>
                      <a:pt x="5" y="73"/>
                    </a:cubicBezTo>
                    <a:cubicBezTo>
                      <a:pt x="7" y="72"/>
                      <a:pt x="10" y="72"/>
                      <a:pt x="12" y="74"/>
                    </a:cubicBezTo>
                    <a:lnTo>
                      <a:pt x="9" y="75"/>
                    </a:lnTo>
                    <a:cubicBezTo>
                      <a:pt x="9" y="72"/>
                      <a:pt x="8" y="69"/>
                      <a:pt x="9" y="65"/>
                    </a:cubicBezTo>
                    <a:cubicBezTo>
                      <a:pt x="9" y="63"/>
                      <a:pt x="11" y="61"/>
                      <a:pt x="12" y="60"/>
                    </a:cubicBezTo>
                    <a:cubicBezTo>
                      <a:pt x="14" y="59"/>
                      <a:pt x="17" y="59"/>
                      <a:pt x="19" y="60"/>
                    </a:cubicBezTo>
                    <a:cubicBezTo>
                      <a:pt x="20" y="61"/>
                      <a:pt x="22" y="61"/>
                      <a:pt x="23" y="61"/>
                    </a:cubicBezTo>
                    <a:cubicBezTo>
                      <a:pt x="24" y="61"/>
                      <a:pt x="25" y="60"/>
                      <a:pt x="25" y="58"/>
                    </a:cubicBezTo>
                    <a:cubicBezTo>
                      <a:pt x="25" y="54"/>
                      <a:pt x="27" y="50"/>
                      <a:pt x="30" y="47"/>
                    </a:cubicBezTo>
                    <a:cubicBezTo>
                      <a:pt x="36" y="43"/>
                      <a:pt x="43" y="41"/>
                      <a:pt x="49" y="44"/>
                    </a:cubicBezTo>
                    <a:lnTo>
                      <a:pt x="47" y="45"/>
                    </a:lnTo>
                    <a:cubicBezTo>
                      <a:pt x="47" y="40"/>
                      <a:pt x="47" y="34"/>
                      <a:pt x="52" y="31"/>
                    </a:cubicBezTo>
                    <a:cubicBezTo>
                      <a:pt x="54" y="29"/>
                      <a:pt x="57" y="29"/>
                      <a:pt x="59" y="29"/>
                    </a:cubicBezTo>
                    <a:cubicBezTo>
                      <a:pt x="62" y="30"/>
                      <a:pt x="64" y="31"/>
                      <a:pt x="65" y="34"/>
                    </a:cubicBezTo>
                    <a:lnTo>
                      <a:pt x="62" y="34"/>
                    </a:lnTo>
                    <a:cubicBezTo>
                      <a:pt x="63" y="27"/>
                      <a:pt x="65" y="20"/>
                      <a:pt x="69" y="15"/>
                    </a:cubicBezTo>
                    <a:cubicBezTo>
                      <a:pt x="72" y="10"/>
                      <a:pt x="77" y="7"/>
                      <a:pt x="80" y="5"/>
                    </a:cubicBezTo>
                    <a:cubicBezTo>
                      <a:pt x="84" y="2"/>
                      <a:pt x="87" y="1"/>
                      <a:pt x="89" y="1"/>
                    </a:cubicBezTo>
                    <a:cubicBezTo>
                      <a:pt x="92" y="0"/>
                      <a:pt x="93" y="0"/>
                      <a:pt x="93" y="0"/>
                    </a:cubicBezTo>
                    <a:cubicBezTo>
                      <a:pt x="93" y="1"/>
                      <a:pt x="88" y="1"/>
                      <a:pt x="81" y="6"/>
                    </a:cubicBezTo>
                    <a:cubicBezTo>
                      <a:pt x="77" y="8"/>
                      <a:pt x="74" y="12"/>
                      <a:pt x="70" y="16"/>
                    </a:cubicBezTo>
                    <a:cubicBezTo>
                      <a:pt x="67" y="21"/>
                      <a:pt x="65" y="27"/>
                      <a:pt x="64" y="34"/>
                    </a:cubicBezTo>
                    <a:lnTo>
                      <a:pt x="64" y="44"/>
                    </a:lnTo>
                    <a:lnTo>
                      <a:pt x="62" y="35"/>
                    </a:lnTo>
                    <a:cubicBezTo>
                      <a:pt x="62" y="31"/>
                      <a:pt x="56" y="30"/>
                      <a:pt x="53" y="33"/>
                    </a:cubicBezTo>
                    <a:cubicBezTo>
                      <a:pt x="50" y="35"/>
                      <a:pt x="49" y="40"/>
                      <a:pt x="50" y="45"/>
                    </a:cubicBezTo>
                    <a:lnTo>
                      <a:pt x="50" y="47"/>
                    </a:lnTo>
                    <a:lnTo>
                      <a:pt x="48" y="46"/>
                    </a:lnTo>
                    <a:cubicBezTo>
                      <a:pt x="43" y="44"/>
                      <a:pt x="37" y="45"/>
                      <a:pt x="32" y="49"/>
                    </a:cubicBezTo>
                    <a:cubicBezTo>
                      <a:pt x="29" y="51"/>
                      <a:pt x="28" y="54"/>
                      <a:pt x="27" y="58"/>
                    </a:cubicBezTo>
                    <a:cubicBezTo>
                      <a:pt x="27" y="59"/>
                      <a:pt x="27" y="60"/>
                      <a:pt x="27" y="61"/>
                    </a:cubicBezTo>
                    <a:cubicBezTo>
                      <a:pt x="26" y="62"/>
                      <a:pt x="25" y="63"/>
                      <a:pt x="24" y="64"/>
                    </a:cubicBezTo>
                    <a:cubicBezTo>
                      <a:pt x="21" y="64"/>
                      <a:pt x="19" y="63"/>
                      <a:pt x="18" y="62"/>
                    </a:cubicBezTo>
                    <a:cubicBezTo>
                      <a:pt x="16" y="62"/>
                      <a:pt x="15" y="62"/>
                      <a:pt x="14" y="62"/>
                    </a:cubicBezTo>
                    <a:cubicBezTo>
                      <a:pt x="12" y="63"/>
                      <a:pt x="12" y="64"/>
                      <a:pt x="11" y="66"/>
                    </a:cubicBezTo>
                    <a:cubicBezTo>
                      <a:pt x="10" y="68"/>
                      <a:pt x="11" y="72"/>
                      <a:pt x="12" y="75"/>
                    </a:cubicBezTo>
                    <a:lnTo>
                      <a:pt x="13" y="81"/>
                    </a:lnTo>
                    <a:lnTo>
                      <a:pt x="10" y="76"/>
                    </a:lnTo>
                    <a:cubicBezTo>
                      <a:pt x="8" y="73"/>
                      <a:pt x="3" y="75"/>
                      <a:pt x="3" y="78"/>
                    </a:cubicBezTo>
                    <a:cubicBezTo>
                      <a:pt x="1" y="80"/>
                      <a:pt x="2" y="84"/>
                      <a:pt x="3" y="86"/>
                    </a:cubicBezTo>
                    <a:cubicBezTo>
                      <a:pt x="5" y="92"/>
                      <a:pt x="8" y="97"/>
                      <a:pt x="11" y="100"/>
                    </a:cubicBezTo>
                    <a:cubicBezTo>
                      <a:pt x="18" y="106"/>
                      <a:pt x="23" y="107"/>
                      <a:pt x="23" y="10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5" name="Google Shape;1275;p30"/>
              <p:cNvSpPr/>
              <p:nvPr/>
            </p:nvSpPr>
            <p:spPr>
              <a:xfrm>
                <a:off x="1143983" y="3184473"/>
                <a:ext cx="33200" cy="76361"/>
              </a:xfrm>
              <a:custGeom>
                <a:rect b="b" l="l" r="r" t="t"/>
                <a:pathLst>
                  <a:path extrusionOk="0" h="46" w="20">
                    <a:moveTo>
                      <a:pt x="20" y="46"/>
                    </a:moveTo>
                    <a:cubicBezTo>
                      <a:pt x="20" y="46"/>
                      <a:pt x="16" y="45"/>
                      <a:pt x="12" y="42"/>
                    </a:cubicBezTo>
                    <a:cubicBezTo>
                      <a:pt x="10" y="40"/>
                      <a:pt x="7" y="38"/>
                      <a:pt x="6" y="35"/>
                    </a:cubicBezTo>
                    <a:cubicBezTo>
                      <a:pt x="4" y="32"/>
                      <a:pt x="3" y="27"/>
                      <a:pt x="4" y="23"/>
                    </a:cubicBezTo>
                    <a:cubicBezTo>
                      <a:pt x="5" y="22"/>
                      <a:pt x="5" y="21"/>
                      <a:pt x="6" y="20"/>
                    </a:cubicBezTo>
                    <a:lnTo>
                      <a:pt x="6" y="22"/>
                    </a:lnTo>
                    <a:cubicBezTo>
                      <a:pt x="3" y="20"/>
                      <a:pt x="1" y="16"/>
                      <a:pt x="0" y="13"/>
                    </a:cubicBezTo>
                    <a:cubicBezTo>
                      <a:pt x="0" y="9"/>
                      <a:pt x="1" y="6"/>
                      <a:pt x="3" y="4"/>
                    </a:cubicBezTo>
                    <a:cubicBezTo>
                      <a:pt x="6" y="0"/>
                      <a:pt x="10" y="0"/>
                      <a:pt x="10" y="0"/>
                    </a:cubicBezTo>
                    <a:cubicBezTo>
                      <a:pt x="10" y="1"/>
                      <a:pt x="7" y="2"/>
                      <a:pt x="4" y="5"/>
                    </a:cubicBezTo>
                    <a:cubicBezTo>
                      <a:pt x="3" y="7"/>
                      <a:pt x="2" y="10"/>
                      <a:pt x="3" y="12"/>
                    </a:cubicBezTo>
                    <a:cubicBezTo>
                      <a:pt x="3" y="15"/>
                      <a:pt x="5" y="18"/>
                      <a:pt x="7" y="20"/>
                    </a:cubicBezTo>
                    <a:lnTo>
                      <a:pt x="8" y="21"/>
                    </a:lnTo>
                    <a:lnTo>
                      <a:pt x="8" y="22"/>
                    </a:lnTo>
                    <a:cubicBezTo>
                      <a:pt x="7" y="22"/>
                      <a:pt x="7" y="23"/>
                      <a:pt x="7" y="24"/>
                    </a:cubicBezTo>
                    <a:cubicBezTo>
                      <a:pt x="5" y="27"/>
                      <a:pt x="6" y="31"/>
                      <a:pt x="8" y="34"/>
                    </a:cubicBezTo>
                    <a:cubicBezTo>
                      <a:pt x="9" y="36"/>
                      <a:pt x="11" y="39"/>
                      <a:pt x="13" y="40"/>
                    </a:cubicBezTo>
                    <a:cubicBezTo>
                      <a:pt x="17" y="44"/>
                      <a:pt x="20" y="45"/>
                      <a:pt x="19" y="46"/>
                    </a:cubicBezTo>
                    <a:lnTo>
                      <a:pt x="20" y="46"/>
                    </a:ln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6" name="Google Shape;1276;p30"/>
              <p:cNvSpPr/>
              <p:nvPr/>
            </p:nvSpPr>
            <p:spPr>
              <a:xfrm>
                <a:off x="1177183" y="3144633"/>
                <a:ext cx="114541" cy="79681"/>
              </a:xfrm>
              <a:custGeom>
                <a:rect b="b" l="l" r="r" t="t"/>
                <a:pathLst>
                  <a:path extrusionOk="0" h="48" w="69">
                    <a:moveTo>
                      <a:pt x="65" y="48"/>
                    </a:moveTo>
                    <a:cubicBezTo>
                      <a:pt x="64" y="48"/>
                      <a:pt x="68" y="45"/>
                      <a:pt x="68" y="38"/>
                    </a:cubicBezTo>
                    <a:cubicBezTo>
                      <a:pt x="68" y="35"/>
                      <a:pt x="66" y="31"/>
                      <a:pt x="62" y="29"/>
                    </a:cubicBezTo>
                    <a:cubicBezTo>
                      <a:pt x="59" y="27"/>
                      <a:pt x="53" y="27"/>
                      <a:pt x="49" y="30"/>
                    </a:cubicBezTo>
                    <a:lnTo>
                      <a:pt x="48" y="31"/>
                    </a:lnTo>
                    <a:lnTo>
                      <a:pt x="47" y="29"/>
                    </a:lnTo>
                    <a:cubicBezTo>
                      <a:pt x="47" y="26"/>
                      <a:pt x="47" y="23"/>
                      <a:pt x="45" y="21"/>
                    </a:cubicBezTo>
                    <a:cubicBezTo>
                      <a:pt x="44" y="18"/>
                      <a:pt x="42" y="16"/>
                      <a:pt x="39" y="15"/>
                    </a:cubicBezTo>
                    <a:cubicBezTo>
                      <a:pt x="35" y="14"/>
                      <a:pt x="30" y="18"/>
                      <a:pt x="31" y="21"/>
                    </a:cubicBezTo>
                    <a:lnTo>
                      <a:pt x="28" y="21"/>
                    </a:lnTo>
                    <a:cubicBezTo>
                      <a:pt x="28" y="16"/>
                      <a:pt x="25" y="11"/>
                      <a:pt x="22" y="7"/>
                    </a:cubicBezTo>
                    <a:cubicBezTo>
                      <a:pt x="19" y="4"/>
                      <a:pt x="15" y="2"/>
                      <a:pt x="11" y="2"/>
                    </a:cubicBezTo>
                    <a:cubicBezTo>
                      <a:pt x="4" y="1"/>
                      <a:pt x="0" y="3"/>
                      <a:pt x="0" y="3"/>
                    </a:cubicBezTo>
                    <a:cubicBezTo>
                      <a:pt x="0" y="2"/>
                      <a:pt x="1" y="2"/>
                      <a:pt x="3" y="1"/>
                    </a:cubicBezTo>
                    <a:cubicBezTo>
                      <a:pt x="5" y="0"/>
                      <a:pt x="8" y="0"/>
                      <a:pt x="11" y="0"/>
                    </a:cubicBezTo>
                    <a:cubicBezTo>
                      <a:pt x="15" y="0"/>
                      <a:pt x="20" y="2"/>
                      <a:pt x="24" y="6"/>
                    </a:cubicBezTo>
                    <a:cubicBezTo>
                      <a:pt x="27" y="9"/>
                      <a:pt x="30" y="15"/>
                      <a:pt x="31" y="21"/>
                    </a:cubicBezTo>
                    <a:lnTo>
                      <a:pt x="28" y="22"/>
                    </a:lnTo>
                    <a:cubicBezTo>
                      <a:pt x="27" y="19"/>
                      <a:pt x="29" y="16"/>
                      <a:pt x="31" y="14"/>
                    </a:cubicBezTo>
                    <a:cubicBezTo>
                      <a:pt x="34" y="13"/>
                      <a:pt x="37" y="12"/>
                      <a:pt x="40" y="13"/>
                    </a:cubicBezTo>
                    <a:cubicBezTo>
                      <a:pt x="44" y="14"/>
                      <a:pt x="46" y="17"/>
                      <a:pt x="48" y="19"/>
                    </a:cubicBezTo>
                    <a:cubicBezTo>
                      <a:pt x="49" y="23"/>
                      <a:pt x="50" y="26"/>
                      <a:pt x="50" y="29"/>
                    </a:cubicBezTo>
                    <a:lnTo>
                      <a:pt x="48" y="28"/>
                    </a:lnTo>
                    <a:cubicBezTo>
                      <a:pt x="53" y="24"/>
                      <a:pt x="59" y="25"/>
                      <a:pt x="64" y="27"/>
                    </a:cubicBezTo>
                    <a:cubicBezTo>
                      <a:pt x="68" y="30"/>
                      <a:pt x="69" y="35"/>
                      <a:pt x="69" y="38"/>
                    </a:cubicBezTo>
                    <a:cubicBezTo>
                      <a:pt x="69" y="42"/>
                      <a:pt x="68" y="44"/>
                      <a:pt x="67" y="46"/>
                    </a:cubicBezTo>
                    <a:cubicBezTo>
                      <a:pt x="66" y="47"/>
                      <a:pt x="65" y="48"/>
                      <a:pt x="65" y="4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7" name="Google Shape;1277;p30"/>
              <p:cNvSpPr/>
              <p:nvPr/>
            </p:nvSpPr>
            <p:spPr>
              <a:xfrm>
                <a:off x="1243584" y="3675838"/>
                <a:ext cx="89641" cy="91301"/>
              </a:xfrm>
              <a:custGeom>
                <a:rect b="b" l="l" r="r" t="t"/>
                <a:pathLst>
                  <a:path extrusionOk="0" h="55" w="54">
                    <a:moveTo>
                      <a:pt x="29" y="54"/>
                    </a:moveTo>
                    <a:cubicBezTo>
                      <a:pt x="29" y="54"/>
                      <a:pt x="28" y="55"/>
                      <a:pt x="25" y="54"/>
                    </a:cubicBezTo>
                    <a:cubicBezTo>
                      <a:pt x="22" y="54"/>
                      <a:pt x="17" y="52"/>
                      <a:pt x="13" y="49"/>
                    </a:cubicBezTo>
                    <a:cubicBezTo>
                      <a:pt x="10" y="48"/>
                      <a:pt x="8" y="46"/>
                      <a:pt x="6" y="44"/>
                    </a:cubicBezTo>
                    <a:cubicBezTo>
                      <a:pt x="3" y="41"/>
                      <a:pt x="1" y="38"/>
                      <a:pt x="0" y="35"/>
                    </a:cubicBezTo>
                    <a:cubicBezTo>
                      <a:pt x="-1" y="27"/>
                      <a:pt x="1" y="19"/>
                      <a:pt x="5" y="11"/>
                    </a:cubicBezTo>
                    <a:cubicBezTo>
                      <a:pt x="8" y="7"/>
                      <a:pt x="12" y="3"/>
                      <a:pt x="16" y="0"/>
                    </a:cubicBezTo>
                    <a:lnTo>
                      <a:pt x="16" y="0"/>
                    </a:lnTo>
                    <a:lnTo>
                      <a:pt x="17" y="0"/>
                    </a:lnTo>
                    <a:cubicBezTo>
                      <a:pt x="29" y="5"/>
                      <a:pt x="38" y="12"/>
                      <a:pt x="45" y="17"/>
                    </a:cubicBezTo>
                    <a:cubicBezTo>
                      <a:pt x="48" y="19"/>
                      <a:pt x="50" y="21"/>
                      <a:pt x="52" y="23"/>
                    </a:cubicBezTo>
                    <a:cubicBezTo>
                      <a:pt x="54" y="24"/>
                      <a:pt x="54" y="25"/>
                      <a:pt x="54" y="25"/>
                    </a:cubicBezTo>
                    <a:cubicBezTo>
                      <a:pt x="54" y="26"/>
                      <a:pt x="50" y="22"/>
                      <a:pt x="44" y="18"/>
                    </a:cubicBezTo>
                    <a:cubicBezTo>
                      <a:pt x="37" y="13"/>
                      <a:pt x="28" y="7"/>
                      <a:pt x="16" y="2"/>
                    </a:cubicBezTo>
                    <a:lnTo>
                      <a:pt x="17" y="2"/>
                    </a:lnTo>
                    <a:cubicBezTo>
                      <a:pt x="13" y="5"/>
                      <a:pt x="10" y="8"/>
                      <a:pt x="7" y="13"/>
                    </a:cubicBezTo>
                    <a:cubicBezTo>
                      <a:pt x="3" y="19"/>
                      <a:pt x="1" y="27"/>
                      <a:pt x="2" y="34"/>
                    </a:cubicBezTo>
                    <a:cubicBezTo>
                      <a:pt x="4" y="41"/>
                      <a:pt x="9" y="45"/>
                      <a:pt x="13" y="48"/>
                    </a:cubicBezTo>
                    <a:cubicBezTo>
                      <a:pt x="18" y="51"/>
                      <a:pt x="22" y="53"/>
                      <a:pt x="25" y="53"/>
                    </a:cubicBezTo>
                    <a:cubicBezTo>
                      <a:pt x="28" y="54"/>
                      <a:pt x="29" y="54"/>
                      <a:pt x="29"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78" name="Google Shape;1278;p30"/>
              <p:cNvSpPr/>
              <p:nvPr/>
            </p:nvSpPr>
            <p:spPr>
              <a:xfrm>
                <a:off x="825259" y="4115742"/>
                <a:ext cx="1037509" cy="670646"/>
              </a:xfrm>
              <a:custGeom>
                <a:rect b="b" l="l" r="r" t="t"/>
                <a:pathLst>
                  <a:path extrusionOk="0" h="404" w="625">
                    <a:moveTo>
                      <a:pt x="625" y="59"/>
                    </a:moveTo>
                    <a:cubicBezTo>
                      <a:pt x="625" y="59"/>
                      <a:pt x="501" y="337"/>
                      <a:pt x="483" y="351"/>
                    </a:cubicBezTo>
                    <a:cubicBezTo>
                      <a:pt x="480" y="354"/>
                      <a:pt x="459" y="378"/>
                      <a:pt x="429" y="379"/>
                    </a:cubicBezTo>
                    <a:cubicBezTo>
                      <a:pt x="310" y="382"/>
                      <a:pt x="38" y="404"/>
                      <a:pt x="38" y="404"/>
                    </a:cubicBezTo>
                    <a:lnTo>
                      <a:pt x="0" y="247"/>
                    </a:lnTo>
                    <a:lnTo>
                      <a:pt x="327" y="223"/>
                    </a:lnTo>
                    <a:lnTo>
                      <a:pt x="491" y="0"/>
                    </a:lnTo>
                    <a:lnTo>
                      <a:pt x="625" y="59"/>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9" name="Google Shape;1279;p30"/>
              <p:cNvSpPr/>
              <p:nvPr/>
            </p:nvSpPr>
            <p:spPr>
              <a:xfrm>
                <a:off x="1217024" y="4087522"/>
                <a:ext cx="1044149" cy="1074030"/>
              </a:xfrm>
              <a:custGeom>
                <a:rect b="b" l="l" r="r" t="t"/>
                <a:pathLst>
                  <a:path extrusionOk="0" h="647" w="629">
                    <a:moveTo>
                      <a:pt x="15" y="283"/>
                    </a:moveTo>
                    <a:cubicBezTo>
                      <a:pt x="15" y="283"/>
                      <a:pt x="195" y="566"/>
                      <a:pt x="212" y="588"/>
                    </a:cubicBezTo>
                    <a:cubicBezTo>
                      <a:pt x="249" y="635"/>
                      <a:pt x="299" y="660"/>
                      <a:pt x="370" y="641"/>
                    </a:cubicBezTo>
                    <a:cubicBezTo>
                      <a:pt x="440" y="622"/>
                      <a:pt x="629" y="519"/>
                      <a:pt x="629" y="519"/>
                    </a:cubicBezTo>
                    <a:lnTo>
                      <a:pt x="573" y="391"/>
                    </a:lnTo>
                    <a:lnTo>
                      <a:pt x="353" y="438"/>
                    </a:lnTo>
                    <a:lnTo>
                      <a:pt x="182" y="96"/>
                    </a:lnTo>
                    <a:cubicBezTo>
                      <a:pt x="165" y="59"/>
                      <a:pt x="133" y="29"/>
                      <a:pt x="94" y="14"/>
                    </a:cubicBezTo>
                    <a:cubicBezTo>
                      <a:pt x="68" y="5"/>
                      <a:pt x="35" y="-8"/>
                      <a:pt x="0" y="6"/>
                    </a:cubicBezTo>
                    <a:lnTo>
                      <a:pt x="15" y="283"/>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0" name="Google Shape;1280;p30"/>
              <p:cNvSpPr/>
              <p:nvPr/>
            </p:nvSpPr>
            <p:spPr>
              <a:xfrm>
                <a:off x="418555" y="4012821"/>
                <a:ext cx="1030869" cy="1190231"/>
              </a:xfrm>
              <a:custGeom>
                <a:rect b="b" l="l" r="r" t="t"/>
                <a:pathLst>
                  <a:path extrusionOk="0" h="717" w="621">
                    <a:moveTo>
                      <a:pt x="535" y="37"/>
                    </a:moveTo>
                    <a:lnTo>
                      <a:pt x="326" y="0"/>
                    </a:lnTo>
                    <a:cubicBezTo>
                      <a:pt x="289" y="-6"/>
                      <a:pt x="181" y="54"/>
                      <a:pt x="157" y="110"/>
                    </a:cubicBezTo>
                    <a:lnTo>
                      <a:pt x="0" y="717"/>
                    </a:lnTo>
                    <a:lnTo>
                      <a:pt x="512" y="717"/>
                    </a:lnTo>
                    <a:lnTo>
                      <a:pt x="536" y="545"/>
                    </a:lnTo>
                    <a:cubicBezTo>
                      <a:pt x="536" y="545"/>
                      <a:pt x="607" y="466"/>
                      <a:pt x="620" y="449"/>
                    </a:cubicBezTo>
                    <a:cubicBezTo>
                      <a:pt x="634" y="433"/>
                      <a:pt x="535" y="37"/>
                      <a:pt x="535" y="3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1" name="Google Shape;1281;p30"/>
              <p:cNvSpPr/>
              <p:nvPr/>
            </p:nvSpPr>
            <p:spPr>
              <a:xfrm>
                <a:off x="903280" y="3921520"/>
                <a:ext cx="429944" cy="175962"/>
              </a:xfrm>
              <a:custGeom>
                <a:rect b="b" l="l" r="r" t="t"/>
                <a:pathLst>
                  <a:path extrusionOk="0" h="106" w="259">
                    <a:moveTo>
                      <a:pt x="250" y="106"/>
                    </a:moveTo>
                    <a:lnTo>
                      <a:pt x="259" y="54"/>
                    </a:lnTo>
                    <a:cubicBezTo>
                      <a:pt x="260" y="44"/>
                      <a:pt x="254" y="36"/>
                      <a:pt x="244" y="34"/>
                    </a:cubicBezTo>
                    <a:lnTo>
                      <a:pt x="29" y="0"/>
                    </a:lnTo>
                    <a:cubicBezTo>
                      <a:pt x="19" y="-2"/>
                      <a:pt x="10" y="5"/>
                      <a:pt x="9" y="14"/>
                    </a:cubicBezTo>
                    <a:lnTo>
                      <a:pt x="0" y="76"/>
                    </a:lnTo>
                    <a:lnTo>
                      <a:pt x="250" y="106"/>
                    </a:ln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2" name="Google Shape;1282;p30"/>
              <p:cNvSpPr/>
              <p:nvPr/>
            </p:nvSpPr>
            <p:spPr>
              <a:xfrm>
                <a:off x="1318285" y="4092502"/>
                <a:ext cx="484724" cy="722107"/>
              </a:xfrm>
              <a:custGeom>
                <a:rect b="b" l="l" r="r" t="t"/>
                <a:pathLst>
                  <a:path extrusionOk="0" h="435" w="292">
                    <a:moveTo>
                      <a:pt x="0" y="0"/>
                    </a:moveTo>
                    <a:cubicBezTo>
                      <a:pt x="0" y="0"/>
                      <a:pt x="1" y="0"/>
                      <a:pt x="4" y="1"/>
                    </a:cubicBezTo>
                    <a:cubicBezTo>
                      <a:pt x="6" y="2"/>
                      <a:pt x="9" y="3"/>
                      <a:pt x="13" y="5"/>
                    </a:cubicBezTo>
                    <a:cubicBezTo>
                      <a:pt x="21" y="8"/>
                      <a:pt x="34" y="13"/>
                      <a:pt x="49" y="18"/>
                    </a:cubicBezTo>
                    <a:lnTo>
                      <a:pt x="49" y="18"/>
                    </a:lnTo>
                    <a:cubicBezTo>
                      <a:pt x="59" y="24"/>
                      <a:pt x="71" y="32"/>
                      <a:pt x="82" y="42"/>
                    </a:cubicBezTo>
                    <a:cubicBezTo>
                      <a:pt x="94" y="53"/>
                      <a:pt x="104" y="67"/>
                      <a:pt x="114" y="83"/>
                    </a:cubicBezTo>
                    <a:cubicBezTo>
                      <a:pt x="123" y="99"/>
                      <a:pt x="132" y="117"/>
                      <a:pt x="141" y="135"/>
                    </a:cubicBezTo>
                    <a:cubicBezTo>
                      <a:pt x="151" y="154"/>
                      <a:pt x="160" y="173"/>
                      <a:pt x="170" y="194"/>
                    </a:cubicBezTo>
                    <a:cubicBezTo>
                      <a:pt x="203" y="260"/>
                      <a:pt x="233" y="321"/>
                      <a:pt x="255" y="365"/>
                    </a:cubicBezTo>
                    <a:cubicBezTo>
                      <a:pt x="266" y="386"/>
                      <a:pt x="275" y="404"/>
                      <a:pt x="282" y="416"/>
                    </a:cubicBezTo>
                    <a:cubicBezTo>
                      <a:pt x="285" y="422"/>
                      <a:pt x="287" y="427"/>
                      <a:pt x="289" y="430"/>
                    </a:cubicBezTo>
                    <a:cubicBezTo>
                      <a:pt x="290" y="432"/>
                      <a:pt x="291" y="433"/>
                      <a:pt x="291" y="434"/>
                    </a:cubicBezTo>
                    <a:lnTo>
                      <a:pt x="292" y="435"/>
                    </a:lnTo>
                    <a:cubicBezTo>
                      <a:pt x="292" y="435"/>
                      <a:pt x="292" y="434"/>
                      <a:pt x="291" y="434"/>
                    </a:cubicBezTo>
                    <a:cubicBezTo>
                      <a:pt x="291" y="433"/>
                      <a:pt x="290" y="431"/>
                      <a:pt x="290" y="430"/>
                    </a:cubicBezTo>
                    <a:cubicBezTo>
                      <a:pt x="288" y="426"/>
                      <a:pt x="286" y="422"/>
                      <a:pt x="283" y="416"/>
                    </a:cubicBezTo>
                    <a:cubicBezTo>
                      <a:pt x="276" y="403"/>
                      <a:pt x="268" y="386"/>
                      <a:pt x="257" y="364"/>
                    </a:cubicBezTo>
                    <a:cubicBezTo>
                      <a:pt x="235" y="320"/>
                      <a:pt x="206" y="259"/>
                      <a:pt x="173" y="192"/>
                    </a:cubicBezTo>
                    <a:cubicBezTo>
                      <a:pt x="163" y="172"/>
                      <a:pt x="153" y="153"/>
                      <a:pt x="144" y="134"/>
                    </a:cubicBezTo>
                    <a:cubicBezTo>
                      <a:pt x="134" y="115"/>
                      <a:pt x="125" y="98"/>
                      <a:pt x="116" y="82"/>
                    </a:cubicBezTo>
                    <a:cubicBezTo>
                      <a:pt x="106" y="65"/>
                      <a:pt x="96" y="51"/>
                      <a:pt x="84" y="41"/>
                    </a:cubicBezTo>
                    <a:cubicBezTo>
                      <a:pt x="72" y="30"/>
                      <a:pt x="60" y="22"/>
                      <a:pt x="49" y="17"/>
                    </a:cubicBezTo>
                    <a:lnTo>
                      <a:pt x="49" y="17"/>
                    </a:lnTo>
                    <a:cubicBezTo>
                      <a:pt x="34" y="11"/>
                      <a:pt x="22" y="7"/>
                      <a:pt x="13" y="4"/>
                    </a:cubicBezTo>
                    <a:cubicBezTo>
                      <a:pt x="9" y="2"/>
                      <a:pt x="6" y="1"/>
                      <a:pt x="4" y="1"/>
                    </a:cubicBezTo>
                    <a:cubicBezTo>
                      <a:pt x="2" y="0"/>
                      <a:pt x="0" y="-1"/>
                      <a:pt x="0"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83" name="Google Shape;1283;p30"/>
              <p:cNvSpPr/>
              <p:nvPr/>
            </p:nvSpPr>
            <p:spPr>
              <a:xfrm>
                <a:off x="1190463" y="4489246"/>
                <a:ext cx="234062" cy="355243"/>
              </a:xfrm>
              <a:custGeom>
                <a:rect b="b" l="l" r="r" t="t"/>
                <a:pathLst>
                  <a:path extrusionOk="0" h="214" w="141">
                    <a:moveTo>
                      <a:pt x="0" y="0"/>
                    </a:moveTo>
                    <a:cubicBezTo>
                      <a:pt x="0" y="0"/>
                      <a:pt x="1" y="1"/>
                      <a:pt x="2" y="3"/>
                    </a:cubicBezTo>
                    <a:cubicBezTo>
                      <a:pt x="3" y="4"/>
                      <a:pt x="4" y="6"/>
                      <a:pt x="6" y="9"/>
                    </a:cubicBezTo>
                    <a:cubicBezTo>
                      <a:pt x="10" y="14"/>
                      <a:pt x="15" y="22"/>
                      <a:pt x="21" y="31"/>
                    </a:cubicBezTo>
                    <a:cubicBezTo>
                      <a:pt x="35" y="50"/>
                      <a:pt x="53" y="77"/>
                      <a:pt x="72" y="106"/>
                    </a:cubicBezTo>
                    <a:cubicBezTo>
                      <a:pt x="91" y="136"/>
                      <a:pt x="108" y="163"/>
                      <a:pt x="121" y="182"/>
                    </a:cubicBezTo>
                    <a:cubicBezTo>
                      <a:pt x="127" y="192"/>
                      <a:pt x="132" y="200"/>
                      <a:pt x="136" y="206"/>
                    </a:cubicBezTo>
                    <a:cubicBezTo>
                      <a:pt x="137" y="208"/>
                      <a:pt x="138" y="210"/>
                      <a:pt x="140" y="212"/>
                    </a:cubicBezTo>
                    <a:cubicBezTo>
                      <a:pt x="141" y="213"/>
                      <a:pt x="141" y="214"/>
                      <a:pt x="141" y="214"/>
                    </a:cubicBezTo>
                    <a:cubicBezTo>
                      <a:pt x="141" y="214"/>
                      <a:pt x="141" y="213"/>
                      <a:pt x="140" y="212"/>
                    </a:cubicBezTo>
                    <a:lnTo>
                      <a:pt x="136" y="205"/>
                    </a:lnTo>
                    <a:cubicBezTo>
                      <a:pt x="133" y="199"/>
                      <a:pt x="128" y="191"/>
                      <a:pt x="122" y="181"/>
                    </a:cubicBezTo>
                    <a:cubicBezTo>
                      <a:pt x="110" y="162"/>
                      <a:pt x="93" y="135"/>
                      <a:pt x="74" y="105"/>
                    </a:cubicBezTo>
                    <a:cubicBezTo>
                      <a:pt x="54" y="76"/>
                      <a:pt x="37" y="49"/>
                      <a:pt x="23" y="30"/>
                    </a:cubicBezTo>
                    <a:cubicBezTo>
                      <a:pt x="16" y="21"/>
                      <a:pt x="11" y="13"/>
                      <a:pt x="7" y="8"/>
                    </a:cubicBezTo>
                    <a:cubicBezTo>
                      <a:pt x="5" y="6"/>
                      <a:pt x="3" y="4"/>
                      <a:pt x="2" y="2"/>
                    </a:cubicBezTo>
                    <a:cubicBezTo>
                      <a:pt x="1" y="1"/>
                      <a:pt x="0" y="0"/>
                      <a:pt x="0" y="0"/>
                    </a:cubicBezTo>
                    <a:close/>
                  </a:path>
                </a:pathLst>
              </a:custGeom>
              <a:solidFill>
                <a:schemeClr val="dk1"/>
              </a:solidFill>
              <a:ln>
                <a:noFill/>
              </a:ln>
            </p:spPr>
            <p:txBody>
              <a:bodyPr anchorCtr="1" anchor="ctr" bIns="32025" lIns="90000" spcFirstLastPara="1" rIns="90000" wrap="square" tIns="320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84" name="Google Shape;1284;p30"/>
              <p:cNvSpPr/>
              <p:nvPr/>
            </p:nvSpPr>
            <p:spPr>
              <a:xfrm>
                <a:off x="904940" y="4022781"/>
                <a:ext cx="413344" cy="81341"/>
              </a:xfrm>
              <a:custGeom>
                <a:rect b="b" l="l" r="r" t="t"/>
                <a:pathLst>
                  <a:path extrusionOk="0" h="49" w="249">
                    <a:moveTo>
                      <a:pt x="0" y="0"/>
                    </a:moveTo>
                    <a:cubicBezTo>
                      <a:pt x="0" y="0"/>
                      <a:pt x="1" y="0"/>
                      <a:pt x="2" y="1"/>
                    </a:cubicBezTo>
                    <a:lnTo>
                      <a:pt x="9" y="5"/>
                    </a:lnTo>
                    <a:cubicBezTo>
                      <a:pt x="11" y="7"/>
                      <a:pt x="15" y="9"/>
                      <a:pt x="19" y="11"/>
                    </a:cubicBezTo>
                    <a:cubicBezTo>
                      <a:pt x="23" y="13"/>
                      <a:pt x="28" y="15"/>
                      <a:pt x="33" y="18"/>
                    </a:cubicBezTo>
                    <a:cubicBezTo>
                      <a:pt x="39" y="20"/>
                      <a:pt x="44" y="23"/>
                      <a:pt x="51" y="25"/>
                    </a:cubicBezTo>
                    <a:cubicBezTo>
                      <a:pt x="57" y="28"/>
                      <a:pt x="64" y="30"/>
                      <a:pt x="72" y="33"/>
                    </a:cubicBezTo>
                    <a:cubicBezTo>
                      <a:pt x="87" y="37"/>
                      <a:pt x="103" y="41"/>
                      <a:pt x="121" y="44"/>
                    </a:cubicBezTo>
                    <a:cubicBezTo>
                      <a:pt x="138" y="47"/>
                      <a:pt x="155" y="49"/>
                      <a:pt x="171" y="49"/>
                    </a:cubicBezTo>
                    <a:cubicBezTo>
                      <a:pt x="179" y="49"/>
                      <a:pt x="186" y="49"/>
                      <a:pt x="193" y="49"/>
                    </a:cubicBezTo>
                    <a:cubicBezTo>
                      <a:pt x="200" y="49"/>
                      <a:pt x="206" y="48"/>
                      <a:pt x="212" y="48"/>
                    </a:cubicBezTo>
                    <a:cubicBezTo>
                      <a:pt x="218" y="47"/>
                      <a:pt x="223" y="46"/>
                      <a:pt x="228" y="46"/>
                    </a:cubicBezTo>
                    <a:cubicBezTo>
                      <a:pt x="232" y="45"/>
                      <a:pt x="236" y="45"/>
                      <a:pt x="240" y="44"/>
                    </a:cubicBezTo>
                    <a:lnTo>
                      <a:pt x="247" y="42"/>
                    </a:lnTo>
                    <a:cubicBezTo>
                      <a:pt x="249" y="42"/>
                      <a:pt x="249" y="42"/>
                      <a:pt x="249" y="42"/>
                    </a:cubicBezTo>
                    <a:cubicBezTo>
                      <a:pt x="249" y="42"/>
                      <a:pt x="248" y="42"/>
                      <a:pt x="247" y="42"/>
                    </a:cubicBezTo>
                    <a:cubicBezTo>
                      <a:pt x="245" y="42"/>
                      <a:pt x="242" y="42"/>
                      <a:pt x="239" y="43"/>
                    </a:cubicBezTo>
                    <a:cubicBezTo>
                      <a:pt x="236" y="43"/>
                      <a:pt x="232" y="44"/>
                      <a:pt x="228" y="44"/>
                    </a:cubicBezTo>
                    <a:cubicBezTo>
                      <a:pt x="223" y="45"/>
                      <a:pt x="218" y="46"/>
                      <a:pt x="212" y="46"/>
                    </a:cubicBezTo>
                    <a:cubicBezTo>
                      <a:pt x="206" y="46"/>
                      <a:pt x="200" y="47"/>
                      <a:pt x="193" y="47"/>
                    </a:cubicBezTo>
                    <a:cubicBezTo>
                      <a:pt x="186" y="47"/>
                      <a:pt x="179" y="47"/>
                      <a:pt x="171" y="47"/>
                    </a:cubicBezTo>
                    <a:cubicBezTo>
                      <a:pt x="156" y="46"/>
                      <a:pt x="139" y="45"/>
                      <a:pt x="121" y="42"/>
                    </a:cubicBezTo>
                    <a:cubicBezTo>
                      <a:pt x="104" y="39"/>
                      <a:pt x="87" y="35"/>
                      <a:pt x="72" y="30"/>
                    </a:cubicBezTo>
                    <a:cubicBezTo>
                      <a:pt x="65" y="28"/>
                      <a:pt x="58" y="26"/>
                      <a:pt x="52" y="23"/>
                    </a:cubicBezTo>
                    <a:cubicBezTo>
                      <a:pt x="45" y="21"/>
                      <a:pt x="39" y="18"/>
                      <a:pt x="34" y="16"/>
                    </a:cubicBezTo>
                    <a:cubicBezTo>
                      <a:pt x="29" y="14"/>
                      <a:pt x="24" y="11"/>
                      <a:pt x="20" y="9"/>
                    </a:cubicBezTo>
                    <a:cubicBezTo>
                      <a:pt x="16" y="7"/>
                      <a:pt x="12" y="6"/>
                      <a:pt x="9" y="4"/>
                    </a:cubicBezTo>
                    <a:cubicBezTo>
                      <a:pt x="6" y="3"/>
                      <a:pt x="4" y="2"/>
                      <a:pt x="2" y="1"/>
                    </a:cubicBezTo>
                    <a:cubicBezTo>
                      <a:pt x="1" y="0"/>
                      <a:pt x="0" y="0"/>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85" name="Google Shape;1285;p30"/>
              <p:cNvSpPr/>
              <p:nvPr/>
            </p:nvSpPr>
            <p:spPr>
              <a:xfrm>
                <a:off x="1368085" y="4550667"/>
                <a:ext cx="298803" cy="190902"/>
              </a:xfrm>
              <a:custGeom>
                <a:rect b="b" l="l" r="r" t="t"/>
                <a:pathLst>
                  <a:path extrusionOk="0" h="115" w="180">
                    <a:moveTo>
                      <a:pt x="0" y="115"/>
                    </a:moveTo>
                    <a:cubicBezTo>
                      <a:pt x="0" y="115"/>
                      <a:pt x="3" y="114"/>
                      <a:pt x="8" y="111"/>
                    </a:cubicBezTo>
                    <a:cubicBezTo>
                      <a:pt x="13" y="108"/>
                      <a:pt x="19" y="104"/>
                      <a:pt x="27" y="99"/>
                    </a:cubicBezTo>
                    <a:cubicBezTo>
                      <a:pt x="44" y="88"/>
                      <a:pt x="66" y="74"/>
                      <a:pt x="91" y="59"/>
                    </a:cubicBezTo>
                    <a:cubicBezTo>
                      <a:pt x="116" y="43"/>
                      <a:pt x="138" y="29"/>
                      <a:pt x="154" y="18"/>
                    </a:cubicBezTo>
                    <a:cubicBezTo>
                      <a:pt x="162" y="12"/>
                      <a:pt x="169" y="8"/>
                      <a:pt x="173" y="5"/>
                    </a:cubicBezTo>
                    <a:cubicBezTo>
                      <a:pt x="178" y="2"/>
                      <a:pt x="180" y="0"/>
                      <a:pt x="180" y="0"/>
                    </a:cubicBezTo>
                    <a:cubicBezTo>
                      <a:pt x="180" y="-1"/>
                      <a:pt x="177" y="1"/>
                      <a:pt x="173" y="4"/>
                    </a:cubicBezTo>
                    <a:cubicBezTo>
                      <a:pt x="168" y="7"/>
                      <a:pt x="161" y="11"/>
                      <a:pt x="153" y="16"/>
                    </a:cubicBezTo>
                    <a:cubicBezTo>
                      <a:pt x="137" y="27"/>
                      <a:pt x="114" y="41"/>
                      <a:pt x="89" y="56"/>
                    </a:cubicBezTo>
                    <a:cubicBezTo>
                      <a:pt x="65" y="72"/>
                      <a:pt x="42" y="87"/>
                      <a:pt x="26" y="97"/>
                    </a:cubicBezTo>
                    <a:cubicBezTo>
                      <a:pt x="18" y="103"/>
                      <a:pt x="12" y="107"/>
                      <a:pt x="7" y="110"/>
                    </a:cubicBezTo>
                    <a:cubicBezTo>
                      <a:pt x="3" y="113"/>
                      <a:pt x="0" y="115"/>
                      <a:pt x="0" y="115"/>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6" name="Google Shape;1286;p30"/>
              <p:cNvSpPr/>
              <p:nvPr/>
            </p:nvSpPr>
            <p:spPr>
              <a:xfrm>
                <a:off x="1308325" y="4459366"/>
                <a:ext cx="312083" cy="189242"/>
              </a:xfrm>
              <a:custGeom>
                <a:rect b="b" l="l" r="r" t="t"/>
                <a:pathLst>
                  <a:path extrusionOk="0" h="114" w="188">
                    <a:moveTo>
                      <a:pt x="0" y="114"/>
                    </a:moveTo>
                    <a:cubicBezTo>
                      <a:pt x="0" y="114"/>
                      <a:pt x="2" y="113"/>
                      <a:pt x="7" y="110"/>
                    </a:cubicBezTo>
                    <a:cubicBezTo>
                      <a:pt x="11" y="107"/>
                      <a:pt x="19" y="103"/>
                      <a:pt x="28" y="98"/>
                    </a:cubicBezTo>
                    <a:cubicBezTo>
                      <a:pt x="45" y="88"/>
                      <a:pt x="68" y="73"/>
                      <a:pt x="94" y="57"/>
                    </a:cubicBezTo>
                    <a:cubicBezTo>
                      <a:pt x="119" y="40"/>
                      <a:pt x="143" y="26"/>
                      <a:pt x="160" y="16"/>
                    </a:cubicBezTo>
                    <a:cubicBezTo>
                      <a:pt x="169" y="11"/>
                      <a:pt x="176" y="7"/>
                      <a:pt x="181" y="4"/>
                    </a:cubicBezTo>
                    <a:cubicBezTo>
                      <a:pt x="185" y="2"/>
                      <a:pt x="188" y="0"/>
                      <a:pt x="188" y="0"/>
                    </a:cubicBezTo>
                    <a:cubicBezTo>
                      <a:pt x="188" y="0"/>
                      <a:pt x="185" y="1"/>
                      <a:pt x="180" y="4"/>
                    </a:cubicBezTo>
                    <a:cubicBezTo>
                      <a:pt x="175" y="6"/>
                      <a:pt x="168" y="10"/>
                      <a:pt x="159" y="14"/>
                    </a:cubicBezTo>
                    <a:cubicBezTo>
                      <a:pt x="142" y="24"/>
                      <a:pt x="118" y="38"/>
                      <a:pt x="92" y="54"/>
                    </a:cubicBezTo>
                    <a:cubicBezTo>
                      <a:pt x="67" y="71"/>
                      <a:pt x="44" y="85"/>
                      <a:pt x="27" y="96"/>
                    </a:cubicBezTo>
                    <a:cubicBezTo>
                      <a:pt x="19" y="102"/>
                      <a:pt x="12" y="106"/>
                      <a:pt x="7" y="109"/>
                    </a:cubicBezTo>
                    <a:cubicBezTo>
                      <a:pt x="2" y="112"/>
                      <a:pt x="0" y="114"/>
                      <a:pt x="0" y="11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7" name="Google Shape;1287;p30"/>
              <p:cNvSpPr/>
              <p:nvPr/>
            </p:nvSpPr>
            <p:spPr>
              <a:xfrm>
                <a:off x="529776" y="4771449"/>
                <a:ext cx="849928" cy="64741"/>
              </a:xfrm>
              <a:custGeom>
                <a:rect b="b" l="l" r="r" t="t"/>
                <a:pathLst>
                  <a:path extrusionOk="0" h="39" w="512">
                    <a:moveTo>
                      <a:pt x="0" y="0"/>
                    </a:moveTo>
                    <a:lnTo>
                      <a:pt x="1" y="0"/>
                    </a:lnTo>
                    <a:lnTo>
                      <a:pt x="5" y="1"/>
                    </a:lnTo>
                    <a:cubicBezTo>
                      <a:pt x="9" y="1"/>
                      <a:pt x="14" y="2"/>
                      <a:pt x="20" y="3"/>
                    </a:cubicBezTo>
                    <a:cubicBezTo>
                      <a:pt x="33" y="4"/>
                      <a:pt x="52" y="7"/>
                      <a:pt x="75" y="9"/>
                    </a:cubicBezTo>
                    <a:cubicBezTo>
                      <a:pt x="121" y="15"/>
                      <a:pt x="185" y="20"/>
                      <a:pt x="256" y="25"/>
                    </a:cubicBezTo>
                    <a:cubicBezTo>
                      <a:pt x="327" y="30"/>
                      <a:pt x="391" y="33"/>
                      <a:pt x="437" y="36"/>
                    </a:cubicBezTo>
                    <a:cubicBezTo>
                      <a:pt x="460" y="37"/>
                      <a:pt x="479" y="38"/>
                      <a:pt x="492" y="39"/>
                    </a:cubicBezTo>
                    <a:cubicBezTo>
                      <a:pt x="498" y="39"/>
                      <a:pt x="503" y="39"/>
                      <a:pt x="507" y="39"/>
                    </a:cubicBezTo>
                    <a:cubicBezTo>
                      <a:pt x="509" y="39"/>
                      <a:pt x="510" y="39"/>
                      <a:pt x="511" y="39"/>
                    </a:cubicBezTo>
                    <a:cubicBezTo>
                      <a:pt x="512" y="39"/>
                      <a:pt x="512" y="39"/>
                      <a:pt x="512" y="39"/>
                    </a:cubicBezTo>
                    <a:lnTo>
                      <a:pt x="511" y="39"/>
                    </a:lnTo>
                    <a:lnTo>
                      <a:pt x="507" y="39"/>
                    </a:lnTo>
                    <a:cubicBezTo>
                      <a:pt x="504" y="38"/>
                      <a:pt x="499" y="38"/>
                      <a:pt x="492" y="38"/>
                    </a:cubicBezTo>
                    <a:cubicBezTo>
                      <a:pt x="479" y="37"/>
                      <a:pt x="460" y="35"/>
                      <a:pt x="437" y="34"/>
                    </a:cubicBezTo>
                    <a:cubicBezTo>
                      <a:pt x="391" y="31"/>
                      <a:pt x="327" y="27"/>
                      <a:pt x="256" y="23"/>
                    </a:cubicBezTo>
                    <a:cubicBezTo>
                      <a:pt x="185" y="18"/>
                      <a:pt x="121" y="12"/>
                      <a:pt x="75" y="8"/>
                    </a:cubicBezTo>
                    <a:cubicBezTo>
                      <a:pt x="52" y="5"/>
                      <a:pt x="33" y="3"/>
                      <a:pt x="20" y="2"/>
                    </a:cubicBezTo>
                    <a:cubicBezTo>
                      <a:pt x="14" y="1"/>
                      <a:pt x="9" y="0"/>
                      <a:pt x="5" y="0"/>
                    </a:cubicBezTo>
                    <a:cubicBezTo>
                      <a:pt x="4" y="0"/>
                      <a:pt x="2" y="0"/>
                      <a:pt x="1" y="0"/>
                    </a:cubicBezTo>
                    <a:cubicBezTo>
                      <a:pt x="0"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8" name="Google Shape;1288;p30"/>
              <p:cNvSpPr/>
              <p:nvPr/>
            </p:nvSpPr>
            <p:spPr>
              <a:xfrm>
                <a:off x="569617" y="4617067"/>
                <a:ext cx="753647" cy="64741"/>
              </a:xfrm>
              <a:custGeom>
                <a:rect b="b" l="l" r="r" t="t"/>
                <a:pathLst>
                  <a:path extrusionOk="0" h="39" w="454">
                    <a:moveTo>
                      <a:pt x="0" y="0"/>
                    </a:moveTo>
                    <a:cubicBezTo>
                      <a:pt x="0" y="0"/>
                      <a:pt x="2" y="1"/>
                      <a:pt x="5" y="1"/>
                    </a:cubicBezTo>
                    <a:cubicBezTo>
                      <a:pt x="8" y="1"/>
                      <a:pt x="12" y="2"/>
                      <a:pt x="18" y="2"/>
                    </a:cubicBezTo>
                    <a:cubicBezTo>
                      <a:pt x="30" y="3"/>
                      <a:pt x="46" y="4"/>
                      <a:pt x="67" y="5"/>
                    </a:cubicBezTo>
                    <a:cubicBezTo>
                      <a:pt x="108" y="8"/>
                      <a:pt x="165" y="12"/>
                      <a:pt x="227" y="18"/>
                    </a:cubicBezTo>
                    <a:cubicBezTo>
                      <a:pt x="290" y="23"/>
                      <a:pt x="347" y="29"/>
                      <a:pt x="388" y="33"/>
                    </a:cubicBezTo>
                    <a:cubicBezTo>
                      <a:pt x="408" y="35"/>
                      <a:pt x="425" y="36"/>
                      <a:pt x="437" y="37"/>
                    </a:cubicBezTo>
                    <a:cubicBezTo>
                      <a:pt x="442" y="38"/>
                      <a:pt x="446" y="38"/>
                      <a:pt x="450" y="39"/>
                    </a:cubicBezTo>
                    <a:cubicBezTo>
                      <a:pt x="453" y="39"/>
                      <a:pt x="454" y="39"/>
                      <a:pt x="454" y="39"/>
                    </a:cubicBezTo>
                    <a:cubicBezTo>
                      <a:pt x="454" y="39"/>
                      <a:pt x="453" y="39"/>
                      <a:pt x="450" y="38"/>
                    </a:cubicBezTo>
                    <a:cubicBezTo>
                      <a:pt x="447" y="38"/>
                      <a:pt x="442" y="37"/>
                      <a:pt x="437" y="36"/>
                    </a:cubicBezTo>
                    <a:cubicBezTo>
                      <a:pt x="425" y="35"/>
                      <a:pt x="408" y="33"/>
                      <a:pt x="388" y="31"/>
                    </a:cubicBezTo>
                    <a:cubicBezTo>
                      <a:pt x="347" y="26"/>
                      <a:pt x="290" y="20"/>
                      <a:pt x="228" y="15"/>
                    </a:cubicBezTo>
                    <a:cubicBezTo>
                      <a:pt x="165" y="10"/>
                      <a:pt x="108" y="6"/>
                      <a:pt x="67" y="3"/>
                    </a:cubicBezTo>
                    <a:cubicBezTo>
                      <a:pt x="46" y="2"/>
                      <a:pt x="29" y="1"/>
                      <a:pt x="18" y="1"/>
                    </a:cubicBezTo>
                    <a:cubicBezTo>
                      <a:pt x="12" y="1"/>
                      <a:pt x="8" y="1"/>
                      <a:pt x="5" y="0"/>
                    </a:cubicBezTo>
                    <a:cubicBezTo>
                      <a:pt x="2" y="0"/>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9" name="Google Shape;1289;p30"/>
              <p:cNvSpPr/>
              <p:nvPr/>
            </p:nvSpPr>
            <p:spPr>
              <a:xfrm>
                <a:off x="1236944" y="4552327"/>
                <a:ext cx="166001" cy="258962"/>
              </a:xfrm>
              <a:custGeom>
                <a:rect b="b" l="l" r="r" t="t"/>
                <a:pathLst>
                  <a:path extrusionOk="0" h="156" w="100">
                    <a:moveTo>
                      <a:pt x="100" y="156"/>
                    </a:moveTo>
                    <a:cubicBezTo>
                      <a:pt x="45" y="122"/>
                      <a:pt x="7" y="65"/>
                      <a:pt x="0" y="0"/>
                    </a:cubicBezTo>
                    <a:lnTo>
                      <a:pt x="100" y="156"/>
                    </a:lnTo>
                    <a:close/>
                  </a:path>
                </a:pathLst>
              </a:custGeom>
              <a:solidFill>
                <a:srgbClr val="000000">
                  <a:alpha val="29800"/>
                </a:srgbClr>
              </a:solidFill>
              <a:ln>
                <a:noFill/>
              </a:ln>
            </p:spPr>
            <p:txBody>
              <a:bodyPr anchorCtr="1" anchor="ctr" bIns="11150" lIns="90000" spcFirstLastPara="1" rIns="90000" wrap="square" tIns="1115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290" name="Google Shape;1290;p30"/>
            <p:cNvSpPr/>
            <p:nvPr/>
          </p:nvSpPr>
          <p:spPr>
            <a:xfrm>
              <a:off x="3217675" y="4092079"/>
              <a:ext cx="426624" cy="426624"/>
            </a:xfrm>
            <a:custGeom>
              <a:rect b="b" l="l" r="r" t="t"/>
              <a:pathLst>
                <a:path extrusionOk="0" h="257" w="257">
                  <a:moveTo>
                    <a:pt x="28" y="96"/>
                  </a:moveTo>
                  <a:cubicBezTo>
                    <a:pt x="31" y="87"/>
                    <a:pt x="35" y="78"/>
                    <a:pt x="40" y="70"/>
                  </a:cubicBezTo>
                  <a:lnTo>
                    <a:pt x="28" y="48"/>
                  </a:lnTo>
                  <a:lnTo>
                    <a:pt x="60" y="19"/>
                  </a:lnTo>
                  <a:lnTo>
                    <a:pt x="81" y="34"/>
                  </a:lnTo>
                  <a:cubicBezTo>
                    <a:pt x="89" y="30"/>
                    <a:pt x="98" y="27"/>
                    <a:pt x="107" y="25"/>
                  </a:cubicBezTo>
                  <a:lnTo>
                    <a:pt x="114" y="0"/>
                  </a:lnTo>
                  <a:lnTo>
                    <a:pt x="157" y="2"/>
                  </a:lnTo>
                  <a:lnTo>
                    <a:pt x="161" y="28"/>
                  </a:lnTo>
                  <a:cubicBezTo>
                    <a:pt x="170" y="31"/>
                    <a:pt x="179" y="35"/>
                    <a:pt x="187" y="40"/>
                  </a:cubicBezTo>
                  <a:lnTo>
                    <a:pt x="209" y="28"/>
                  </a:lnTo>
                  <a:lnTo>
                    <a:pt x="238" y="60"/>
                  </a:lnTo>
                  <a:lnTo>
                    <a:pt x="223" y="81"/>
                  </a:lnTo>
                  <a:cubicBezTo>
                    <a:pt x="227" y="89"/>
                    <a:pt x="230" y="98"/>
                    <a:pt x="232" y="107"/>
                  </a:cubicBezTo>
                  <a:lnTo>
                    <a:pt x="257" y="114"/>
                  </a:lnTo>
                  <a:lnTo>
                    <a:pt x="254" y="157"/>
                  </a:lnTo>
                  <a:lnTo>
                    <a:pt x="229" y="161"/>
                  </a:lnTo>
                  <a:cubicBezTo>
                    <a:pt x="226" y="170"/>
                    <a:pt x="222" y="179"/>
                    <a:pt x="217" y="186"/>
                  </a:cubicBezTo>
                  <a:lnTo>
                    <a:pt x="229" y="209"/>
                  </a:lnTo>
                  <a:lnTo>
                    <a:pt x="197" y="238"/>
                  </a:lnTo>
                  <a:lnTo>
                    <a:pt x="176" y="223"/>
                  </a:lnTo>
                  <a:cubicBezTo>
                    <a:pt x="168" y="227"/>
                    <a:pt x="159" y="230"/>
                    <a:pt x="150" y="232"/>
                  </a:cubicBezTo>
                  <a:lnTo>
                    <a:pt x="143" y="257"/>
                  </a:lnTo>
                  <a:lnTo>
                    <a:pt x="100" y="254"/>
                  </a:lnTo>
                  <a:lnTo>
                    <a:pt x="96" y="229"/>
                  </a:lnTo>
                  <a:cubicBezTo>
                    <a:pt x="87" y="226"/>
                    <a:pt x="78" y="222"/>
                    <a:pt x="71" y="217"/>
                  </a:cubicBezTo>
                  <a:lnTo>
                    <a:pt x="48" y="229"/>
                  </a:lnTo>
                  <a:lnTo>
                    <a:pt x="19" y="197"/>
                  </a:lnTo>
                  <a:lnTo>
                    <a:pt x="34" y="176"/>
                  </a:lnTo>
                  <a:cubicBezTo>
                    <a:pt x="30" y="168"/>
                    <a:pt x="27" y="159"/>
                    <a:pt x="25" y="150"/>
                  </a:cubicBezTo>
                  <a:lnTo>
                    <a:pt x="0" y="143"/>
                  </a:lnTo>
                  <a:lnTo>
                    <a:pt x="3" y="100"/>
                  </a:lnTo>
                  <a:lnTo>
                    <a:pt x="28" y="96"/>
                  </a:lnTo>
                  <a:moveTo>
                    <a:pt x="83" y="124"/>
                  </a:moveTo>
                  <a:cubicBezTo>
                    <a:pt x="81" y="149"/>
                    <a:pt x="101" y="171"/>
                    <a:pt x="126" y="172"/>
                  </a:cubicBezTo>
                  <a:cubicBezTo>
                    <a:pt x="151" y="174"/>
                    <a:pt x="173" y="154"/>
                    <a:pt x="175" y="129"/>
                  </a:cubicBezTo>
                  <a:cubicBezTo>
                    <a:pt x="176" y="104"/>
                    <a:pt x="156" y="83"/>
                    <a:pt x="131" y="81"/>
                  </a:cubicBezTo>
                  <a:cubicBezTo>
                    <a:pt x="105" y="80"/>
                    <a:pt x="84" y="99"/>
                    <a:pt x="83" y="12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291" name="Google Shape;1291;p30"/>
          <p:cNvGrpSpPr/>
          <p:nvPr/>
        </p:nvGrpSpPr>
        <p:grpSpPr>
          <a:xfrm>
            <a:off x="1279497" y="-119054"/>
            <a:ext cx="2319742" cy="3260082"/>
            <a:chOff x="1210622" y="-170354"/>
            <a:chExt cx="2319742" cy="3260082"/>
          </a:xfrm>
        </p:grpSpPr>
        <p:grpSp>
          <p:nvGrpSpPr>
            <p:cNvPr id="1292" name="Google Shape;1292;p30"/>
            <p:cNvGrpSpPr/>
            <p:nvPr/>
          </p:nvGrpSpPr>
          <p:grpSpPr>
            <a:xfrm>
              <a:off x="1681651" y="398058"/>
              <a:ext cx="1848713" cy="2691670"/>
              <a:chOff x="1938738" y="663771"/>
              <a:chExt cx="1848713" cy="2691670"/>
            </a:xfrm>
          </p:grpSpPr>
          <p:grpSp>
            <p:nvGrpSpPr>
              <p:cNvPr id="1293" name="Google Shape;1293;p30"/>
              <p:cNvGrpSpPr/>
              <p:nvPr/>
            </p:nvGrpSpPr>
            <p:grpSpPr>
              <a:xfrm>
                <a:off x="1938738" y="663771"/>
                <a:ext cx="1848713" cy="2691670"/>
                <a:chOff x="1753188" y="663783"/>
                <a:chExt cx="1848713" cy="2691670"/>
              </a:xfrm>
            </p:grpSpPr>
            <p:sp>
              <p:nvSpPr>
                <p:cNvPr id="1294" name="Google Shape;1294;p30"/>
                <p:cNvSpPr/>
                <p:nvPr/>
              </p:nvSpPr>
              <p:spPr>
                <a:xfrm>
                  <a:off x="2524001" y="1331549"/>
                  <a:ext cx="956301" cy="2021843"/>
                </a:xfrm>
                <a:custGeom>
                  <a:rect b="b" l="l" r="r" t="t"/>
                  <a:pathLst>
                    <a:path extrusionOk="0" h="981" w="464">
                      <a:moveTo>
                        <a:pt x="380" y="0"/>
                      </a:moveTo>
                      <a:cubicBezTo>
                        <a:pt x="371" y="0"/>
                        <a:pt x="359" y="0"/>
                        <a:pt x="345" y="0"/>
                      </a:cubicBezTo>
                      <a:cubicBezTo>
                        <a:pt x="342" y="0"/>
                        <a:pt x="338" y="0"/>
                        <a:pt x="335" y="2"/>
                      </a:cubicBezTo>
                      <a:cubicBezTo>
                        <a:pt x="331" y="3"/>
                        <a:pt x="328" y="6"/>
                        <a:pt x="326" y="9"/>
                      </a:cubicBezTo>
                      <a:cubicBezTo>
                        <a:pt x="325" y="11"/>
                        <a:pt x="324" y="13"/>
                        <a:pt x="324" y="15"/>
                      </a:cubicBezTo>
                      <a:cubicBezTo>
                        <a:pt x="324" y="17"/>
                        <a:pt x="324" y="19"/>
                        <a:pt x="324" y="21"/>
                      </a:cubicBezTo>
                      <a:cubicBezTo>
                        <a:pt x="324" y="23"/>
                        <a:pt x="324" y="26"/>
                        <a:pt x="324" y="28"/>
                      </a:cubicBezTo>
                      <a:cubicBezTo>
                        <a:pt x="324" y="31"/>
                        <a:pt x="324" y="32"/>
                        <a:pt x="323" y="34"/>
                      </a:cubicBezTo>
                      <a:cubicBezTo>
                        <a:pt x="322" y="39"/>
                        <a:pt x="320" y="43"/>
                        <a:pt x="316" y="46"/>
                      </a:cubicBezTo>
                      <a:cubicBezTo>
                        <a:pt x="313" y="47"/>
                        <a:pt x="311" y="48"/>
                        <a:pt x="309" y="48"/>
                      </a:cubicBezTo>
                      <a:cubicBezTo>
                        <a:pt x="306" y="48"/>
                        <a:pt x="304" y="48"/>
                        <a:pt x="301" y="48"/>
                      </a:cubicBezTo>
                      <a:cubicBezTo>
                        <a:pt x="291" y="48"/>
                        <a:pt x="281" y="48"/>
                        <a:pt x="269" y="48"/>
                      </a:cubicBezTo>
                      <a:cubicBezTo>
                        <a:pt x="247" y="48"/>
                        <a:pt x="223" y="48"/>
                        <a:pt x="198" y="48"/>
                      </a:cubicBezTo>
                      <a:lnTo>
                        <a:pt x="178" y="48"/>
                      </a:lnTo>
                      <a:cubicBezTo>
                        <a:pt x="176" y="48"/>
                        <a:pt x="175" y="48"/>
                        <a:pt x="173" y="48"/>
                      </a:cubicBezTo>
                      <a:cubicBezTo>
                        <a:pt x="172" y="48"/>
                        <a:pt x="170" y="48"/>
                        <a:pt x="168" y="48"/>
                      </a:cubicBezTo>
                      <a:cubicBezTo>
                        <a:pt x="165" y="47"/>
                        <a:pt x="162" y="45"/>
                        <a:pt x="159" y="42"/>
                      </a:cubicBezTo>
                      <a:cubicBezTo>
                        <a:pt x="157" y="40"/>
                        <a:pt x="155" y="36"/>
                        <a:pt x="155" y="33"/>
                      </a:cubicBezTo>
                      <a:cubicBezTo>
                        <a:pt x="155" y="31"/>
                        <a:pt x="155" y="29"/>
                        <a:pt x="155" y="27"/>
                      </a:cubicBezTo>
                      <a:cubicBezTo>
                        <a:pt x="155" y="26"/>
                        <a:pt x="155" y="24"/>
                        <a:pt x="155" y="22"/>
                      </a:cubicBezTo>
                      <a:cubicBezTo>
                        <a:pt x="155" y="19"/>
                        <a:pt x="155" y="15"/>
                        <a:pt x="154" y="12"/>
                      </a:cubicBezTo>
                      <a:cubicBezTo>
                        <a:pt x="153" y="8"/>
                        <a:pt x="150" y="6"/>
                        <a:pt x="148" y="3"/>
                      </a:cubicBezTo>
                      <a:cubicBezTo>
                        <a:pt x="145" y="1"/>
                        <a:pt x="141" y="0"/>
                        <a:pt x="137" y="1"/>
                      </a:cubicBezTo>
                      <a:lnTo>
                        <a:pt x="126" y="1"/>
                      </a:lnTo>
                      <a:cubicBezTo>
                        <a:pt x="119" y="1"/>
                        <a:pt x="111" y="1"/>
                        <a:pt x="103" y="1"/>
                      </a:cubicBezTo>
                      <a:cubicBezTo>
                        <a:pt x="88" y="1"/>
                        <a:pt x="72" y="1"/>
                        <a:pt x="56" y="1"/>
                      </a:cubicBezTo>
                      <a:cubicBezTo>
                        <a:pt x="48" y="1"/>
                        <a:pt x="40" y="2"/>
                        <a:pt x="32" y="5"/>
                      </a:cubicBezTo>
                      <a:cubicBezTo>
                        <a:pt x="25" y="8"/>
                        <a:pt x="18" y="14"/>
                        <a:pt x="13" y="20"/>
                      </a:cubicBezTo>
                      <a:cubicBezTo>
                        <a:pt x="7" y="26"/>
                        <a:pt x="3" y="34"/>
                        <a:pt x="1" y="43"/>
                      </a:cubicBezTo>
                      <a:cubicBezTo>
                        <a:pt x="1" y="45"/>
                        <a:pt x="1" y="47"/>
                        <a:pt x="0" y="49"/>
                      </a:cubicBezTo>
                      <a:cubicBezTo>
                        <a:pt x="0" y="51"/>
                        <a:pt x="0" y="53"/>
                        <a:pt x="0" y="54"/>
                      </a:cubicBezTo>
                      <a:lnTo>
                        <a:pt x="0" y="408"/>
                      </a:lnTo>
                      <a:cubicBezTo>
                        <a:pt x="0" y="413"/>
                        <a:pt x="0" y="417"/>
                        <a:pt x="0" y="422"/>
                      </a:cubicBezTo>
                      <a:cubicBezTo>
                        <a:pt x="0" y="436"/>
                        <a:pt x="0" y="451"/>
                        <a:pt x="0" y="465"/>
                      </a:cubicBezTo>
                      <a:lnTo>
                        <a:pt x="0" y="925"/>
                      </a:lnTo>
                      <a:cubicBezTo>
                        <a:pt x="0" y="931"/>
                        <a:pt x="0" y="936"/>
                        <a:pt x="2" y="942"/>
                      </a:cubicBezTo>
                      <a:cubicBezTo>
                        <a:pt x="6" y="954"/>
                        <a:pt x="13" y="964"/>
                        <a:pt x="23" y="971"/>
                      </a:cubicBezTo>
                      <a:cubicBezTo>
                        <a:pt x="33" y="978"/>
                        <a:pt x="45" y="981"/>
                        <a:pt x="58" y="980"/>
                      </a:cubicBezTo>
                      <a:cubicBezTo>
                        <a:pt x="70" y="980"/>
                        <a:pt x="82" y="980"/>
                        <a:pt x="94" y="980"/>
                      </a:cubicBezTo>
                      <a:cubicBezTo>
                        <a:pt x="119" y="980"/>
                        <a:pt x="143" y="980"/>
                        <a:pt x="167" y="980"/>
                      </a:cubicBezTo>
                      <a:cubicBezTo>
                        <a:pt x="215" y="980"/>
                        <a:pt x="263" y="980"/>
                        <a:pt x="309" y="980"/>
                      </a:cubicBezTo>
                      <a:cubicBezTo>
                        <a:pt x="332" y="980"/>
                        <a:pt x="356" y="980"/>
                        <a:pt x="378" y="980"/>
                      </a:cubicBezTo>
                      <a:cubicBezTo>
                        <a:pt x="390" y="980"/>
                        <a:pt x="401" y="981"/>
                        <a:pt x="412" y="980"/>
                      </a:cubicBezTo>
                      <a:cubicBezTo>
                        <a:pt x="424" y="980"/>
                        <a:pt x="434" y="975"/>
                        <a:pt x="443" y="969"/>
                      </a:cubicBezTo>
                      <a:cubicBezTo>
                        <a:pt x="447" y="965"/>
                        <a:pt x="451" y="961"/>
                        <a:pt x="454" y="956"/>
                      </a:cubicBezTo>
                      <a:cubicBezTo>
                        <a:pt x="457" y="952"/>
                        <a:pt x="459" y="947"/>
                        <a:pt x="461" y="941"/>
                      </a:cubicBezTo>
                      <a:cubicBezTo>
                        <a:pt x="463" y="936"/>
                        <a:pt x="463" y="931"/>
                        <a:pt x="463" y="925"/>
                      </a:cubicBezTo>
                      <a:cubicBezTo>
                        <a:pt x="463" y="920"/>
                        <a:pt x="463" y="914"/>
                        <a:pt x="463" y="909"/>
                      </a:cubicBezTo>
                      <a:cubicBezTo>
                        <a:pt x="463" y="887"/>
                        <a:pt x="463" y="865"/>
                        <a:pt x="463" y="844"/>
                      </a:cubicBezTo>
                      <a:cubicBezTo>
                        <a:pt x="463" y="672"/>
                        <a:pt x="463" y="518"/>
                        <a:pt x="463" y="389"/>
                      </a:cubicBezTo>
                      <a:cubicBezTo>
                        <a:pt x="463" y="259"/>
                        <a:pt x="463" y="154"/>
                        <a:pt x="464" y="82"/>
                      </a:cubicBezTo>
                      <a:cubicBezTo>
                        <a:pt x="464" y="73"/>
                        <a:pt x="464" y="64"/>
                        <a:pt x="464" y="56"/>
                      </a:cubicBezTo>
                      <a:cubicBezTo>
                        <a:pt x="464" y="48"/>
                        <a:pt x="462" y="41"/>
                        <a:pt x="460" y="34"/>
                      </a:cubicBezTo>
                      <a:cubicBezTo>
                        <a:pt x="457" y="28"/>
                        <a:pt x="453" y="23"/>
                        <a:pt x="449" y="18"/>
                      </a:cubicBezTo>
                      <a:cubicBezTo>
                        <a:pt x="445" y="14"/>
                        <a:pt x="441" y="11"/>
                        <a:pt x="437" y="8"/>
                      </a:cubicBezTo>
                      <a:cubicBezTo>
                        <a:pt x="429" y="3"/>
                        <a:pt x="422" y="2"/>
                        <a:pt x="417" y="1"/>
                      </a:cubicBezTo>
                      <a:cubicBezTo>
                        <a:pt x="414" y="1"/>
                        <a:pt x="413" y="1"/>
                        <a:pt x="411" y="0"/>
                      </a:cubicBezTo>
                      <a:cubicBezTo>
                        <a:pt x="410" y="0"/>
                        <a:pt x="409" y="0"/>
                        <a:pt x="409" y="0"/>
                      </a:cubicBezTo>
                      <a:cubicBezTo>
                        <a:pt x="409" y="0"/>
                        <a:pt x="407" y="0"/>
                        <a:pt x="402" y="0"/>
                      </a:cubicBezTo>
                      <a:cubicBezTo>
                        <a:pt x="397" y="0"/>
                        <a:pt x="390" y="0"/>
                        <a:pt x="380"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5" name="Google Shape;1295;p30"/>
                <p:cNvSpPr/>
                <p:nvPr/>
              </p:nvSpPr>
              <p:spPr>
                <a:xfrm>
                  <a:off x="2680637" y="2092059"/>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6" name="Google Shape;1296;p30"/>
                <p:cNvSpPr/>
                <p:nvPr/>
              </p:nvSpPr>
              <p:spPr>
                <a:xfrm>
                  <a:off x="2521940" y="1329488"/>
                  <a:ext cx="960423" cy="2025965"/>
                </a:xfrm>
                <a:custGeom>
                  <a:rect b="b" l="l" r="r" t="t"/>
                  <a:pathLst>
                    <a:path extrusionOk="0" h="983" w="466">
                      <a:moveTo>
                        <a:pt x="411" y="1"/>
                      </a:moveTo>
                      <a:cubicBezTo>
                        <a:pt x="411" y="1"/>
                        <a:pt x="412" y="1"/>
                        <a:pt x="413" y="1"/>
                      </a:cubicBezTo>
                      <a:cubicBezTo>
                        <a:pt x="415" y="1"/>
                        <a:pt x="416" y="1"/>
                        <a:pt x="419" y="1"/>
                      </a:cubicBezTo>
                      <a:cubicBezTo>
                        <a:pt x="424" y="2"/>
                        <a:pt x="431" y="3"/>
                        <a:pt x="439" y="8"/>
                      </a:cubicBezTo>
                      <a:cubicBezTo>
                        <a:pt x="443" y="11"/>
                        <a:pt x="448" y="14"/>
                        <a:pt x="452" y="18"/>
                      </a:cubicBezTo>
                      <a:cubicBezTo>
                        <a:pt x="456" y="23"/>
                        <a:pt x="459" y="28"/>
                        <a:pt x="462" y="35"/>
                      </a:cubicBezTo>
                      <a:cubicBezTo>
                        <a:pt x="465" y="41"/>
                        <a:pt x="466" y="49"/>
                        <a:pt x="466" y="57"/>
                      </a:cubicBezTo>
                      <a:cubicBezTo>
                        <a:pt x="466" y="65"/>
                        <a:pt x="466" y="73"/>
                        <a:pt x="466" y="82"/>
                      </a:cubicBezTo>
                      <a:cubicBezTo>
                        <a:pt x="466" y="155"/>
                        <a:pt x="466" y="260"/>
                        <a:pt x="466" y="389"/>
                      </a:cubicBezTo>
                      <a:cubicBezTo>
                        <a:pt x="466" y="519"/>
                        <a:pt x="466" y="673"/>
                        <a:pt x="466" y="844"/>
                      </a:cubicBezTo>
                      <a:cubicBezTo>
                        <a:pt x="466" y="866"/>
                        <a:pt x="466" y="887"/>
                        <a:pt x="466" y="909"/>
                      </a:cubicBezTo>
                      <a:lnTo>
                        <a:pt x="466" y="926"/>
                      </a:lnTo>
                      <a:cubicBezTo>
                        <a:pt x="466" y="931"/>
                        <a:pt x="466" y="937"/>
                        <a:pt x="464" y="942"/>
                      </a:cubicBezTo>
                      <a:cubicBezTo>
                        <a:pt x="463" y="948"/>
                        <a:pt x="460" y="953"/>
                        <a:pt x="457" y="958"/>
                      </a:cubicBezTo>
                      <a:cubicBezTo>
                        <a:pt x="454" y="962"/>
                        <a:pt x="450" y="966"/>
                        <a:pt x="446" y="970"/>
                      </a:cubicBezTo>
                      <a:cubicBezTo>
                        <a:pt x="437" y="977"/>
                        <a:pt x="426" y="982"/>
                        <a:pt x="415" y="982"/>
                      </a:cubicBezTo>
                      <a:cubicBezTo>
                        <a:pt x="403" y="983"/>
                        <a:pt x="392" y="982"/>
                        <a:pt x="380" y="982"/>
                      </a:cubicBezTo>
                      <a:cubicBezTo>
                        <a:pt x="358" y="982"/>
                        <a:pt x="334" y="982"/>
                        <a:pt x="311" y="982"/>
                      </a:cubicBezTo>
                      <a:cubicBezTo>
                        <a:pt x="265" y="982"/>
                        <a:pt x="217" y="982"/>
                        <a:pt x="169" y="982"/>
                      </a:cubicBezTo>
                      <a:cubicBezTo>
                        <a:pt x="145" y="982"/>
                        <a:pt x="121" y="982"/>
                        <a:pt x="96" y="982"/>
                      </a:cubicBezTo>
                      <a:cubicBezTo>
                        <a:pt x="84" y="982"/>
                        <a:pt x="72" y="982"/>
                        <a:pt x="60" y="982"/>
                      </a:cubicBezTo>
                      <a:cubicBezTo>
                        <a:pt x="47" y="983"/>
                        <a:pt x="35" y="980"/>
                        <a:pt x="24" y="973"/>
                      </a:cubicBezTo>
                      <a:cubicBezTo>
                        <a:pt x="14" y="965"/>
                        <a:pt x="6" y="955"/>
                        <a:pt x="3" y="943"/>
                      </a:cubicBezTo>
                      <a:cubicBezTo>
                        <a:pt x="1" y="937"/>
                        <a:pt x="0" y="931"/>
                        <a:pt x="0" y="924"/>
                      </a:cubicBezTo>
                      <a:cubicBezTo>
                        <a:pt x="0" y="918"/>
                        <a:pt x="0" y="912"/>
                        <a:pt x="0" y="906"/>
                      </a:cubicBezTo>
                      <a:cubicBezTo>
                        <a:pt x="0" y="882"/>
                        <a:pt x="0" y="858"/>
                        <a:pt x="0" y="833"/>
                      </a:cubicBezTo>
                      <a:cubicBezTo>
                        <a:pt x="0" y="785"/>
                        <a:pt x="0" y="738"/>
                        <a:pt x="0" y="691"/>
                      </a:cubicBezTo>
                      <a:cubicBezTo>
                        <a:pt x="0" y="598"/>
                        <a:pt x="0" y="508"/>
                        <a:pt x="1" y="423"/>
                      </a:cubicBezTo>
                      <a:cubicBezTo>
                        <a:pt x="1" y="337"/>
                        <a:pt x="1" y="255"/>
                        <a:pt x="1" y="179"/>
                      </a:cubicBezTo>
                      <a:cubicBezTo>
                        <a:pt x="1" y="141"/>
                        <a:pt x="1" y="104"/>
                        <a:pt x="1" y="69"/>
                      </a:cubicBezTo>
                      <a:cubicBezTo>
                        <a:pt x="1" y="65"/>
                        <a:pt x="1" y="60"/>
                        <a:pt x="1" y="56"/>
                      </a:cubicBezTo>
                      <a:cubicBezTo>
                        <a:pt x="1" y="54"/>
                        <a:pt x="1" y="52"/>
                        <a:pt x="1" y="49"/>
                      </a:cubicBezTo>
                      <a:cubicBezTo>
                        <a:pt x="1" y="47"/>
                        <a:pt x="2" y="45"/>
                        <a:pt x="2" y="43"/>
                      </a:cubicBezTo>
                      <a:cubicBezTo>
                        <a:pt x="4" y="34"/>
                        <a:pt x="8" y="26"/>
                        <a:pt x="14" y="20"/>
                      </a:cubicBezTo>
                      <a:cubicBezTo>
                        <a:pt x="19" y="13"/>
                        <a:pt x="26" y="8"/>
                        <a:pt x="34" y="5"/>
                      </a:cubicBezTo>
                      <a:cubicBezTo>
                        <a:pt x="41" y="1"/>
                        <a:pt x="50" y="0"/>
                        <a:pt x="58" y="0"/>
                      </a:cubicBezTo>
                      <a:cubicBezTo>
                        <a:pt x="74" y="0"/>
                        <a:pt x="90" y="0"/>
                        <a:pt x="105" y="0"/>
                      </a:cubicBezTo>
                      <a:cubicBezTo>
                        <a:pt x="113" y="0"/>
                        <a:pt x="121" y="0"/>
                        <a:pt x="128" y="0"/>
                      </a:cubicBezTo>
                      <a:cubicBezTo>
                        <a:pt x="132" y="0"/>
                        <a:pt x="136" y="0"/>
                        <a:pt x="139" y="0"/>
                      </a:cubicBezTo>
                      <a:cubicBezTo>
                        <a:pt x="143" y="0"/>
                        <a:pt x="147" y="1"/>
                        <a:pt x="150" y="3"/>
                      </a:cubicBezTo>
                      <a:cubicBezTo>
                        <a:pt x="153" y="5"/>
                        <a:pt x="156" y="8"/>
                        <a:pt x="157" y="12"/>
                      </a:cubicBezTo>
                      <a:cubicBezTo>
                        <a:pt x="158" y="15"/>
                        <a:pt x="158" y="19"/>
                        <a:pt x="158" y="23"/>
                      </a:cubicBezTo>
                      <a:cubicBezTo>
                        <a:pt x="158" y="24"/>
                        <a:pt x="158" y="26"/>
                        <a:pt x="158" y="28"/>
                      </a:cubicBezTo>
                      <a:cubicBezTo>
                        <a:pt x="158" y="30"/>
                        <a:pt x="158" y="31"/>
                        <a:pt x="158" y="33"/>
                      </a:cubicBezTo>
                      <a:cubicBezTo>
                        <a:pt x="158" y="36"/>
                        <a:pt x="160" y="40"/>
                        <a:pt x="162" y="42"/>
                      </a:cubicBezTo>
                      <a:cubicBezTo>
                        <a:pt x="164" y="45"/>
                        <a:pt x="167" y="47"/>
                        <a:pt x="170" y="47"/>
                      </a:cubicBezTo>
                      <a:cubicBezTo>
                        <a:pt x="172" y="48"/>
                        <a:pt x="174" y="48"/>
                        <a:pt x="175" y="48"/>
                      </a:cubicBezTo>
                      <a:lnTo>
                        <a:pt x="180" y="48"/>
                      </a:lnTo>
                      <a:cubicBezTo>
                        <a:pt x="187" y="48"/>
                        <a:pt x="193" y="48"/>
                        <a:pt x="200" y="48"/>
                      </a:cubicBezTo>
                      <a:cubicBezTo>
                        <a:pt x="226" y="48"/>
                        <a:pt x="250" y="48"/>
                        <a:pt x="272" y="48"/>
                      </a:cubicBezTo>
                      <a:cubicBezTo>
                        <a:pt x="283" y="48"/>
                        <a:pt x="293" y="48"/>
                        <a:pt x="303" y="48"/>
                      </a:cubicBezTo>
                      <a:cubicBezTo>
                        <a:pt x="306" y="48"/>
                        <a:pt x="308" y="48"/>
                        <a:pt x="311" y="48"/>
                      </a:cubicBezTo>
                      <a:cubicBezTo>
                        <a:pt x="313" y="48"/>
                        <a:pt x="315" y="47"/>
                        <a:pt x="317" y="46"/>
                      </a:cubicBezTo>
                      <a:cubicBezTo>
                        <a:pt x="321" y="43"/>
                        <a:pt x="324" y="39"/>
                        <a:pt x="325" y="35"/>
                      </a:cubicBezTo>
                      <a:cubicBezTo>
                        <a:pt x="325" y="32"/>
                        <a:pt x="325" y="30"/>
                        <a:pt x="325" y="28"/>
                      </a:cubicBezTo>
                      <a:cubicBezTo>
                        <a:pt x="325" y="26"/>
                        <a:pt x="325" y="24"/>
                        <a:pt x="325" y="22"/>
                      </a:cubicBezTo>
                      <a:cubicBezTo>
                        <a:pt x="325" y="19"/>
                        <a:pt x="325" y="17"/>
                        <a:pt x="326" y="15"/>
                      </a:cubicBezTo>
                      <a:cubicBezTo>
                        <a:pt x="326" y="13"/>
                        <a:pt x="327" y="11"/>
                        <a:pt x="328" y="9"/>
                      </a:cubicBezTo>
                      <a:cubicBezTo>
                        <a:pt x="330" y="6"/>
                        <a:pt x="333" y="3"/>
                        <a:pt x="336" y="2"/>
                      </a:cubicBezTo>
                      <a:cubicBezTo>
                        <a:pt x="340" y="0"/>
                        <a:pt x="344" y="1"/>
                        <a:pt x="347" y="1"/>
                      </a:cubicBezTo>
                      <a:cubicBezTo>
                        <a:pt x="361" y="1"/>
                        <a:pt x="373" y="1"/>
                        <a:pt x="382" y="1"/>
                      </a:cubicBezTo>
                      <a:cubicBezTo>
                        <a:pt x="392" y="1"/>
                        <a:pt x="399" y="1"/>
                        <a:pt x="404" y="1"/>
                      </a:cubicBezTo>
                      <a:cubicBezTo>
                        <a:pt x="409" y="1"/>
                        <a:pt x="411" y="1"/>
                        <a:pt x="411" y="1"/>
                      </a:cubicBezTo>
                      <a:cubicBezTo>
                        <a:pt x="411" y="1"/>
                        <a:pt x="409" y="1"/>
                        <a:pt x="404" y="1"/>
                      </a:cubicBezTo>
                      <a:cubicBezTo>
                        <a:pt x="399" y="1"/>
                        <a:pt x="392" y="1"/>
                        <a:pt x="382" y="1"/>
                      </a:cubicBezTo>
                      <a:cubicBezTo>
                        <a:pt x="373" y="1"/>
                        <a:pt x="361" y="1"/>
                        <a:pt x="347" y="1"/>
                      </a:cubicBezTo>
                      <a:cubicBezTo>
                        <a:pt x="344" y="1"/>
                        <a:pt x="340" y="0"/>
                        <a:pt x="337" y="2"/>
                      </a:cubicBezTo>
                      <a:cubicBezTo>
                        <a:pt x="333" y="3"/>
                        <a:pt x="330" y="6"/>
                        <a:pt x="328" y="9"/>
                      </a:cubicBezTo>
                      <a:cubicBezTo>
                        <a:pt x="327" y="11"/>
                        <a:pt x="327" y="13"/>
                        <a:pt x="326" y="15"/>
                      </a:cubicBezTo>
                      <a:cubicBezTo>
                        <a:pt x="326" y="17"/>
                        <a:pt x="326" y="19"/>
                        <a:pt x="326" y="21"/>
                      </a:cubicBezTo>
                      <a:lnTo>
                        <a:pt x="326" y="28"/>
                      </a:lnTo>
                      <a:cubicBezTo>
                        <a:pt x="326" y="30"/>
                        <a:pt x="326" y="32"/>
                        <a:pt x="325" y="35"/>
                      </a:cubicBezTo>
                      <a:cubicBezTo>
                        <a:pt x="325" y="39"/>
                        <a:pt x="322" y="43"/>
                        <a:pt x="318" y="46"/>
                      </a:cubicBezTo>
                      <a:cubicBezTo>
                        <a:pt x="316" y="47"/>
                        <a:pt x="313" y="48"/>
                        <a:pt x="311" y="48"/>
                      </a:cubicBezTo>
                      <a:cubicBezTo>
                        <a:pt x="308" y="49"/>
                        <a:pt x="306" y="48"/>
                        <a:pt x="303" y="49"/>
                      </a:cubicBezTo>
                      <a:cubicBezTo>
                        <a:pt x="293" y="49"/>
                        <a:pt x="283" y="49"/>
                        <a:pt x="272" y="49"/>
                      </a:cubicBezTo>
                      <a:cubicBezTo>
                        <a:pt x="250" y="49"/>
                        <a:pt x="226" y="49"/>
                        <a:pt x="200" y="49"/>
                      </a:cubicBezTo>
                      <a:lnTo>
                        <a:pt x="180" y="49"/>
                      </a:lnTo>
                      <a:cubicBezTo>
                        <a:pt x="179" y="49"/>
                        <a:pt x="177" y="49"/>
                        <a:pt x="175" y="49"/>
                      </a:cubicBezTo>
                      <a:cubicBezTo>
                        <a:pt x="174" y="49"/>
                        <a:pt x="172" y="49"/>
                        <a:pt x="170" y="48"/>
                      </a:cubicBezTo>
                      <a:cubicBezTo>
                        <a:pt x="167" y="47"/>
                        <a:pt x="164" y="45"/>
                        <a:pt x="161" y="43"/>
                      </a:cubicBezTo>
                      <a:cubicBezTo>
                        <a:pt x="159" y="40"/>
                        <a:pt x="158" y="37"/>
                        <a:pt x="157" y="33"/>
                      </a:cubicBezTo>
                      <a:cubicBezTo>
                        <a:pt x="157" y="31"/>
                        <a:pt x="157" y="30"/>
                        <a:pt x="157" y="28"/>
                      </a:cubicBezTo>
                      <a:cubicBezTo>
                        <a:pt x="157" y="26"/>
                        <a:pt x="157" y="24"/>
                        <a:pt x="157" y="22"/>
                      </a:cubicBezTo>
                      <a:cubicBezTo>
                        <a:pt x="157" y="19"/>
                        <a:pt x="157" y="15"/>
                        <a:pt x="156" y="12"/>
                      </a:cubicBezTo>
                      <a:cubicBezTo>
                        <a:pt x="155" y="9"/>
                        <a:pt x="152" y="6"/>
                        <a:pt x="150" y="4"/>
                      </a:cubicBezTo>
                      <a:cubicBezTo>
                        <a:pt x="147" y="2"/>
                        <a:pt x="143" y="1"/>
                        <a:pt x="139" y="1"/>
                      </a:cubicBezTo>
                      <a:lnTo>
                        <a:pt x="106" y="1"/>
                      </a:lnTo>
                      <a:cubicBezTo>
                        <a:pt x="90" y="1"/>
                        <a:pt x="74" y="1"/>
                        <a:pt x="58" y="1"/>
                      </a:cubicBezTo>
                      <a:cubicBezTo>
                        <a:pt x="50" y="1"/>
                        <a:pt x="42" y="2"/>
                        <a:pt x="34" y="6"/>
                      </a:cubicBezTo>
                      <a:cubicBezTo>
                        <a:pt x="27" y="9"/>
                        <a:pt x="20" y="14"/>
                        <a:pt x="15" y="20"/>
                      </a:cubicBezTo>
                      <a:cubicBezTo>
                        <a:pt x="9" y="27"/>
                        <a:pt x="5" y="35"/>
                        <a:pt x="4" y="43"/>
                      </a:cubicBezTo>
                      <a:cubicBezTo>
                        <a:pt x="3" y="45"/>
                        <a:pt x="3" y="47"/>
                        <a:pt x="2" y="49"/>
                      </a:cubicBezTo>
                      <a:cubicBezTo>
                        <a:pt x="2" y="51"/>
                        <a:pt x="2" y="54"/>
                        <a:pt x="2" y="56"/>
                      </a:cubicBezTo>
                      <a:cubicBezTo>
                        <a:pt x="2" y="60"/>
                        <a:pt x="2" y="65"/>
                        <a:pt x="2" y="69"/>
                      </a:cubicBezTo>
                      <a:cubicBezTo>
                        <a:pt x="2" y="104"/>
                        <a:pt x="2" y="141"/>
                        <a:pt x="2" y="179"/>
                      </a:cubicBezTo>
                      <a:cubicBezTo>
                        <a:pt x="2" y="255"/>
                        <a:pt x="2" y="337"/>
                        <a:pt x="2" y="422"/>
                      </a:cubicBezTo>
                      <a:cubicBezTo>
                        <a:pt x="2" y="508"/>
                        <a:pt x="2" y="598"/>
                        <a:pt x="2" y="691"/>
                      </a:cubicBezTo>
                      <a:cubicBezTo>
                        <a:pt x="2" y="738"/>
                        <a:pt x="2" y="785"/>
                        <a:pt x="2" y="833"/>
                      </a:cubicBezTo>
                      <a:cubicBezTo>
                        <a:pt x="2" y="857"/>
                        <a:pt x="2" y="882"/>
                        <a:pt x="2" y="906"/>
                      </a:cubicBezTo>
                      <a:cubicBezTo>
                        <a:pt x="2" y="912"/>
                        <a:pt x="2" y="918"/>
                        <a:pt x="2" y="924"/>
                      </a:cubicBezTo>
                      <a:cubicBezTo>
                        <a:pt x="2" y="930"/>
                        <a:pt x="2" y="936"/>
                        <a:pt x="4" y="942"/>
                      </a:cubicBezTo>
                      <a:cubicBezTo>
                        <a:pt x="8" y="954"/>
                        <a:pt x="15" y="964"/>
                        <a:pt x="25" y="971"/>
                      </a:cubicBezTo>
                      <a:cubicBezTo>
                        <a:pt x="35" y="978"/>
                        <a:pt x="48" y="981"/>
                        <a:pt x="60" y="981"/>
                      </a:cubicBezTo>
                      <a:cubicBezTo>
                        <a:pt x="72" y="981"/>
                        <a:pt x="84" y="981"/>
                        <a:pt x="96" y="981"/>
                      </a:cubicBezTo>
                      <a:cubicBezTo>
                        <a:pt x="121" y="981"/>
                        <a:pt x="145" y="981"/>
                        <a:pt x="169" y="981"/>
                      </a:cubicBezTo>
                      <a:cubicBezTo>
                        <a:pt x="217" y="981"/>
                        <a:pt x="265" y="981"/>
                        <a:pt x="311" y="981"/>
                      </a:cubicBezTo>
                      <a:cubicBezTo>
                        <a:pt x="335" y="981"/>
                        <a:pt x="358" y="981"/>
                        <a:pt x="381" y="981"/>
                      </a:cubicBezTo>
                      <a:cubicBezTo>
                        <a:pt x="392" y="981"/>
                        <a:pt x="403" y="981"/>
                        <a:pt x="415" y="981"/>
                      </a:cubicBezTo>
                      <a:cubicBezTo>
                        <a:pt x="426" y="980"/>
                        <a:pt x="437" y="976"/>
                        <a:pt x="445" y="969"/>
                      </a:cubicBezTo>
                      <a:cubicBezTo>
                        <a:pt x="449" y="965"/>
                        <a:pt x="453" y="961"/>
                        <a:pt x="456" y="957"/>
                      </a:cubicBezTo>
                      <a:cubicBezTo>
                        <a:pt x="459" y="952"/>
                        <a:pt x="461" y="947"/>
                        <a:pt x="463" y="942"/>
                      </a:cubicBezTo>
                      <a:cubicBezTo>
                        <a:pt x="465" y="936"/>
                        <a:pt x="465" y="931"/>
                        <a:pt x="465" y="925"/>
                      </a:cubicBezTo>
                      <a:cubicBezTo>
                        <a:pt x="465" y="920"/>
                        <a:pt x="465" y="914"/>
                        <a:pt x="465" y="909"/>
                      </a:cubicBezTo>
                      <a:cubicBezTo>
                        <a:pt x="465" y="887"/>
                        <a:pt x="465" y="865"/>
                        <a:pt x="465" y="844"/>
                      </a:cubicBezTo>
                      <a:cubicBezTo>
                        <a:pt x="465" y="673"/>
                        <a:pt x="465" y="519"/>
                        <a:pt x="465" y="389"/>
                      </a:cubicBezTo>
                      <a:cubicBezTo>
                        <a:pt x="465" y="259"/>
                        <a:pt x="466" y="155"/>
                        <a:pt x="466" y="82"/>
                      </a:cubicBezTo>
                      <a:cubicBezTo>
                        <a:pt x="466" y="73"/>
                        <a:pt x="466" y="65"/>
                        <a:pt x="466" y="57"/>
                      </a:cubicBezTo>
                      <a:cubicBezTo>
                        <a:pt x="466" y="49"/>
                        <a:pt x="464" y="41"/>
                        <a:pt x="462" y="35"/>
                      </a:cubicBezTo>
                      <a:cubicBezTo>
                        <a:pt x="459" y="28"/>
                        <a:pt x="455" y="23"/>
                        <a:pt x="451" y="18"/>
                      </a:cubicBezTo>
                      <a:cubicBezTo>
                        <a:pt x="448" y="14"/>
                        <a:pt x="443" y="11"/>
                        <a:pt x="439" y="8"/>
                      </a:cubicBezTo>
                      <a:cubicBezTo>
                        <a:pt x="431" y="4"/>
                        <a:pt x="424" y="2"/>
                        <a:pt x="419" y="1"/>
                      </a:cubicBezTo>
                      <a:cubicBezTo>
                        <a:pt x="417" y="1"/>
                        <a:pt x="415" y="1"/>
                        <a:pt x="413" y="1"/>
                      </a:cubicBezTo>
                      <a:cubicBezTo>
                        <a:pt x="412" y="1"/>
                        <a:pt x="412" y="1"/>
                        <a:pt x="412" y="1"/>
                      </a:cubicBezTo>
                      <a:lnTo>
                        <a:pt x="411" y="1"/>
                      </a:ln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97" name="Google Shape;1297;p30"/>
                <p:cNvSpPr/>
                <p:nvPr/>
              </p:nvSpPr>
              <p:spPr>
                <a:xfrm>
                  <a:off x="3309241" y="1512917"/>
                  <a:ext cx="82440" cy="2061"/>
                </a:xfrm>
                <a:custGeom>
                  <a:rect b="b" l="l" r="r" t="t"/>
                  <a:pathLst>
                    <a:path extrusionOk="0" h="1" w="40">
                      <a:moveTo>
                        <a:pt x="40" y="0"/>
                      </a:moveTo>
                      <a:cubicBezTo>
                        <a:pt x="40" y="0"/>
                        <a:pt x="31" y="0"/>
                        <a:pt x="20" y="1"/>
                      </a:cubicBezTo>
                      <a:cubicBezTo>
                        <a:pt x="9" y="1"/>
                        <a:pt x="0" y="1"/>
                        <a:pt x="0" y="0"/>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98" name="Google Shape;1298;p30"/>
                <p:cNvSpPr/>
                <p:nvPr/>
              </p:nvSpPr>
              <p:spPr>
                <a:xfrm>
                  <a:off x="3309241" y="1533527"/>
                  <a:ext cx="82440" cy="2061"/>
                </a:xfrm>
                <a:custGeom>
                  <a:rect b="b" l="l" r="r" t="t"/>
                  <a:pathLst>
                    <a:path extrusionOk="0" h="1" w="40">
                      <a:moveTo>
                        <a:pt x="40" y="0"/>
                      </a:moveTo>
                      <a:cubicBezTo>
                        <a:pt x="40" y="0"/>
                        <a:pt x="31" y="1"/>
                        <a:pt x="20" y="1"/>
                      </a:cubicBezTo>
                      <a:cubicBezTo>
                        <a:pt x="9" y="1"/>
                        <a:pt x="0" y="1"/>
                        <a:pt x="0" y="1"/>
                      </a:cubicBezTo>
                      <a:cubicBezTo>
                        <a:pt x="0" y="0"/>
                        <a:pt x="9" y="0"/>
                        <a:pt x="20" y="0"/>
                      </a:cubicBezTo>
                      <a:cubicBezTo>
                        <a:pt x="31" y="0"/>
                        <a:pt x="40" y="0"/>
                        <a:pt x="4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99" name="Google Shape;1299;p30"/>
                <p:cNvSpPr/>
                <p:nvPr/>
              </p:nvSpPr>
              <p:spPr>
                <a:xfrm>
                  <a:off x="3309241" y="1554137"/>
                  <a:ext cx="82440" cy="2061"/>
                </a:xfrm>
                <a:custGeom>
                  <a:rect b="b" l="l" r="r" t="t"/>
                  <a:pathLst>
                    <a:path extrusionOk="0" h="1" w="40">
                      <a:moveTo>
                        <a:pt x="40" y="1"/>
                      </a:moveTo>
                      <a:cubicBezTo>
                        <a:pt x="40" y="1"/>
                        <a:pt x="31" y="1"/>
                        <a:pt x="20" y="1"/>
                      </a:cubicBezTo>
                      <a:cubicBezTo>
                        <a:pt x="9" y="1"/>
                        <a:pt x="0" y="1"/>
                        <a:pt x="0" y="1"/>
                      </a:cubicBezTo>
                      <a:cubicBezTo>
                        <a:pt x="0" y="1"/>
                        <a:pt x="9" y="0"/>
                        <a:pt x="20" y="0"/>
                      </a:cubicBezTo>
                      <a:cubicBezTo>
                        <a:pt x="31" y="0"/>
                        <a:pt x="40" y="0"/>
                        <a:pt x="4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00" name="Google Shape;1300;p30"/>
                <p:cNvSpPr/>
                <p:nvPr/>
              </p:nvSpPr>
              <p:spPr>
                <a:xfrm>
                  <a:off x="2637356" y="1510856"/>
                  <a:ext cx="68013" cy="68013"/>
                </a:xfrm>
                <a:custGeom>
                  <a:rect b="b" l="l" r="r" t="t"/>
                  <a:pathLst>
                    <a:path extrusionOk="0" h="33" w="33">
                      <a:moveTo>
                        <a:pt x="1" y="33"/>
                      </a:moveTo>
                      <a:lnTo>
                        <a:pt x="2" y="33"/>
                      </a:lnTo>
                      <a:cubicBezTo>
                        <a:pt x="2" y="33"/>
                        <a:pt x="3" y="33"/>
                        <a:pt x="4" y="33"/>
                      </a:cubicBezTo>
                      <a:cubicBezTo>
                        <a:pt x="6" y="33"/>
                        <a:pt x="9" y="33"/>
                        <a:pt x="13" y="33"/>
                      </a:cubicBezTo>
                      <a:lnTo>
                        <a:pt x="12" y="33"/>
                      </a:lnTo>
                      <a:cubicBezTo>
                        <a:pt x="12" y="31"/>
                        <a:pt x="12" y="29"/>
                        <a:pt x="12" y="27"/>
                      </a:cubicBezTo>
                      <a:cubicBezTo>
                        <a:pt x="12" y="26"/>
                        <a:pt x="12" y="25"/>
                        <a:pt x="12" y="23"/>
                      </a:cubicBezTo>
                      <a:cubicBezTo>
                        <a:pt x="12" y="22"/>
                        <a:pt x="14" y="21"/>
                        <a:pt x="15" y="21"/>
                      </a:cubicBezTo>
                      <a:cubicBezTo>
                        <a:pt x="16" y="21"/>
                        <a:pt x="18" y="21"/>
                        <a:pt x="19" y="21"/>
                      </a:cubicBezTo>
                      <a:cubicBezTo>
                        <a:pt x="21" y="21"/>
                        <a:pt x="22" y="23"/>
                        <a:pt x="22" y="24"/>
                      </a:cubicBezTo>
                      <a:cubicBezTo>
                        <a:pt x="22" y="27"/>
                        <a:pt x="22" y="30"/>
                        <a:pt x="22" y="33"/>
                      </a:cubicBezTo>
                      <a:lnTo>
                        <a:pt x="22" y="33"/>
                      </a:lnTo>
                      <a:cubicBezTo>
                        <a:pt x="25" y="33"/>
                        <a:pt x="29" y="33"/>
                        <a:pt x="32" y="33"/>
                      </a:cubicBezTo>
                      <a:lnTo>
                        <a:pt x="32" y="33"/>
                      </a:lnTo>
                      <a:cubicBezTo>
                        <a:pt x="32" y="29"/>
                        <a:pt x="32" y="24"/>
                        <a:pt x="32" y="20"/>
                      </a:cubicBezTo>
                      <a:cubicBezTo>
                        <a:pt x="32" y="18"/>
                        <a:pt x="32" y="17"/>
                        <a:pt x="32" y="16"/>
                      </a:cubicBezTo>
                      <a:cubicBezTo>
                        <a:pt x="32" y="15"/>
                        <a:pt x="31" y="14"/>
                        <a:pt x="30" y="14"/>
                      </a:cubicBezTo>
                      <a:cubicBezTo>
                        <a:pt x="29" y="12"/>
                        <a:pt x="27" y="11"/>
                        <a:pt x="26" y="9"/>
                      </a:cubicBezTo>
                      <a:cubicBezTo>
                        <a:pt x="24" y="8"/>
                        <a:pt x="23" y="6"/>
                        <a:pt x="21" y="4"/>
                      </a:cubicBezTo>
                      <a:cubicBezTo>
                        <a:pt x="20" y="4"/>
                        <a:pt x="20" y="3"/>
                        <a:pt x="19" y="2"/>
                      </a:cubicBezTo>
                      <a:cubicBezTo>
                        <a:pt x="18" y="1"/>
                        <a:pt x="18" y="1"/>
                        <a:pt x="17" y="1"/>
                      </a:cubicBezTo>
                      <a:cubicBezTo>
                        <a:pt x="16" y="0"/>
                        <a:pt x="15" y="1"/>
                        <a:pt x="14" y="1"/>
                      </a:cubicBezTo>
                      <a:cubicBezTo>
                        <a:pt x="14" y="2"/>
                        <a:pt x="13" y="2"/>
                        <a:pt x="12" y="3"/>
                      </a:cubicBezTo>
                      <a:cubicBezTo>
                        <a:pt x="11" y="4"/>
                        <a:pt x="10" y="6"/>
                        <a:pt x="8" y="7"/>
                      </a:cubicBezTo>
                      <a:cubicBezTo>
                        <a:pt x="6" y="9"/>
                        <a:pt x="3" y="12"/>
                        <a:pt x="1" y="14"/>
                      </a:cubicBezTo>
                      <a:cubicBezTo>
                        <a:pt x="1" y="15"/>
                        <a:pt x="1" y="17"/>
                        <a:pt x="1" y="18"/>
                      </a:cubicBezTo>
                      <a:cubicBezTo>
                        <a:pt x="1" y="19"/>
                        <a:pt x="1" y="21"/>
                        <a:pt x="1" y="22"/>
                      </a:cubicBezTo>
                      <a:cubicBezTo>
                        <a:pt x="1" y="24"/>
                        <a:pt x="1" y="26"/>
                        <a:pt x="1" y="28"/>
                      </a:cubicBezTo>
                      <a:cubicBezTo>
                        <a:pt x="1" y="29"/>
                        <a:pt x="1" y="31"/>
                        <a:pt x="1" y="32"/>
                      </a:cubicBezTo>
                      <a:cubicBezTo>
                        <a:pt x="1" y="33"/>
                        <a:pt x="1" y="33"/>
                        <a:pt x="1" y="33"/>
                      </a:cubicBezTo>
                      <a:lnTo>
                        <a:pt x="1" y="32"/>
                      </a:lnTo>
                      <a:cubicBezTo>
                        <a:pt x="1" y="31"/>
                        <a:pt x="1" y="30"/>
                        <a:pt x="1" y="28"/>
                      </a:cubicBezTo>
                      <a:lnTo>
                        <a:pt x="1" y="22"/>
                      </a:lnTo>
                      <a:lnTo>
                        <a:pt x="1" y="18"/>
                      </a:lnTo>
                      <a:cubicBezTo>
                        <a:pt x="1" y="17"/>
                        <a:pt x="1" y="17"/>
                        <a:pt x="0" y="16"/>
                      </a:cubicBezTo>
                      <a:cubicBezTo>
                        <a:pt x="0" y="15"/>
                        <a:pt x="1" y="14"/>
                        <a:pt x="1" y="14"/>
                      </a:cubicBezTo>
                      <a:cubicBezTo>
                        <a:pt x="3" y="11"/>
                        <a:pt x="5" y="9"/>
                        <a:pt x="8" y="6"/>
                      </a:cubicBezTo>
                      <a:cubicBezTo>
                        <a:pt x="9" y="5"/>
                        <a:pt x="10" y="4"/>
                        <a:pt x="12" y="2"/>
                      </a:cubicBezTo>
                      <a:cubicBezTo>
                        <a:pt x="12" y="2"/>
                        <a:pt x="13" y="1"/>
                        <a:pt x="14" y="0"/>
                      </a:cubicBezTo>
                      <a:cubicBezTo>
                        <a:pt x="15" y="0"/>
                        <a:pt x="16" y="-1"/>
                        <a:pt x="17" y="0"/>
                      </a:cubicBezTo>
                      <a:cubicBezTo>
                        <a:pt x="18" y="0"/>
                        <a:pt x="19" y="1"/>
                        <a:pt x="20" y="2"/>
                      </a:cubicBezTo>
                      <a:cubicBezTo>
                        <a:pt x="20" y="2"/>
                        <a:pt x="21" y="3"/>
                        <a:pt x="22" y="4"/>
                      </a:cubicBezTo>
                      <a:cubicBezTo>
                        <a:pt x="23" y="5"/>
                        <a:pt x="25" y="7"/>
                        <a:pt x="26" y="8"/>
                      </a:cubicBezTo>
                      <a:cubicBezTo>
                        <a:pt x="28" y="10"/>
                        <a:pt x="29" y="11"/>
                        <a:pt x="31" y="13"/>
                      </a:cubicBezTo>
                      <a:lnTo>
                        <a:pt x="32" y="14"/>
                      </a:lnTo>
                      <a:cubicBezTo>
                        <a:pt x="33" y="15"/>
                        <a:pt x="33" y="15"/>
                        <a:pt x="33" y="16"/>
                      </a:cubicBezTo>
                      <a:cubicBezTo>
                        <a:pt x="33" y="17"/>
                        <a:pt x="33" y="18"/>
                        <a:pt x="33" y="19"/>
                      </a:cubicBezTo>
                      <a:cubicBezTo>
                        <a:pt x="33" y="24"/>
                        <a:pt x="33" y="29"/>
                        <a:pt x="33" y="33"/>
                      </a:cubicBezTo>
                      <a:lnTo>
                        <a:pt x="33" y="33"/>
                      </a:lnTo>
                      <a:lnTo>
                        <a:pt x="33" y="33"/>
                      </a:lnTo>
                      <a:cubicBezTo>
                        <a:pt x="29" y="33"/>
                        <a:pt x="25" y="33"/>
                        <a:pt x="22" y="33"/>
                      </a:cubicBezTo>
                      <a:lnTo>
                        <a:pt x="21" y="33"/>
                      </a:lnTo>
                      <a:lnTo>
                        <a:pt x="21" y="33"/>
                      </a:lnTo>
                      <a:cubicBezTo>
                        <a:pt x="21" y="30"/>
                        <a:pt x="21" y="27"/>
                        <a:pt x="21" y="24"/>
                      </a:cubicBezTo>
                      <a:cubicBezTo>
                        <a:pt x="21" y="23"/>
                        <a:pt x="20" y="21"/>
                        <a:pt x="19" y="21"/>
                      </a:cubicBezTo>
                      <a:cubicBezTo>
                        <a:pt x="18" y="21"/>
                        <a:pt x="16" y="21"/>
                        <a:pt x="15" y="21"/>
                      </a:cubicBezTo>
                      <a:cubicBezTo>
                        <a:pt x="14" y="21"/>
                        <a:pt x="13" y="22"/>
                        <a:pt x="13" y="23"/>
                      </a:cubicBezTo>
                      <a:cubicBezTo>
                        <a:pt x="13" y="25"/>
                        <a:pt x="13" y="26"/>
                        <a:pt x="13" y="27"/>
                      </a:cubicBezTo>
                      <a:cubicBezTo>
                        <a:pt x="13" y="29"/>
                        <a:pt x="13" y="31"/>
                        <a:pt x="13" y="33"/>
                      </a:cubicBezTo>
                      <a:lnTo>
                        <a:pt x="13" y="33"/>
                      </a:lnTo>
                      <a:lnTo>
                        <a:pt x="13" y="33"/>
                      </a:lnTo>
                      <a:cubicBezTo>
                        <a:pt x="9" y="33"/>
                        <a:pt x="6" y="33"/>
                        <a:pt x="4" y="33"/>
                      </a:cubicBezTo>
                      <a:cubicBezTo>
                        <a:pt x="3" y="33"/>
                        <a:pt x="2" y="33"/>
                        <a:pt x="2" y="33"/>
                      </a:cubicBezTo>
                      <a:cubicBezTo>
                        <a:pt x="1" y="33"/>
                        <a:pt x="1" y="33"/>
                        <a:pt x="1" y="33"/>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01" name="Google Shape;1301;p30"/>
                <p:cNvSpPr/>
                <p:nvPr/>
              </p:nvSpPr>
              <p:spPr>
                <a:xfrm>
                  <a:off x="2682698" y="2283732"/>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2" name="Google Shape;1302;p30"/>
                <p:cNvSpPr/>
                <p:nvPr/>
              </p:nvSpPr>
              <p:spPr>
                <a:xfrm>
                  <a:off x="2682698" y="2471284"/>
                  <a:ext cx="630664" cy="129843"/>
                </a:xfrm>
                <a:custGeom>
                  <a:rect b="b" l="l" r="r" t="t"/>
                  <a:pathLst>
                    <a:path extrusionOk="0" h="63" w="306">
                      <a:moveTo>
                        <a:pt x="0" y="0"/>
                      </a:moveTo>
                      <a:lnTo>
                        <a:pt x="306" y="0"/>
                      </a:lnTo>
                      <a:lnTo>
                        <a:pt x="306" y="63"/>
                      </a:lnTo>
                      <a:lnTo>
                        <a:pt x="0" y="63"/>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3" name="Google Shape;1303;p30"/>
                <p:cNvSpPr/>
                <p:nvPr/>
              </p:nvSpPr>
              <p:spPr>
                <a:xfrm>
                  <a:off x="2779565" y="2726848"/>
                  <a:ext cx="447235" cy="129843"/>
                </a:xfrm>
                <a:custGeom>
                  <a:rect b="b" l="l" r="r" t="t"/>
                  <a:pathLst>
                    <a:path extrusionOk="0" h="63" w="217">
                      <a:moveTo>
                        <a:pt x="185" y="63"/>
                      </a:moveTo>
                      <a:lnTo>
                        <a:pt x="32" y="63"/>
                      </a:lnTo>
                      <a:cubicBezTo>
                        <a:pt x="14" y="63"/>
                        <a:pt x="0" y="49"/>
                        <a:pt x="0" y="32"/>
                      </a:cubicBezTo>
                      <a:lnTo>
                        <a:pt x="0" y="32"/>
                      </a:lnTo>
                      <a:cubicBezTo>
                        <a:pt x="0" y="14"/>
                        <a:pt x="14" y="0"/>
                        <a:pt x="32" y="0"/>
                      </a:cubicBezTo>
                      <a:lnTo>
                        <a:pt x="185" y="0"/>
                      </a:lnTo>
                      <a:cubicBezTo>
                        <a:pt x="203" y="0"/>
                        <a:pt x="217" y="14"/>
                        <a:pt x="217" y="32"/>
                      </a:cubicBezTo>
                      <a:lnTo>
                        <a:pt x="217" y="32"/>
                      </a:lnTo>
                      <a:cubicBezTo>
                        <a:pt x="217" y="49"/>
                        <a:pt x="203" y="63"/>
                        <a:pt x="185" y="63"/>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4" name="Google Shape;1304;p30"/>
                <p:cNvSpPr/>
                <p:nvPr/>
              </p:nvSpPr>
              <p:spPr>
                <a:xfrm>
                  <a:off x="2804297" y="1953972"/>
                  <a:ext cx="395711" cy="10305"/>
                </a:xfrm>
                <a:custGeom>
                  <a:rect b="b" l="l" r="r" t="t"/>
                  <a:pathLst>
                    <a:path extrusionOk="0" h="5" w="192">
                      <a:moveTo>
                        <a:pt x="192" y="3"/>
                      </a:moveTo>
                      <a:cubicBezTo>
                        <a:pt x="192" y="4"/>
                        <a:pt x="149" y="5"/>
                        <a:pt x="96" y="5"/>
                      </a:cubicBezTo>
                      <a:cubicBezTo>
                        <a:pt x="43" y="5"/>
                        <a:pt x="0" y="5"/>
                        <a:pt x="0" y="3"/>
                      </a:cubicBezTo>
                      <a:cubicBezTo>
                        <a:pt x="0" y="2"/>
                        <a:pt x="43" y="0"/>
                        <a:pt x="96" y="0"/>
                      </a:cubicBezTo>
                      <a:cubicBezTo>
                        <a:pt x="149" y="0"/>
                        <a:pt x="192" y="1"/>
                        <a:pt x="192"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05" name="Google Shape;1305;p30"/>
                <p:cNvSpPr/>
                <p:nvPr/>
              </p:nvSpPr>
              <p:spPr>
                <a:xfrm>
                  <a:off x="1755249" y="663783"/>
                  <a:ext cx="1065533" cy="2252676"/>
                </a:xfrm>
                <a:custGeom>
                  <a:rect b="b" l="l" r="r" t="t"/>
                  <a:pathLst>
                    <a:path extrusionOk="0" h="1093" w="517">
                      <a:moveTo>
                        <a:pt x="424" y="0"/>
                      </a:moveTo>
                      <a:cubicBezTo>
                        <a:pt x="413" y="0"/>
                        <a:pt x="400" y="0"/>
                        <a:pt x="385" y="0"/>
                      </a:cubicBezTo>
                      <a:cubicBezTo>
                        <a:pt x="381" y="0"/>
                        <a:pt x="377" y="0"/>
                        <a:pt x="373" y="2"/>
                      </a:cubicBezTo>
                      <a:cubicBezTo>
                        <a:pt x="369" y="3"/>
                        <a:pt x="366" y="6"/>
                        <a:pt x="364" y="10"/>
                      </a:cubicBezTo>
                      <a:cubicBezTo>
                        <a:pt x="363" y="12"/>
                        <a:pt x="361" y="14"/>
                        <a:pt x="361" y="16"/>
                      </a:cubicBezTo>
                      <a:cubicBezTo>
                        <a:pt x="360" y="18"/>
                        <a:pt x="361" y="21"/>
                        <a:pt x="361" y="23"/>
                      </a:cubicBezTo>
                      <a:cubicBezTo>
                        <a:pt x="361" y="26"/>
                        <a:pt x="361" y="28"/>
                        <a:pt x="361" y="30"/>
                      </a:cubicBezTo>
                      <a:cubicBezTo>
                        <a:pt x="361" y="33"/>
                        <a:pt x="361" y="35"/>
                        <a:pt x="361" y="38"/>
                      </a:cubicBezTo>
                      <a:cubicBezTo>
                        <a:pt x="360" y="43"/>
                        <a:pt x="357" y="48"/>
                        <a:pt x="352" y="51"/>
                      </a:cubicBezTo>
                      <a:cubicBezTo>
                        <a:pt x="350" y="52"/>
                        <a:pt x="347" y="53"/>
                        <a:pt x="344" y="53"/>
                      </a:cubicBezTo>
                      <a:cubicBezTo>
                        <a:pt x="341" y="54"/>
                        <a:pt x="339" y="53"/>
                        <a:pt x="336" y="53"/>
                      </a:cubicBezTo>
                      <a:cubicBezTo>
                        <a:pt x="325" y="53"/>
                        <a:pt x="313" y="53"/>
                        <a:pt x="301" y="53"/>
                      </a:cubicBezTo>
                      <a:cubicBezTo>
                        <a:pt x="276" y="53"/>
                        <a:pt x="249" y="53"/>
                        <a:pt x="221" y="53"/>
                      </a:cubicBezTo>
                      <a:cubicBezTo>
                        <a:pt x="213" y="53"/>
                        <a:pt x="206" y="53"/>
                        <a:pt x="199" y="53"/>
                      </a:cubicBezTo>
                      <a:cubicBezTo>
                        <a:pt x="197" y="53"/>
                        <a:pt x="195" y="53"/>
                        <a:pt x="193" y="53"/>
                      </a:cubicBezTo>
                      <a:cubicBezTo>
                        <a:pt x="191" y="53"/>
                        <a:pt x="189" y="53"/>
                        <a:pt x="187" y="53"/>
                      </a:cubicBezTo>
                      <a:cubicBezTo>
                        <a:pt x="184" y="52"/>
                        <a:pt x="180" y="50"/>
                        <a:pt x="178" y="47"/>
                      </a:cubicBezTo>
                      <a:cubicBezTo>
                        <a:pt x="175" y="44"/>
                        <a:pt x="173" y="40"/>
                        <a:pt x="173" y="36"/>
                      </a:cubicBezTo>
                      <a:cubicBezTo>
                        <a:pt x="173" y="34"/>
                        <a:pt x="173" y="32"/>
                        <a:pt x="173" y="30"/>
                      </a:cubicBezTo>
                      <a:cubicBezTo>
                        <a:pt x="173" y="28"/>
                        <a:pt x="173" y="26"/>
                        <a:pt x="173" y="24"/>
                      </a:cubicBezTo>
                      <a:cubicBezTo>
                        <a:pt x="173" y="20"/>
                        <a:pt x="173" y="16"/>
                        <a:pt x="172" y="13"/>
                      </a:cubicBezTo>
                      <a:cubicBezTo>
                        <a:pt x="170" y="9"/>
                        <a:pt x="168" y="6"/>
                        <a:pt x="164" y="3"/>
                      </a:cubicBezTo>
                      <a:cubicBezTo>
                        <a:pt x="161" y="1"/>
                        <a:pt x="157" y="0"/>
                        <a:pt x="153" y="0"/>
                      </a:cubicBezTo>
                      <a:lnTo>
                        <a:pt x="141" y="0"/>
                      </a:lnTo>
                      <a:cubicBezTo>
                        <a:pt x="132" y="0"/>
                        <a:pt x="124" y="0"/>
                        <a:pt x="115" y="0"/>
                      </a:cubicBezTo>
                      <a:cubicBezTo>
                        <a:pt x="98" y="0"/>
                        <a:pt x="80" y="0"/>
                        <a:pt x="62" y="0"/>
                      </a:cubicBezTo>
                      <a:cubicBezTo>
                        <a:pt x="53" y="0"/>
                        <a:pt x="44" y="2"/>
                        <a:pt x="36" y="5"/>
                      </a:cubicBezTo>
                      <a:cubicBezTo>
                        <a:pt x="28" y="9"/>
                        <a:pt x="20" y="15"/>
                        <a:pt x="14" y="22"/>
                      </a:cubicBezTo>
                      <a:cubicBezTo>
                        <a:pt x="8" y="29"/>
                        <a:pt x="4" y="38"/>
                        <a:pt x="2" y="47"/>
                      </a:cubicBezTo>
                      <a:cubicBezTo>
                        <a:pt x="1" y="49"/>
                        <a:pt x="1" y="52"/>
                        <a:pt x="0" y="54"/>
                      </a:cubicBezTo>
                      <a:cubicBezTo>
                        <a:pt x="0" y="56"/>
                        <a:pt x="0" y="58"/>
                        <a:pt x="0" y="60"/>
                      </a:cubicBezTo>
                      <a:lnTo>
                        <a:pt x="0" y="454"/>
                      </a:lnTo>
                      <a:cubicBezTo>
                        <a:pt x="0" y="460"/>
                        <a:pt x="0" y="465"/>
                        <a:pt x="0" y="470"/>
                      </a:cubicBezTo>
                      <a:cubicBezTo>
                        <a:pt x="0" y="486"/>
                        <a:pt x="0" y="502"/>
                        <a:pt x="0" y="519"/>
                      </a:cubicBezTo>
                      <a:lnTo>
                        <a:pt x="0" y="1031"/>
                      </a:lnTo>
                      <a:cubicBezTo>
                        <a:pt x="0" y="1037"/>
                        <a:pt x="0" y="1044"/>
                        <a:pt x="2" y="1050"/>
                      </a:cubicBezTo>
                      <a:cubicBezTo>
                        <a:pt x="6" y="1063"/>
                        <a:pt x="15" y="1075"/>
                        <a:pt x="26" y="1082"/>
                      </a:cubicBezTo>
                      <a:cubicBezTo>
                        <a:pt x="37" y="1090"/>
                        <a:pt x="51" y="1094"/>
                        <a:pt x="64" y="1093"/>
                      </a:cubicBezTo>
                      <a:cubicBezTo>
                        <a:pt x="78" y="1093"/>
                        <a:pt x="92" y="1093"/>
                        <a:pt x="105" y="1093"/>
                      </a:cubicBezTo>
                      <a:cubicBezTo>
                        <a:pt x="132" y="1093"/>
                        <a:pt x="159" y="1093"/>
                        <a:pt x="186" y="1093"/>
                      </a:cubicBezTo>
                      <a:cubicBezTo>
                        <a:pt x="240" y="1093"/>
                        <a:pt x="293" y="1093"/>
                        <a:pt x="345" y="1093"/>
                      </a:cubicBezTo>
                      <a:cubicBezTo>
                        <a:pt x="371" y="1093"/>
                        <a:pt x="397" y="1093"/>
                        <a:pt x="422" y="1093"/>
                      </a:cubicBezTo>
                      <a:cubicBezTo>
                        <a:pt x="435" y="1093"/>
                        <a:pt x="447" y="1093"/>
                        <a:pt x="460" y="1093"/>
                      </a:cubicBezTo>
                      <a:cubicBezTo>
                        <a:pt x="472" y="1092"/>
                        <a:pt x="485" y="1087"/>
                        <a:pt x="494" y="1080"/>
                      </a:cubicBezTo>
                      <a:cubicBezTo>
                        <a:pt x="499" y="1076"/>
                        <a:pt x="502" y="1071"/>
                        <a:pt x="506" y="1066"/>
                      </a:cubicBezTo>
                      <a:cubicBezTo>
                        <a:pt x="509" y="1061"/>
                        <a:pt x="512" y="1055"/>
                        <a:pt x="514" y="1049"/>
                      </a:cubicBezTo>
                      <a:cubicBezTo>
                        <a:pt x="516" y="1044"/>
                        <a:pt x="516" y="1038"/>
                        <a:pt x="516" y="1031"/>
                      </a:cubicBezTo>
                      <a:cubicBezTo>
                        <a:pt x="516" y="1025"/>
                        <a:pt x="516" y="1019"/>
                        <a:pt x="516" y="1013"/>
                      </a:cubicBezTo>
                      <a:cubicBezTo>
                        <a:pt x="516" y="989"/>
                        <a:pt x="516" y="964"/>
                        <a:pt x="516" y="941"/>
                      </a:cubicBezTo>
                      <a:cubicBezTo>
                        <a:pt x="516" y="750"/>
                        <a:pt x="516" y="578"/>
                        <a:pt x="516" y="433"/>
                      </a:cubicBezTo>
                      <a:cubicBezTo>
                        <a:pt x="517" y="289"/>
                        <a:pt x="517" y="172"/>
                        <a:pt x="517" y="91"/>
                      </a:cubicBezTo>
                      <a:cubicBezTo>
                        <a:pt x="517" y="81"/>
                        <a:pt x="517" y="71"/>
                        <a:pt x="517" y="62"/>
                      </a:cubicBezTo>
                      <a:cubicBezTo>
                        <a:pt x="517" y="53"/>
                        <a:pt x="515" y="45"/>
                        <a:pt x="512" y="38"/>
                      </a:cubicBezTo>
                      <a:cubicBezTo>
                        <a:pt x="509" y="31"/>
                        <a:pt x="505" y="25"/>
                        <a:pt x="501" y="20"/>
                      </a:cubicBezTo>
                      <a:cubicBezTo>
                        <a:pt x="497" y="15"/>
                        <a:pt x="492" y="11"/>
                        <a:pt x="487" y="9"/>
                      </a:cubicBezTo>
                      <a:cubicBezTo>
                        <a:pt x="478" y="3"/>
                        <a:pt x="470" y="1"/>
                        <a:pt x="465" y="1"/>
                      </a:cubicBezTo>
                      <a:cubicBezTo>
                        <a:pt x="462" y="0"/>
                        <a:pt x="460" y="0"/>
                        <a:pt x="459" y="0"/>
                      </a:cubicBezTo>
                      <a:cubicBezTo>
                        <a:pt x="457" y="0"/>
                        <a:pt x="457" y="0"/>
                        <a:pt x="457" y="0"/>
                      </a:cubicBezTo>
                      <a:cubicBezTo>
                        <a:pt x="457" y="0"/>
                        <a:pt x="454" y="0"/>
                        <a:pt x="448" y="0"/>
                      </a:cubicBezTo>
                      <a:cubicBezTo>
                        <a:pt x="443" y="0"/>
                        <a:pt x="435" y="0"/>
                        <a:pt x="424"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6" name="Google Shape;1306;p30"/>
                <p:cNvSpPr/>
                <p:nvPr/>
              </p:nvSpPr>
              <p:spPr>
                <a:xfrm>
                  <a:off x="1753188" y="663783"/>
                  <a:ext cx="1069655" cy="2258859"/>
                </a:xfrm>
                <a:custGeom>
                  <a:rect b="b" l="l" r="r" t="t"/>
                  <a:pathLst>
                    <a:path extrusionOk="0" h="1096" w="519">
                      <a:moveTo>
                        <a:pt x="458" y="1"/>
                      </a:moveTo>
                      <a:cubicBezTo>
                        <a:pt x="458" y="1"/>
                        <a:pt x="459" y="1"/>
                        <a:pt x="460" y="1"/>
                      </a:cubicBezTo>
                      <a:cubicBezTo>
                        <a:pt x="461" y="1"/>
                        <a:pt x="463" y="1"/>
                        <a:pt x="466" y="1"/>
                      </a:cubicBezTo>
                      <a:cubicBezTo>
                        <a:pt x="472" y="2"/>
                        <a:pt x="480" y="4"/>
                        <a:pt x="489" y="9"/>
                      </a:cubicBezTo>
                      <a:cubicBezTo>
                        <a:pt x="494" y="12"/>
                        <a:pt x="498" y="16"/>
                        <a:pt x="503" y="20"/>
                      </a:cubicBezTo>
                      <a:cubicBezTo>
                        <a:pt x="507" y="25"/>
                        <a:pt x="511" y="31"/>
                        <a:pt x="514" y="38"/>
                      </a:cubicBezTo>
                      <a:cubicBezTo>
                        <a:pt x="517" y="46"/>
                        <a:pt x="519" y="54"/>
                        <a:pt x="519" y="63"/>
                      </a:cubicBezTo>
                      <a:cubicBezTo>
                        <a:pt x="519" y="72"/>
                        <a:pt x="519" y="82"/>
                        <a:pt x="519" y="92"/>
                      </a:cubicBezTo>
                      <a:cubicBezTo>
                        <a:pt x="519" y="173"/>
                        <a:pt x="519" y="289"/>
                        <a:pt x="519" y="434"/>
                      </a:cubicBezTo>
                      <a:cubicBezTo>
                        <a:pt x="519" y="578"/>
                        <a:pt x="519" y="750"/>
                        <a:pt x="519" y="941"/>
                      </a:cubicBezTo>
                      <a:cubicBezTo>
                        <a:pt x="519" y="965"/>
                        <a:pt x="519" y="989"/>
                        <a:pt x="519" y="1014"/>
                      </a:cubicBezTo>
                      <a:cubicBezTo>
                        <a:pt x="519" y="1020"/>
                        <a:pt x="519" y="1026"/>
                        <a:pt x="519" y="1032"/>
                      </a:cubicBezTo>
                      <a:cubicBezTo>
                        <a:pt x="519" y="1038"/>
                        <a:pt x="519" y="1045"/>
                        <a:pt x="517" y="1051"/>
                      </a:cubicBezTo>
                      <a:cubicBezTo>
                        <a:pt x="515" y="1057"/>
                        <a:pt x="513" y="1063"/>
                        <a:pt x="509" y="1068"/>
                      </a:cubicBezTo>
                      <a:cubicBezTo>
                        <a:pt x="506" y="1073"/>
                        <a:pt x="501" y="1078"/>
                        <a:pt x="496" y="1082"/>
                      </a:cubicBezTo>
                      <a:cubicBezTo>
                        <a:pt x="487" y="1090"/>
                        <a:pt x="474" y="1095"/>
                        <a:pt x="461" y="1095"/>
                      </a:cubicBezTo>
                      <a:cubicBezTo>
                        <a:pt x="449" y="1096"/>
                        <a:pt x="436" y="1095"/>
                        <a:pt x="423" y="1096"/>
                      </a:cubicBezTo>
                      <a:cubicBezTo>
                        <a:pt x="398" y="1096"/>
                        <a:pt x="372" y="1096"/>
                        <a:pt x="346" y="1096"/>
                      </a:cubicBezTo>
                      <a:cubicBezTo>
                        <a:pt x="294" y="1096"/>
                        <a:pt x="241" y="1096"/>
                        <a:pt x="188" y="1096"/>
                      </a:cubicBezTo>
                      <a:cubicBezTo>
                        <a:pt x="161" y="1096"/>
                        <a:pt x="134" y="1096"/>
                        <a:pt x="107" y="1096"/>
                      </a:cubicBezTo>
                      <a:cubicBezTo>
                        <a:pt x="93" y="1096"/>
                        <a:pt x="79" y="1096"/>
                        <a:pt x="66" y="1096"/>
                      </a:cubicBezTo>
                      <a:cubicBezTo>
                        <a:pt x="52" y="1096"/>
                        <a:pt x="38" y="1093"/>
                        <a:pt x="26" y="1085"/>
                      </a:cubicBezTo>
                      <a:cubicBezTo>
                        <a:pt x="15" y="1077"/>
                        <a:pt x="6" y="1065"/>
                        <a:pt x="2" y="1051"/>
                      </a:cubicBezTo>
                      <a:cubicBezTo>
                        <a:pt x="0" y="1045"/>
                        <a:pt x="0" y="1038"/>
                        <a:pt x="0" y="1031"/>
                      </a:cubicBezTo>
                      <a:cubicBezTo>
                        <a:pt x="0" y="1024"/>
                        <a:pt x="0" y="1017"/>
                        <a:pt x="0" y="1010"/>
                      </a:cubicBezTo>
                      <a:cubicBezTo>
                        <a:pt x="0" y="983"/>
                        <a:pt x="0" y="956"/>
                        <a:pt x="0" y="929"/>
                      </a:cubicBezTo>
                      <a:cubicBezTo>
                        <a:pt x="0" y="876"/>
                        <a:pt x="0" y="823"/>
                        <a:pt x="0" y="771"/>
                      </a:cubicBezTo>
                      <a:cubicBezTo>
                        <a:pt x="0" y="667"/>
                        <a:pt x="0" y="567"/>
                        <a:pt x="0" y="471"/>
                      </a:cubicBezTo>
                      <a:cubicBezTo>
                        <a:pt x="0" y="376"/>
                        <a:pt x="0" y="285"/>
                        <a:pt x="0" y="200"/>
                      </a:cubicBezTo>
                      <a:cubicBezTo>
                        <a:pt x="0" y="157"/>
                        <a:pt x="0" y="116"/>
                        <a:pt x="0" y="77"/>
                      </a:cubicBezTo>
                      <a:cubicBezTo>
                        <a:pt x="0" y="72"/>
                        <a:pt x="0" y="67"/>
                        <a:pt x="0" y="62"/>
                      </a:cubicBezTo>
                      <a:cubicBezTo>
                        <a:pt x="0" y="60"/>
                        <a:pt x="0" y="57"/>
                        <a:pt x="0" y="55"/>
                      </a:cubicBezTo>
                      <a:cubicBezTo>
                        <a:pt x="1" y="52"/>
                        <a:pt x="1" y="50"/>
                        <a:pt x="1" y="48"/>
                      </a:cubicBezTo>
                      <a:cubicBezTo>
                        <a:pt x="4" y="38"/>
                        <a:pt x="8" y="29"/>
                        <a:pt x="14" y="22"/>
                      </a:cubicBezTo>
                      <a:cubicBezTo>
                        <a:pt x="20" y="15"/>
                        <a:pt x="28" y="9"/>
                        <a:pt x="37" y="5"/>
                      </a:cubicBezTo>
                      <a:cubicBezTo>
                        <a:pt x="45" y="1"/>
                        <a:pt x="55" y="0"/>
                        <a:pt x="64" y="0"/>
                      </a:cubicBezTo>
                      <a:cubicBezTo>
                        <a:pt x="82" y="0"/>
                        <a:pt x="99" y="0"/>
                        <a:pt x="117" y="0"/>
                      </a:cubicBezTo>
                      <a:cubicBezTo>
                        <a:pt x="125" y="0"/>
                        <a:pt x="134" y="0"/>
                        <a:pt x="142" y="0"/>
                      </a:cubicBezTo>
                      <a:cubicBezTo>
                        <a:pt x="146" y="0"/>
                        <a:pt x="150" y="0"/>
                        <a:pt x="154" y="0"/>
                      </a:cubicBezTo>
                      <a:cubicBezTo>
                        <a:pt x="159" y="0"/>
                        <a:pt x="163" y="1"/>
                        <a:pt x="166" y="3"/>
                      </a:cubicBezTo>
                      <a:cubicBezTo>
                        <a:pt x="170" y="6"/>
                        <a:pt x="172" y="9"/>
                        <a:pt x="174" y="13"/>
                      </a:cubicBezTo>
                      <a:cubicBezTo>
                        <a:pt x="175" y="17"/>
                        <a:pt x="175" y="21"/>
                        <a:pt x="175" y="25"/>
                      </a:cubicBezTo>
                      <a:cubicBezTo>
                        <a:pt x="175" y="27"/>
                        <a:pt x="175" y="29"/>
                        <a:pt x="175" y="31"/>
                      </a:cubicBezTo>
                      <a:cubicBezTo>
                        <a:pt x="175" y="33"/>
                        <a:pt x="175" y="35"/>
                        <a:pt x="175" y="37"/>
                      </a:cubicBezTo>
                      <a:cubicBezTo>
                        <a:pt x="176" y="41"/>
                        <a:pt x="177" y="44"/>
                        <a:pt x="180" y="47"/>
                      </a:cubicBezTo>
                      <a:cubicBezTo>
                        <a:pt x="182" y="50"/>
                        <a:pt x="185" y="52"/>
                        <a:pt x="189" y="53"/>
                      </a:cubicBezTo>
                      <a:cubicBezTo>
                        <a:pt x="191" y="53"/>
                        <a:pt x="193" y="53"/>
                        <a:pt x="194" y="53"/>
                      </a:cubicBezTo>
                      <a:cubicBezTo>
                        <a:pt x="196" y="53"/>
                        <a:pt x="198" y="53"/>
                        <a:pt x="200" y="53"/>
                      </a:cubicBezTo>
                      <a:cubicBezTo>
                        <a:pt x="207" y="53"/>
                        <a:pt x="215" y="53"/>
                        <a:pt x="222" y="53"/>
                      </a:cubicBezTo>
                      <a:cubicBezTo>
                        <a:pt x="251" y="53"/>
                        <a:pt x="277" y="53"/>
                        <a:pt x="302" y="53"/>
                      </a:cubicBezTo>
                      <a:cubicBezTo>
                        <a:pt x="314" y="53"/>
                        <a:pt x="326" y="53"/>
                        <a:pt x="337" y="53"/>
                      </a:cubicBezTo>
                      <a:cubicBezTo>
                        <a:pt x="340" y="53"/>
                        <a:pt x="343" y="53"/>
                        <a:pt x="345" y="53"/>
                      </a:cubicBezTo>
                      <a:cubicBezTo>
                        <a:pt x="348" y="53"/>
                        <a:pt x="351" y="52"/>
                        <a:pt x="353" y="51"/>
                      </a:cubicBezTo>
                      <a:cubicBezTo>
                        <a:pt x="357" y="48"/>
                        <a:pt x="360" y="43"/>
                        <a:pt x="361" y="38"/>
                      </a:cubicBezTo>
                      <a:cubicBezTo>
                        <a:pt x="362" y="36"/>
                        <a:pt x="362" y="33"/>
                        <a:pt x="362" y="31"/>
                      </a:cubicBezTo>
                      <a:cubicBezTo>
                        <a:pt x="362" y="29"/>
                        <a:pt x="362" y="27"/>
                        <a:pt x="362" y="24"/>
                      </a:cubicBezTo>
                      <a:cubicBezTo>
                        <a:pt x="362" y="22"/>
                        <a:pt x="362" y="19"/>
                        <a:pt x="362" y="17"/>
                      </a:cubicBezTo>
                      <a:cubicBezTo>
                        <a:pt x="363" y="14"/>
                        <a:pt x="363" y="12"/>
                        <a:pt x="364" y="10"/>
                      </a:cubicBezTo>
                      <a:cubicBezTo>
                        <a:pt x="367" y="6"/>
                        <a:pt x="370" y="3"/>
                        <a:pt x="374" y="2"/>
                      </a:cubicBezTo>
                      <a:cubicBezTo>
                        <a:pt x="378" y="0"/>
                        <a:pt x="382" y="0"/>
                        <a:pt x="386" y="0"/>
                      </a:cubicBezTo>
                      <a:cubicBezTo>
                        <a:pt x="402" y="0"/>
                        <a:pt x="415" y="0"/>
                        <a:pt x="425" y="1"/>
                      </a:cubicBezTo>
                      <a:cubicBezTo>
                        <a:pt x="436" y="1"/>
                        <a:pt x="444" y="1"/>
                        <a:pt x="450" y="1"/>
                      </a:cubicBezTo>
                      <a:cubicBezTo>
                        <a:pt x="455" y="1"/>
                        <a:pt x="458" y="1"/>
                        <a:pt x="458" y="1"/>
                      </a:cubicBezTo>
                      <a:cubicBezTo>
                        <a:pt x="458" y="1"/>
                        <a:pt x="455" y="1"/>
                        <a:pt x="450" y="1"/>
                      </a:cubicBezTo>
                      <a:cubicBezTo>
                        <a:pt x="444" y="1"/>
                        <a:pt x="436" y="1"/>
                        <a:pt x="425" y="1"/>
                      </a:cubicBezTo>
                      <a:cubicBezTo>
                        <a:pt x="415" y="1"/>
                        <a:pt x="402" y="1"/>
                        <a:pt x="386" y="1"/>
                      </a:cubicBezTo>
                      <a:cubicBezTo>
                        <a:pt x="382" y="1"/>
                        <a:pt x="378" y="0"/>
                        <a:pt x="374" y="2"/>
                      </a:cubicBezTo>
                      <a:cubicBezTo>
                        <a:pt x="370" y="4"/>
                        <a:pt x="367" y="7"/>
                        <a:pt x="365" y="11"/>
                      </a:cubicBezTo>
                      <a:cubicBezTo>
                        <a:pt x="364" y="12"/>
                        <a:pt x="363" y="15"/>
                        <a:pt x="363" y="17"/>
                      </a:cubicBezTo>
                      <a:cubicBezTo>
                        <a:pt x="362" y="19"/>
                        <a:pt x="362" y="21"/>
                        <a:pt x="362" y="24"/>
                      </a:cubicBezTo>
                      <a:cubicBezTo>
                        <a:pt x="362" y="26"/>
                        <a:pt x="362" y="29"/>
                        <a:pt x="362" y="31"/>
                      </a:cubicBezTo>
                      <a:cubicBezTo>
                        <a:pt x="362" y="34"/>
                        <a:pt x="363" y="36"/>
                        <a:pt x="362" y="39"/>
                      </a:cubicBezTo>
                      <a:cubicBezTo>
                        <a:pt x="361" y="44"/>
                        <a:pt x="358" y="48"/>
                        <a:pt x="353" y="51"/>
                      </a:cubicBezTo>
                      <a:cubicBezTo>
                        <a:pt x="351" y="53"/>
                        <a:pt x="348" y="54"/>
                        <a:pt x="345" y="54"/>
                      </a:cubicBezTo>
                      <a:cubicBezTo>
                        <a:pt x="343" y="54"/>
                        <a:pt x="340" y="54"/>
                        <a:pt x="337" y="54"/>
                      </a:cubicBezTo>
                      <a:cubicBezTo>
                        <a:pt x="326" y="54"/>
                        <a:pt x="314" y="54"/>
                        <a:pt x="302" y="54"/>
                      </a:cubicBezTo>
                      <a:cubicBezTo>
                        <a:pt x="277" y="54"/>
                        <a:pt x="251" y="54"/>
                        <a:pt x="222" y="54"/>
                      </a:cubicBezTo>
                      <a:lnTo>
                        <a:pt x="200" y="54"/>
                      </a:lnTo>
                      <a:cubicBezTo>
                        <a:pt x="198" y="54"/>
                        <a:pt x="195" y="54"/>
                        <a:pt x="194" y="54"/>
                      </a:cubicBezTo>
                      <a:cubicBezTo>
                        <a:pt x="192" y="54"/>
                        <a:pt x="191" y="54"/>
                        <a:pt x="189" y="54"/>
                      </a:cubicBezTo>
                      <a:cubicBezTo>
                        <a:pt x="185" y="53"/>
                        <a:pt x="182" y="50"/>
                        <a:pt x="179" y="47"/>
                      </a:cubicBezTo>
                      <a:cubicBezTo>
                        <a:pt x="176" y="44"/>
                        <a:pt x="175" y="41"/>
                        <a:pt x="174" y="37"/>
                      </a:cubicBezTo>
                      <a:cubicBezTo>
                        <a:pt x="174" y="35"/>
                        <a:pt x="174" y="33"/>
                        <a:pt x="174" y="31"/>
                      </a:cubicBezTo>
                      <a:cubicBezTo>
                        <a:pt x="174" y="29"/>
                        <a:pt x="174" y="27"/>
                        <a:pt x="174" y="25"/>
                      </a:cubicBezTo>
                      <a:cubicBezTo>
                        <a:pt x="174" y="21"/>
                        <a:pt x="174" y="17"/>
                        <a:pt x="173" y="13"/>
                      </a:cubicBezTo>
                      <a:cubicBezTo>
                        <a:pt x="172" y="10"/>
                        <a:pt x="169" y="6"/>
                        <a:pt x="166" y="4"/>
                      </a:cubicBezTo>
                      <a:cubicBezTo>
                        <a:pt x="162" y="2"/>
                        <a:pt x="159" y="1"/>
                        <a:pt x="154" y="1"/>
                      </a:cubicBezTo>
                      <a:lnTo>
                        <a:pt x="117" y="1"/>
                      </a:lnTo>
                      <a:cubicBezTo>
                        <a:pt x="99" y="1"/>
                        <a:pt x="82" y="1"/>
                        <a:pt x="64" y="1"/>
                      </a:cubicBezTo>
                      <a:cubicBezTo>
                        <a:pt x="55" y="1"/>
                        <a:pt x="46" y="2"/>
                        <a:pt x="37" y="6"/>
                      </a:cubicBezTo>
                      <a:cubicBezTo>
                        <a:pt x="29" y="10"/>
                        <a:pt x="21" y="15"/>
                        <a:pt x="15" y="23"/>
                      </a:cubicBezTo>
                      <a:cubicBezTo>
                        <a:pt x="9" y="30"/>
                        <a:pt x="5" y="38"/>
                        <a:pt x="3" y="48"/>
                      </a:cubicBezTo>
                      <a:cubicBezTo>
                        <a:pt x="2" y="50"/>
                        <a:pt x="2" y="52"/>
                        <a:pt x="2" y="55"/>
                      </a:cubicBezTo>
                      <a:cubicBezTo>
                        <a:pt x="1" y="57"/>
                        <a:pt x="1" y="60"/>
                        <a:pt x="1" y="62"/>
                      </a:cubicBezTo>
                      <a:cubicBezTo>
                        <a:pt x="1" y="67"/>
                        <a:pt x="1" y="72"/>
                        <a:pt x="1" y="77"/>
                      </a:cubicBezTo>
                      <a:cubicBezTo>
                        <a:pt x="1" y="116"/>
                        <a:pt x="1" y="157"/>
                        <a:pt x="1" y="200"/>
                      </a:cubicBezTo>
                      <a:cubicBezTo>
                        <a:pt x="1" y="285"/>
                        <a:pt x="1" y="376"/>
                        <a:pt x="1" y="471"/>
                      </a:cubicBezTo>
                      <a:cubicBezTo>
                        <a:pt x="1" y="567"/>
                        <a:pt x="1" y="667"/>
                        <a:pt x="1" y="771"/>
                      </a:cubicBezTo>
                      <a:cubicBezTo>
                        <a:pt x="1" y="823"/>
                        <a:pt x="1" y="875"/>
                        <a:pt x="1" y="929"/>
                      </a:cubicBezTo>
                      <a:cubicBezTo>
                        <a:pt x="1" y="956"/>
                        <a:pt x="1" y="983"/>
                        <a:pt x="1" y="1010"/>
                      </a:cubicBezTo>
                      <a:cubicBezTo>
                        <a:pt x="1" y="1017"/>
                        <a:pt x="1" y="1024"/>
                        <a:pt x="1" y="1031"/>
                      </a:cubicBezTo>
                      <a:cubicBezTo>
                        <a:pt x="1" y="1037"/>
                        <a:pt x="2" y="1044"/>
                        <a:pt x="4" y="1051"/>
                      </a:cubicBezTo>
                      <a:cubicBezTo>
                        <a:pt x="8" y="1064"/>
                        <a:pt x="16" y="1075"/>
                        <a:pt x="27" y="1083"/>
                      </a:cubicBezTo>
                      <a:cubicBezTo>
                        <a:pt x="38" y="1091"/>
                        <a:pt x="52" y="1094"/>
                        <a:pt x="66" y="1094"/>
                      </a:cubicBezTo>
                      <a:cubicBezTo>
                        <a:pt x="79" y="1094"/>
                        <a:pt x="93" y="1094"/>
                        <a:pt x="107" y="1094"/>
                      </a:cubicBezTo>
                      <a:cubicBezTo>
                        <a:pt x="134" y="1094"/>
                        <a:pt x="161" y="1094"/>
                        <a:pt x="188" y="1094"/>
                      </a:cubicBezTo>
                      <a:cubicBezTo>
                        <a:pt x="241" y="1094"/>
                        <a:pt x="294" y="1094"/>
                        <a:pt x="346" y="1094"/>
                      </a:cubicBezTo>
                      <a:cubicBezTo>
                        <a:pt x="372" y="1094"/>
                        <a:pt x="398" y="1094"/>
                        <a:pt x="423" y="1094"/>
                      </a:cubicBezTo>
                      <a:cubicBezTo>
                        <a:pt x="436" y="1094"/>
                        <a:pt x="449" y="1094"/>
                        <a:pt x="461" y="1094"/>
                      </a:cubicBezTo>
                      <a:cubicBezTo>
                        <a:pt x="474" y="1093"/>
                        <a:pt x="486" y="1088"/>
                        <a:pt x="495" y="1080"/>
                      </a:cubicBezTo>
                      <a:cubicBezTo>
                        <a:pt x="500" y="1076"/>
                        <a:pt x="504" y="1072"/>
                        <a:pt x="508" y="1067"/>
                      </a:cubicBezTo>
                      <a:cubicBezTo>
                        <a:pt x="511" y="1062"/>
                        <a:pt x="514" y="1056"/>
                        <a:pt x="515" y="1050"/>
                      </a:cubicBezTo>
                      <a:cubicBezTo>
                        <a:pt x="517" y="1044"/>
                        <a:pt x="517" y="1038"/>
                        <a:pt x="518" y="1032"/>
                      </a:cubicBezTo>
                      <a:cubicBezTo>
                        <a:pt x="518" y="1026"/>
                        <a:pt x="518" y="1020"/>
                        <a:pt x="518" y="1014"/>
                      </a:cubicBezTo>
                      <a:cubicBezTo>
                        <a:pt x="518" y="989"/>
                        <a:pt x="518" y="965"/>
                        <a:pt x="518" y="941"/>
                      </a:cubicBezTo>
                      <a:cubicBezTo>
                        <a:pt x="518" y="750"/>
                        <a:pt x="518" y="578"/>
                        <a:pt x="518" y="434"/>
                      </a:cubicBezTo>
                      <a:cubicBezTo>
                        <a:pt x="518" y="289"/>
                        <a:pt x="518" y="172"/>
                        <a:pt x="518" y="92"/>
                      </a:cubicBezTo>
                      <a:cubicBezTo>
                        <a:pt x="518" y="81"/>
                        <a:pt x="518" y="72"/>
                        <a:pt x="518" y="63"/>
                      </a:cubicBezTo>
                      <a:cubicBezTo>
                        <a:pt x="518" y="54"/>
                        <a:pt x="517" y="47"/>
                        <a:pt x="514" y="39"/>
                      </a:cubicBezTo>
                      <a:cubicBezTo>
                        <a:pt x="511" y="32"/>
                        <a:pt x="506" y="26"/>
                        <a:pt x="502" y="21"/>
                      </a:cubicBezTo>
                      <a:cubicBezTo>
                        <a:pt x="497" y="17"/>
                        <a:pt x="493" y="12"/>
                        <a:pt x="489" y="9"/>
                      </a:cubicBezTo>
                      <a:cubicBezTo>
                        <a:pt x="479" y="4"/>
                        <a:pt x="471" y="2"/>
                        <a:pt x="466" y="1"/>
                      </a:cubicBezTo>
                      <a:cubicBezTo>
                        <a:pt x="463" y="1"/>
                        <a:pt x="461" y="1"/>
                        <a:pt x="460" y="1"/>
                      </a:cubicBezTo>
                      <a:cubicBezTo>
                        <a:pt x="459" y="1"/>
                        <a:pt x="458" y="1"/>
                        <a:pt x="458"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07" name="Google Shape;1307;p30"/>
                <p:cNvSpPr/>
                <p:nvPr/>
              </p:nvSpPr>
              <p:spPr>
                <a:xfrm>
                  <a:off x="2629112" y="867823"/>
                  <a:ext cx="92745" cy="2061"/>
                </a:xfrm>
                <a:custGeom>
                  <a:rect b="b" l="l" r="r" t="t"/>
                  <a:pathLst>
                    <a:path extrusionOk="0" h="1" w="45">
                      <a:moveTo>
                        <a:pt x="45" y="0"/>
                      </a:moveTo>
                      <a:cubicBezTo>
                        <a:pt x="45" y="0"/>
                        <a:pt x="35" y="1"/>
                        <a:pt x="22" y="1"/>
                      </a:cubicBezTo>
                      <a:cubicBezTo>
                        <a:pt x="10" y="1"/>
                        <a:pt x="0" y="1"/>
                        <a:pt x="0" y="0"/>
                      </a:cubicBezTo>
                      <a:cubicBezTo>
                        <a:pt x="0" y="0"/>
                        <a:pt x="10" y="0"/>
                        <a:pt x="22"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08" name="Google Shape;1308;p30"/>
                <p:cNvSpPr/>
                <p:nvPr/>
              </p:nvSpPr>
              <p:spPr>
                <a:xfrm>
                  <a:off x="2629112" y="890494"/>
                  <a:ext cx="92745" cy="2061"/>
                </a:xfrm>
                <a:custGeom>
                  <a:rect b="b" l="l" r="r" t="t"/>
                  <a:pathLst>
                    <a:path extrusionOk="0" h="1" w="45">
                      <a:moveTo>
                        <a:pt x="45" y="1"/>
                      </a:moveTo>
                      <a:cubicBezTo>
                        <a:pt x="45" y="1"/>
                        <a:pt x="35" y="1"/>
                        <a:pt x="22" y="1"/>
                      </a:cubicBezTo>
                      <a:cubicBezTo>
                        <a:pt x="10" y="1"/>
                        <a:pt x="0" y="1"/>
                        <a:pt x="0" y="1"/>
                      </a:cubicBezTo>
                      <a:cubicBezTo>
                        <a:pt x="0" y="1"/>
                        <a:pt x="10" y="0"/>
                        <a:pt x="22" y="0"/>
                      </a:cubicBezTo>
                      <a:cubicBezTo>
                        <a:pt x="35" y="0"/>
                        <a:pt x="45" y="0"/>
                        <a:pt x="4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09" name="Google Shape;1309;p30"/>
                <p:cNvSpPr/>
                <p:nvPr/>
              </p:nvSpPr>
              <p:spPr>
                <a:xfrm>
                  <a:off x="2629112" y="915226"/>
                  <a:ext cx="92745" cy="2061"/>
                </a:xfrm>
                <a:custGeom>
                  <a:rect b="b" l="l" r="r" t="t"/>
                  <a:pathLst>
                    <a:path extrusionOk="0" h="1" w="45">
                      <a:moveTo>
                        <a:pt x="45" y="0"/>
                      </a:moveTo>
                      <a:cubicBezTo>
                        <a:pt x="45" y="0"/>
                        <a:pt x="35" y="1"/>
                        <a:pt x="23" y="1"/>
                      </a:cubicBezTo>
                      <a:cubicBezTo>
                        <a:pt x="10" y="1"/>
                        <a:pt x="0" y="1"/>
                        <a:pt x="0" y="0"/>
                      </a:cubicBezTo>
                      <a:cubicBezTo>
                        <a:pt x="0" y="0"/>
                        <a:pt x="10" y="0"/>
                        <a:pt x="23" y="0"/>
                      </a:cubicBezTo>
                      <a:cubicBezTo>
                        <a:pt x="35" y="0"/>
                        <a:pt x="45" y="0"/>
                        <a:pt x="4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10" name="Google Shape;1310;p30"/>
                <p:cNvSpPr/>
                <p:nvPr/>
              </p:nvSpPr>
              <p:spPr>
                <a:xfrm>
                  <a:off x="2093253" y="1199644"/>
                  <a:ext cx="416320" cy="416323"/>
                </a:xfrm>
                <a:custGeom>
                  <a:rect b="b" l="l" r="r" t="t"/>
                  <a:pathLst>
                    <a:path extrusionOk="0" h="202" w="202">
                      <a:moveTo>
                        <a:pt x="117" y="1"/>
                      </a:moveTo>
                      <a:cubicBezTo>
                        <a:pt x="134" y="3"/>
                        <a:pt x="151" y="11"/>
                        <a:pt x="165" y="22"/>
                      </a:cubicBezTo>
                      <a:cubicBezTo>
                        <a:pt x="179" y="33"/>
                        <a:pt x="189" y="47"/>
                        <a:pt x="196" y="64"/>
                      </a:cubicBezTo>
                      <a:cubicBezTo>
                        <a:pt x="202" y="81"/>
                        <a:pt x="203" y="99"/>
                        <a:pt x="201" y="116"/>
                      </a:cubicBezTo>
                      <a:cubicBezTo>
                        <a:pt x="198" y="134"/>
                        <a:pt x="191" y="150"/>
                        <a:pt x="180" y="164"/>
                      </a:cubicBezTo>
                      <a:cubicBezTo>
                        <a:pt x="169" y="178"/>
                        <a:pt x="155" y="189"/>
                        <a:pt x="138" y="195"/>
                      </a:cubicBezTo>
                      <a:cubicBezTo>
                        <a:pt x="121" y="201"/>
                        <a:pt x="103" y="203"/>
                        <a:pt x="86" y="201"/>
                      </a:cubicBezTo>
                      <a:cubicBezTo>
                        <a:pt x="68" y="198"/>
                        <a:pt x="52" y="192"/>
                        <a:pt x="38" y="180"/>
                      </a:cubicBezTo>
                      <a:cubicBezTo>
                        <a:pt x="24" y="169"/>
                        <a:pt x="13" y="154"/>
                        <a:pt x="7" y="137"/>
                      </a:cubicBezTo>
                      <a:cubicBezTo>
                        <a:pt x="1" y="121"/>
                        <a:pt x="-1" y="103"/>
                        <a:pt x="1" y="85"/>
                      </a:cubicBezTo>
                      <a:cubicBezTo>
                        <a:pt x="4" y="68"/>
                        <a:pt x="10" y="51"/>
                        <a:pt x="22" y="37"/>
                      </a:cubicBezTo>
                      <a:cubicBezTo>
                        <a:pt x="33" y="23"/>
                        <a:pt x="48" y="13"/>
                        <a:pt x="65" y="6"/>
                      </a:cubicBezTo>
                      <a:cubicBezTo>
                        <a:pt x="81" y="0"/>
                        <a:pt x="99" y="-2"/>
                        <a:pt x="117" y="1"/>
                      </a:cubicBezTo>
                      <a:close/>
                    </a:path>
                  </a:pathLst>
                </a:custGeom>
                <a:solidFill>
                  <a:schemeClr val="lt2"/>
                </a:solidFill>
                <a:ln>
                  <a:noFill/>
                </a:ln>
              </p:spPr>
              <p:txBody>
                <a:bodyPr anchorCtr="1" anchor="ctr" bIns="27700" lIns="90000" spcFirstLastPara="1" rIns="90000" wrap="square" tIns="2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1" name="Google Shape;1311;p30"/>
                <p:cNvSpPr/>
                <p:nvPr/>
              </p:nvSpPr>
              <p:spPr>
                <a:xfrm>
                  <a:off x="2231340" y="1403684"/>
                  <a:ext cx="142208" cy="88623"/>
                </a:xfrm>
                <a:custGeom>
                  <a:rect b="b" l="l" r="r" t="t"/>
                  <a:pathLst>
                    <a:path extrusionOk="0" h="43" w="69">
                      <a:moveTo>
                        <a:pt x="69" y="43"/>
                      </a:moveTo>
                      <a:lnTo>
                        <a:pt x="0" y="43"/>
                      </a:lnTo>
                      <a:lnTo>
                        <a:pt x="0" y="34"/>
                      </a:lnTo>
                      <a:cubicBezTo>
                        <a:pt x="0" y="15"/>
                        <a:pt x="15" y="0"/>
                        <a:pt x="34" y="0"/>
                      </a:cubicBezTo>
                      <a:lnTo>
                        <a:pt x="34" y="0"/>
                      </a:lnTo>
                      <a:cubicBezTo>
                        <a:pt x="54" y="0"/>
                        <a:pt x="69" y="15"/>
                        <a:pt x="69" y="34"/>
                      </a:cubicBezTo>
                      <a:lnTo>
                        <a:pt x="69" y="43"/>
                      </a:ln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2" name="Google Shape;1312;p30"/>
                <p:cNvSpPr/>
                <p:nvPr/>
              </p:nvSpPr>
              <p:spPr>
                <a:xfrm>
                  <a:off x="2260193" y="1323305"/>
                  <a:ext cx="84501" cy="84501"/>
                </a:xfrm>
                <a:custGeom>
                  <a:rect b="b" l="l" r="r" t="t"/>
                  <a:pathLst>
                    <a:path extrusionOk="0" h="41" w="41">
                      <a:moveTo>
                        <a:pt x="41" y="21"/>
                      </a:moveTo>
                      <a:cubicBezTo>
                        <a:pt x="41" y="24"/>
                        <a:pt x="40" y="28"/>
                        <a:pt x="38" y="31"/>
                      </a:cubicBezTo>
                      <a:cubicBezTo>
                        <a:pt x="36" y="34"/>
                        <a:pt x="34" y="37"/>
                        <a:pt x="31" y="38"/>
                      </a:cubicBezTo>
                      <a:cubicBezTo>
                        <a:pt x="27" y="40"/>
                        <a:pt x="23" y="41"/>
                        <a:pt x="20" y="41"/>
                      </a:cubicBezTo>
                      <a:cubicBezTo>
                        <a:pt x="16" y="41"/>
                        <a:pt x="13" y="40"/>
                        <a:pt x="10" y="38"/>
                      </a:cubicBezTo>
                      <a:cubicBezTo>
                        <a:pt x="7" y="37"/>
                        <a:pt x="4" y="34"/>
                        <a:pt x="3" y="31"/>
                      </a:cubicBezTo>
                      <a:cubicBezTo>
                        <a:pt x="1" y="28"/>
                        <a:pt x="0" y="24"/>
                        <a:pt x="0" y="21"/>
                      </a:cubicBezTo>
                      <a:cubicBezTo>
                        <a:pt x="0" y="17"/>
                        <a:pt x="1" y="14"/>
                        <a:pt x="3" y="10"/>
                      </a:cubicBezTo>
                      <a:cubicBezTo>
                        <a:pt x="4" y="7"/>
                        <a:pt x="7" y="5"/>
                        <a:pt x="10" y="3"/>
                      </a:cubicBezTo>
                      <a:cubicBezTo>
                        <a:pt x="13" y="1"/>
                        <a:pt x="17" y="0"/>
                        <a:pt x="20" y="0"/>
                      </a:cubicBezTo>
                      <a:cubicBezTo>
                        <a:pt x="24" y="0"/>
                        <a:pt x="27" y="1"/>
                        <a:pt x="31" y="3"/>
                      </a:cubicBezTo>
                      <a:cubicBezTo>
                        <a:pt x="34" y="5"/>
                        <a:pt x="36" y="7"/>
                        <a:pt x="38" y="10"/>
                      </a:cubicBezTo>
                      <a:cubicBezTo>
                        <a:pt x="40" y="14"/>
                        <a:pt x="41" y="17"/>
                        <a:pt x="41" y="21"/>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3" name="Google Shape;1313;p30"/>
                <p:cNvSpPr/>
                <p:nvPr/>
              </p:nvSpPr>
              <p:spPr>
                <a:xfrm>
                  <a:off x="1930434" y="1855043"/>
                  <a:ext cx="702798" cy="144270"/>
                </a:xfrm>
                <a:custGeom>
                  <a:rect b="b" l="l" r="r" t="t"/>
                  <a:pathLst>
                    <a:path extrusionOk="0" h="70" w="341">
                      <a:moveTo>
                        <a:pt x="0" y="0"/>
                      </a:moveTo>
                      <a:lnTo>
                        <a:pt x="341" y="0"/>
                      </a:lnTo>
                      <a:lnTo>
                        <a:pt x="341" y="70"/>
                      </a:lnTo>
                      <a:lnTo>
                        <a:pt x="0" y="70"/>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4" name="Google Shape;1314;p30"/>
                <p:cNvSpPr/>
                <p:nvPr/>
              </p:nvSpPr>
              <p:spPr>
                <a:xfrm>
                  <a:off x="1930434" y="2065266"/>
                  <a:ext cx="702798" cy="142209"/>
                </a:xfrm>
                <a:custGeom>
                  <a:rect b="b" l="l" r="r" t="t"/>
                  <a:pathLst>
                    <a:path extrusionOk="0" h="69" w="341">
                      <a:moveTo>
                        <a:pt x="0" y="0"/>
                      </a:moveTo>
                      <a:lnTo>
                        <a:pt x="341" y="0"/>
                      </a:lnTo>
                      <a:lnTo>
                        <a:pt x="341" y="69"/>
                      </a:lnTo>
                      <a:lnTo>
                        <a:pt x="0" y="69"/>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5" name="Google Shape;1315;p30"/>
                <p:cNvSpPr/>
                <p:nvPr/>
              </p:nvSpPr>
              <p:spPr>
                <a:xfrm>
                  <a:off x="2039667" y="2349684"/>
                  <a:ext cx="496699" cy="144270"/>
                </a:xfrm>
                <a:custGeom>
                  <a:rect b="b" l="l" r="r" t="t"/>
                  <a:pathLst>
                    <a:path extrusionOk="0" h="70" w="241">
                      <a:moveTo>
                        <a:pt x="206" y="70"/>
                      </a:moveTo>
                      <a:lnTo>
                        <a:pt x="35" y="70"/>
                      </a:lnTo>
                      <a:cubicBezTo>
                        <a:pt x="16" y="70"/>
                        <a:pt x="0" y="54"/>
                        <a:pt x="0" y="35"/>
                      </a:cubicBezTo>
                      <a:lnTo>
                        <a:pt x="0" y="35"/>
                      </a:lnTo>
                      <a:cubicBezTo>
                        <a:pt x="0" y="16"/>
                        <a:pt x="16" y="0"/>
                        <a:pt x="35" y="0"/>
                      </a:cubicBezTo>
                      <a:lnTo>
                        <a:pt x="206" y="0"/>
                      </a:lnTo>
                      <a:cubicBezTo>
                        <a:pt x="225" y="0"/>
                        <a:pt x="241" y="16"/>
                        <a:pt x="241" y="35"/>
                      </a:cubicBezTo>
                      <a:lnTo>
                        <a:pt x="241" y="35"/>
                      </a:lnTo>
                      <a:cubicBezTo>
                        <a:pt x="241" y="54"/>
                        <a:pt x="225" y="70"/>
                        <a:pt x="206" y="70"/>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6" name="Google Shape;1316;p30"/>
                <p:cNvSpPr/>
                <p:nvPr/>
              </p:nvSpPr>
              <p:spPr>
                <a:xfrm>
                  <a:off x="2066460" y="1762298"/>
                  <a:ext cx="443113" cy="14427"/>
                </a:xfrm>
                <a:custGeom>
                  <a:rect b="b" l="l" r="r" t="t"/>
                  <a:pathLst>
                    <a:path extrusionOk="0" h="7" w="215">
                      <a:moveTo>
                        <a:pt x="215" y="3"/>
                      </a:moveTo>
                      <a:cubicBezTo>
                        <a:pt x="215" y="5"/>
                        <a:pt x="166" y="7"/>
                        <a:pt x="107" y="7"/>
                      </a:cubicBezTo>
                      <a:cubicBezTo>
                        <a:pt x="47" y="7"/>
                        <a:pt x="0" y="5"/>
                        <a:pt x="0" y="3"/>
                      </a:cubicBezTo>
                      <a:cubicBezTo>
                        <a:pt x="0" y="2"/>
                        <a:pt x="47" y="0"/>
                        <a:pt x="107" y="0"/>
                      </a:cubicBezTo>
                      <a:cubicBezTo>
                        <a:pt x="166" y="0"/>
                        <a:pt x="215" y="2"/>
                        <a:pt x="215" y="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17" name="Google Shape;1317;p30"/>
                <p:cNvSpPr/>
                <p:nvPr/>
              </p:nvSpPr>
              <p:spPr>
                <a:xfrm>
                  <a:off x="1990203" y="1933362"/>
                  <a:ext cx="43281" cy="26793"/>
                </a:xfrm>
                <a:custGeom>
                  <a:rect b="b" l="l" r="r" t="t"/>
                  <a:pathLst>
                    <a:path extrusionOk="0" h="13" w="21">
                      <a:moveTo>
                        <a:pt x="18" y="13"/>
                      </a:moveTo>
                      <a:lnTo>
                        <a:pt x="3" y="13"/>
                      </a:lnTo>
                      <a:cubicBezTo>
                        <a:pt x="2" y="13"/>
                        <a:pt x="0" y="11"/>
                        <a:pt x="0" y="10"/>
                      </a:cubicBezTo>
                      <a:lnTo>
                        <a:pt x="0" y="10"/>
                      </a:lnTo>
                      <a:cubicBezTo>
                        <a:pt x="0" y="4"/>
                        <a:pt x="5" y="0"/>
                        <a:pt x="10" y="0"/>
                      </a:cubicBezTo>
                      <a:lnTo>
                        <a:pt x="11" y="0"/>
                      </a:lnTo>
                      <a:cubicBezTo>
                        <a:pt x="16" y="0"/>
                        <a:pt x="21" y="4"/>
                        <a:pt x="21" y="10"/>
                      </a:cubicBezTo>
                      <a:lnTo>
                        <a:pt x="21" y="10"/>
                      </a:lnTo>
                      <a:cubicBezTo>
                        <a:pt x="21" y="11"/>
                        <a:pt x="19" y="13"/>
                        <a:pt x="18" y="13"/>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8" name="Google Shape;1318;p30"/>
                <p:cNvSpPr/>
                <p:nvPr/>
              </p:nvSpPr>
              <p:spPr>
                <a:xfrm>
                  <a:off x="1998447" y="1910691"/>
                  <a:ext cx="26793" cy="24732"/>
                </a:xfrm>
                <a:custGeom>
                  <a:rect b="b" l="l" r="r" t="t"/>
                  <a:pathLst>
                    <a:path extrusionOk="0" h="12" w="13">
                      <a:moveTo>
                        <a:pt x="13" y="6"/>
                      </a:moveTo>
                      <a:cubicBezTo>
                        <a:pt x="13" y="9"/>
                        <a:pt x="9" y="12"/>
                        <a:pt x="6" y="12"/>
                      </a:cubicBezTo>
                      <a:cubicBezTo>
                        <a:pt x="2" y="12"/>
                        <a:pt x="0" y="10"/>
                        <a:pt x="0" y="6"/>
                      </a:cubicBezTo>
                      <a:cubicBezTo>
                        <a:pt x="0" y="3"/>
                        <a:pt x="2" y="0"/>
                        <a:pt x="6" y="0"/>
                      </a:cubicBezTo>
                      <a:cubicBezTo>
                        <a:pt x="9" y="0"/>
                        <a:pt x="13" y="2"/>
                        <a:pt x="13" y="6"/>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9" name="Google Shape;1319;p30"/>
                <p:cNvSpPr/>
                <p:nvPr/>
              </p:nvSpPr>
              <p:spPr>
                <a:xfrm>
                  <a:off x="1994325" y="2139462"/>
                  <a:ext cx="35037" cy="24732"/>
                </a:xfrm>
                <a:custGeom>
                  <a:rect b="b" l="l" r="r" t="t"/>
                  <a:pathLst>
                    <a:path extrusionOk="0" h="12" w="17">
                      <a:moveTo>
                        <a:pt x="0" y="0"/>
                      </a:moveTo>
                      <a:lnTo>
                        <a:pt x="17" y="0"/>
                      </a:lnTo>
                      <a:lnTo>
                        <a:pt x="17" y="12"/>
                      </a:lnTo>
                      <a:lnTo>
                        <a:pt x="0" y="12"/>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0" name="Google Shape;1320;p30"/>
                <p:cNvSpPr/>
                <p:nvPr/>
              </p:nvSpPr>
              <p:spPr>
                <a:xfrm>
                  <a:off x="1988142" y="2112669"/>
                  <a:ext cx="45342" cy="30915"/>
                </a:xfrm>
                <a:custGeom>
                  <a:rect b="b" l="l" r="r" t="t"/>
                  <a:pathLst>
                    <a:path extrusionOk="0" h="15" w="22">
                      <a:moveTo>
                        <a:pt x="22" y="15"/>
                      </a:moveTo>
                      <a:lnTo>
                        <a:pt x="16" y="15"/>
                      </a:lnTo>
                      <a:lnTo>
                        <a:pt x="16" y="11"/>
                      </a:lnTo>
                      <a:cubicBezTo>
                        <a:pt x="16" y="9"/>
                        <a:pt x="13" y="6"/>
                        <a:pt x="11" y="6"/>
                      </a:cubicBezTo>
                      <a:cubicBezTo>
                        <a:pt x="8" y="6"/>
                        <a:pt x="6" y="9"/>
                        <a:pt x="6" y="11"/>
                      </a:cubicBezTo>
                      <a:lnTo>
                        <a:pt x="6" y="15"/>
                      </a:lnTo>
                      <a:lnTo>
                        <a:pt x="0" y="15"/>
                      </a:lnTo>
                      <a:lnTo>
                        <a:pt x="0" y="11"/>
                      </a:lnTo>
                      <a:cubicBezTo>
                        <a:pt x="0" y="5"/>
                        <a:pt x="4" y="0"/>
                        <a:pt x="11" y="0"/>
                      </a:cubicBezTo>
                      <a:cubicBezTo>
                        <a:pt x="17" y="0"/>
                        <a:pt x="22" y="5"/>
                        <a:pt x="22" y="11"/>
                      </a:cubicBezTo>
                      <a:lnTo>
                        <a:pt x="22" y="15"/>
                      </a:ln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1" name="Google Shape;1321;p30"/>
                <p:cNvSpPr/>
                <p:nvPr/>
              </p:nvSpPr>
              <p:spPr>
                <a:xfrm>
                  <a:off x="3354583" y="1244986"/>
                  <a:ext cx="247319" cy="245259"/>
                </a:xfrm>
                <a:custGeom>
                  <a:rect b="b" l="l" r="r" t="t"/>
                  <a:pathLst>
                    <a:path extrusionOk="0" h="119" w="120">
                      <a:moveTo>
                        <a:pt x="74" y="1"/>
                      </a:moveTo>
                      <a:cubicBezTo>
                        <a:pt x="84" y="4"/>
                        <a:pt x="93" y="9"/>
                        <a:pt x="101" y="16"/>
                      </a:cubicBezTo>
                      <a:cubicBezTo>
                        <a:pt x="108" y="23"/>
                        <a:pt x="115" y="32"/>
                        <a:pt x="118" y="42"/>
                      </a:cubicBezTo>
                      <a:cubicBezTo>
                        <a:pt x="121" y="52"/>
                        <a:pt x="120" y="63"/>
                        <a:pt x="118" y="73"/>
                      </a:cubicBezTo>
                      <a:cubicBezTo>
                        <a:pt x="115" y="83"/>
                        <a:pt x="111" y="93"/>
                        <a:pt x="104" y="100"/>
                      </a:cubicBezTo>
                      <a:cubicBezTo>
                        <a:pt x="97" y="108"/>
                        <a:pt x="88" y="113"/>
                        <a:pt x="78" y="116"/>
                      </a:cubicBezTo>
                      <a:cubicBezTo>
                        <a:pt x="68" y="119"/>
                        <a:pt x="57" y="120"/>
                        <a:pt x="47" y="117"/>
                      </a:cubicBezTo>
                      <a:cubicBezTo>
                        <a:pt x="37" y="115"/>
                        <a:pt x="27" y="110"/>
                        <a:pt x="20" y="103"/>
                      </a:cubicBezTo>
                      <a:cubicBezTo>
                        <a:pt x="12" y="96"/>
                        <a:pt x="6" y="87"/>
                        <a:pt x="3" y="77"/>
                      </a:cubicBezTo>
                      <a:cubicBezTo>
                        <a:pt x="0" y="67"/>
                        <a:pt x="0" y="56"/>
                        <a:pt x="2" y="46"/>
                      </a:cubicBezTo>
                      <a:cubicBezTo>
                        <a:pt x="5" y="35"/>
                        <a:pt x="10" y="26"/>
                        <a:pt x="17" y="18"/>
                      </a:cubicBezTo>
                      <a:cubicBezTo>
                        <a:pt x="24" y="11"/>
                        <a:pt x="33" y="5"/>
                        <a:pt x="43" y="2"/>
                      </a:cubicBezTo>
                      <a:cubicBezTo>
                        <a:pt x="53" y="-1"/>
                        <a:pt x="64" y="-1"/>
                        <a:pt x="74" y="1"/>
                      </a:cubicBezTo>
                      <a:close/>
                    </a:path>
                  </a:pathLst>
                </a:custGeom>
                <a:solidFill>
                  <a:schemeClr val="dk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2" name="Google Shape;1322;p30"/>
                <p:cNvSpPr/>
                <p:nvPr/>
              </p:nvSpPr>
              <p:spPr>
                <a:xfrm>
                  <a:off x="3424656" y="1327427"/>
                  <a:ext cx="107172" cy="80379"/>
                </a:xfrm>
                <a:custGeom>
                  <a:rect b="b" l="l" r="r" t="t"/>
                  <a:pathLst>
                    <a:path extrusionOk="0" h="39" w="52">
                      <a:moveTo>
                        <a:pt x="23" y="39"/>
                      </a:moveTo>
                      <a:cubicBezTo>
                        <a:pt x="22" y="39"/>
                        <a:pt x="22" y="38"/>
                        <a:pt x="21" y="38"/>
                      </a:cubicBezTo>
                      <a:lnTo>
                        <a:pt x="1" y="21"/>
                      </a:lnTo>
                      <a:cubicBezTo>
                        <a:pt x="0" y="21"/>
                        <a:pt x="0" y="20"/>
                        <a:pt x="1" y="18"/>
                      </a:cubicBezTo>
                      <a:cubicBezTo>
                        <a:pt x="2" y="17"/>
                        <a:pt x="3" y="16"/>
                        <a:pt x="5" y="17"/>
                      </a:cubicBezTo>
                      <a:lnTo>
                        <a:pt x="23" y="32"/>
                      </a:lnTo>
                      <a:lnTo>
                        <a:pt x="48" y="1"/>
                      </a:lnTo>
                      <a:cubicBezTo>
                        <a:pt x="49" y="0"/>
                        <a:pt x="51" y="0"/>
                        <a:pt x="52" y="0"/>
                      </a:cubicBezTo>
                      <a:cubicBezTo>
                        <a:pt x="53" y="1"/>
                        <a:pt x="53" y="3"/>
                        <a:pt x="52" y="4"/>
                      </a:cubicBezTo>
                      <a:lnTo>
                        <a:pt x="25" y="38"/>
                      </a:lnTo>
                      <a:cubicBezTo>
                        <a:pt x="25" y="38"/>
                        <a:pt x="24" y="39"/>
                        <a:pt x="23" y="39"/>
                      </a:cubicBezTo>
                      <a:close/>
                    </a:path>
                  </a:pathLst>
                </a:custGeom>
                <a:solidFill>
                  <a:schemeClr val="l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23" name="Google Shape;1323;p30"/>
              <p:cNvSpPr/>
              <p:nvPr/>
            </p:nvSpPr>
            <p:spPr>
              <a:xfrm>
                <a:off x="2065998" y="838170"/>
                <a:ext cx="84650" cy="93282"/>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24" name="Google Shape;1324;p30"/>
            <p:cNvGrpSpPr/>
            <p:nvPr/>
          </p:nvGrpSpPr>
          <p:grpSpPr>
            <a:xfrm>
              <a:off x="1210622" y="-170354"/>
              <a:ext cx="367390" cy="638263"/>
              <a:chOff x="5914097" y="1631784"/>
              <a:chExt cx="367390" cy="638263"/>
            </a:xfrm>
          </p:grpSpPr>
          <p:sp>
            <p:nvSpPr>
              <p:cNvPr id="1325" name="Google Shape;1325;p30"/>
              <p:cNvSpPr/>
              <p:nvPr/>
            </p:nvSpPr>
            <p:spPr>
              <a:xfrm>
                <a:off x="6227002" y="2215561"/>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326" name="Google Shape;1326;p30"/>
              <p:cNvSpPr/>
              <p:nvPr/>
            </p:nvSpPr>
            <p:spPr>
              <a:xfrm>
                <a:off x="5914097" y="1631784"/>
                <a:ext cx="342483" cy="618026"/>
              </a:xfrm>
              <a:custGeom>
                <a:rect b="b" l="l" r="r" t="t"/>
                <a:pathLst>
                  <a:path extrusionOk="0" h="397" w="220">
                    <a:moveTo>
                      <a:pt x="220" y="397"/>
                    </a:moveTo>
                    <a:lnTo>
                      <a:pt x="51" y="397"/>
                    </a:lnTo>
                    <a:cubicBezTo>
                      <a:pt x="23" y="397"/>
                      <a:pt x="0" y="374"/>
                      <a:pt x="0" y="345"/>
                    </a:cubicBezTo>
                    <a:lnTo>
                      <a:pt x="0" y="51"/>
                    </a:lnTo>
                    <a:cubicBezTo>
                      <a:pt x="0" y="23"/>
                      <a:pt x="23" y="0"/>
                      <a:pt x="51" y="0"/>
                    </a:cubicBezTo>
                    <a:lnTo>
                      <a:pt x="136" y="0"/>
                    </a:lnTo>
                    <a:lnTo>
                      <a:pt x="136" y="6"/>
                    </a:lnTo>
                    <a:lnTo>
                      <a:pt x="51" y="6"/>
                    </a:lnTo>
                    <a:cubicBezTo>
                      <a:pt x="27" y="6"/>
                      <a:pt x="6" y="27"/>
                      <a:pt x="6" y="51"/>
                    </a:cubicBezTo>
                    <a:lnTo>
                      <a:pt x="6" y="345"/>
                    </a:lnTo>
                    <a:cubicBezTo>
                      <a:pt x="6" y="370"/>
                      <a:pt x="27" y="390"/>
                      <a:pt x="51" y="390"/>
                    </a:cubicBezTo>
                    <a:lnTo>
                      <a:pt x="220" y="390"/>
                    </a:lnTo>
                    <a:lnTo>
                      <a:pt x="220" y="397"/>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pic>
        <p:nvPicPr>
          <p:cNvPr id="1331" name="Google Shape;1331;p31"/>
          <p:cNvPicPr preferRelativeResize="0"/>
          <p:nvPr/>
        </p:nvPicPr>
        <p:blipFill>
          <a:blip r:embed="rId3">
            <a:alphaModFix/>
          </a:blip>
          <a:stretch>
            <a:fillRect/>
          </a:stretch>
        </p:blipFill>
        <p:spPr>
          <a:xfrm>
            <a:off x="1412250" y="407625"/>
            <a:ext cx="2406375" cy="4164375"/>
          </a:xfrm>
          <a:prstGeom prst="rect">
            <a:avLst/>
          </a:prstGeom>
          <a:noFill/>
          <a:ln>
            <a:noFill/>
          </a:ln>
        </p:spPr>
      </p:pic>
      <p:pic>
        <p:nvPicPr>
          <p:cNvPr id="1332" name="Google Shape;1332;p31"/>
          <p:cNvPicPr preferRelativeResize="0"/>
          <p:nvPr/>
        </p:nvPicPr>
        <p:blipFill>
          <a:blip r:embed="rId4">
            <a:alphaModFix/>
          </a:blip>
          <a:stretch>
            <a:fillRect/>
          </a:stretch>
        </p:blipFill>
        <p:spPr>
          <a:xfrm>
            <a:off x="5594650" y="407638"/>
            <a:ext cx="2406375" cy="4164361"/>
          </a:xfrm>
          <a:prstGeom prst="rect">
            <a:avLst/>
          </a:prstGeom>
          <a:noFill/>
          <a:ln>
            <a:noFill/>
          </a:ln>
          <a:effectLst>
            <a:outerShdw blurRad="57150" rotWithShape="0" algn="bl" dir="5400000" dist="19050">
              <a:srgbClr val="000000">
                <a:alpha val="50000"/>
              </a:srgbClr>
            </a:outerShdw>
          </a:effectLst>
        </p:spPr>
      </p:pic>
      <p:sp>
        <p:nvSpPr>
          <p:cNvPr id="1333" name="Google Shape;1333;p31"/>
          <p:cNvSpPr/>
          <p:nvPr/>
        </p:nvSpPr>
        <p:spPr>
          <a:xfrm>
            <a:off x="4161088" y="2422350"/>
            <a:ext cx="1091100" cy="298800"/>
          </a:xfrm>
          <a:prstGeom prst="rightArrow">
            <a:avLst>
              <a:gd fmla="val 50000" name="adj1"/>
              <a:gd fmla="val 50000" name="adj2"/>
            </a:avLst>
          </a:prstGeom>
          <a:solidFill>
            <a:srgbClr val="1C458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am Collaboration App Pitck Deck by Slidesgo">
  <a:themeElements>
    <a:clrScheme name="Simple Light">
      <a:dk1>
        <a:srgbClr val="263238"/>
      </a:dk1>
      <a:lt1>
        <a:srgbClr val="FFFFFF"/>
      </a:lt1>
      <a:dk2>
        <a:srgbClr val="EC442C"/>
      </a:dk2>
      <a:lt2>
        <a:srgbClr val="455A64"/>
      </a:lt2>
      <a:accent1>
        <a:srgbClr val="BBBBBB"/>
      </a:accent1>
      <a:accent2>
        <a:srgbClr val="EBEBEB"/>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