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56" r:id="rId3"/>
    <p:sldId id="280" r:id="rId4"/>
    <p:sldId id="257" r:id="rId5"/>
    <p:sldId id="279" r:id="rId6"/>
    <p:sldId id="270" r:id="rId7"/>
    <p:sldId id="271" r:id="rId8"/>
    <p:sldId id="282" r:id="rId9"/>
    <p:sldId id="284" r:id="rId10"/>
    <p:sldId id="285" r:id="rId11"/>
    <p:sldId id="286" r:id="rId12"/>
    <p:sldId id="273" r:id="rId13"/>
    <p:sldId id="274" r:id="rId14"/>
    <p:sldId id="275" r:id="rId15"/>
    <p:sldId id="26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398" y="-3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12/22/2024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0D94590-6191-4EBB-B64F-F2519637AB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455312"/>
            <a:ext cx="11120907" cy="2456524"/>
          </a:xfrm>
        </p:spPr>
        <p:txBody>
          <a:bodyPr>
            <a:normAutofit/>
          </a:bodyPr>
          <a:lstStyle/>
          <a:p>
            <a:r>
              <a:rPr lang="en-US" dirty="0"/>
              <a:t>Automation Testing on    Best Buy</a:t>
            </a:r>
            <a:br>
              <a:rPr lang="en-US" dirty="0"/>
            </a:br>
            <a:r>
              <a:rPr lang="en-US" sz="3300" dirty="0"/>
              <a:t>-E commerce Web Application</a:t>
            </a:r>
          </a:p>
        </p:txBody>
      </p:sp>
    </p:spTree>
    <p:extLst>
      <p:ext uri="{BB962C8B-B14F-4D97-AF65-F5344CB8AC3E}">
        <p14:creationId xmlns:p14="http://schemas.microsoft.com/office/powerpoint/2010/main" xmlns="" val="4074129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C8D0895B-83DD-842C-7982-5304A21AA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EF3890-B85A-D61F-6FE1-997B463A7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58" y="123577"/>
            <a:ext cx="5572956" cy="1031476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4C58D48-1B05-2F69-E93D-3AF122AC8727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8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AB9D343-AC46-2A46-7DB5-4734D2164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10214"/>
            <a:ext cx="10820400" cy="550847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Test Case 03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9B9892B1-462B-C31C-3FBC-BA60E97BD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554" y="1394869"/>
            <a:ext cx="9409506" cy="496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711141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B5EA97C-D0E2-97CD-208A-354770EA6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5EE1160-43CA-C433-6587-78068A2C6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58" y="123577"/>
            <a:ext cx="5572956" cy="1031476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DB7979F5-E683-997F-0E58-2424E24FEBC3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9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868F04F-2AA7-BAFC-4A53-F764CF909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10214"/>
            <a:ext cx="10820400" cy="550847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Test Case 04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1A177E56-75E1-D0C0-4454-FCC31FDF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4419" y="1262296"/>
            <a:ext cx="9427262" cy="5279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7545254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249D3E89-AF91-FFD8-E19D-4D5979435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F0B984-0F8E-C590-197E-1B76BB941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&amp; Results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84D89E83-012A-30AB-1B93-36789CDC705D}"/>
              </a:ext>
            </a:extLst>
          </p:cNvPr>
          <p:cNvSpPr/>
          <p:nvPr/>
        </p:nvSpPr>
        <p:spPr>
          <a:xfrm>
            <a:off x="11668614" y="6355843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10</a:t>
            </a:r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57003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575DB1-B27C-86BE-0E17-1C08245FC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0865D9-B34F-AA0D-CF91-B18055A8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Solutions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3C15FF64-36C6-150E-94B5-30B5DC203902}"/>
              </a:ext>
            </a:extLst>
          </p:cNvPr>
          <p:cNvSpPr/>
          <p:nvPr/>
        </p:nvSpPr>
        <p:spPr>
          <a:xfrm>
            <a:off x="11668614" y="6355843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11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5DF8BDA8-CAEE-FB4C-C075-63B9A43A7C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57401"/>
            <a:ext cx="6920484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Challenges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 dynamic elements and synchronization issues.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Cross-browser inconsistencies.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Ensuring scalability and maintainability.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Solutions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Implemented robust explicit wait conditions.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browser-specific configurations.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Modularized scripts using POM for easy updates.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27771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97B496F-DEFA-730C-8477-6E99F0FD7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AE4DEE9-C172-A085-1FAD-C7201AD93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F8D152-3091-6914-2F18-A18BDCEC1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214" y="3029755"/>
            <a:ext cx="10820400" cy="11024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Selenium automation has improved testing efficiency and coverage for Best Buy’s e-commerce platform, ensuring faster feedback and better product quality. Expanding automation will further optimize testing.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325AD21-E637-2999-A3B7-9FCFEA727082}"/>
              </a:ext>
            </a:extLst>
          </p:cNvPr>
          <p:cNvSpPr/>
          <p:nvPr/>
        </p:nvSpPr>
        <p:spPr>
          <a:xfrm>
            <a:off x="11668614" y="6355843"/>
            <a:ext cx="50206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12</a:t>
            </a:r>
            <a:endParaRPr lang="en-US" sz="2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31284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9A98E3-0A50-44A0-9ADF-A6427B0CF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76" y="2330356"/>
            <a:ext cx="8667648" cy="296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57544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xmlns="" id="{568CC9CD-742A-4353-A580-5B4B9649A7E1}"/>
              </a:ext>
            </a:extLst>
          </p:cNvPr>
          <p:cNvSpPr txBox="1">
            <a:spLocks/>
          </p:cNvSpPr>
          <p:nvPr/>
        </p:nvSpPr>
        <p:spPr>
          <a:xfrm>
            <a:off x="1610964" y="1881873"/>
            <a:ext cx="862774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GB" dirty="0"/>
          </a:p>
          <a:p>
            <a:pPr algn="just"/>
            <a:r>
              <a:rPr lang="en-GB" sz="2200" b="1" dirty="0"/>
              <a:t>Presented By</a:t>
            </a:r>
          </a:p>
          <a:p>
            <a:pPr algn="just"/>
            <a:endParaRPr lang="en-GB" dirty="0"/>
          </a:p>
          <a:p>
            <a:pPr algn="just"/>
            <a:r>
              <a:rPr lang="en-GB" dirty="0"/>
              <a:t>Md Monjurul </a:t>
            </a:r>
            <a:r>
              <a:rPr lang="en-GB" dirty="0" err="1"/>
              <a:t>Hasan</a:t>
            </a:r>
            <a:r>
              <a:rPr lang="en-GB" dirty="0"/>
              <a:t> </a:t>
            </a:r>
            <a:r>
              <a:rPr lang="en-GB" dirty="0" err="1" smtClean="0"/>
              <a:t>Razu</a:t>
            </a:r>
            <a:r>
              <a:rPr lang="en-GB" dirty="0" smtClean="0"/>
              <a:t> - 193002180</a:t>
            </a:r>
            <a:endParaRPr lang="en-GB" dirty="0"/>
          </a:p>
          <a:p>
            <a:pPr algn="just"/>
            <a:r>
              <a:rPr lang="en-GB" dirty="0" err="1"/>
              <a:t>Pranto</a:t>
            </a:r>
            <a:r>
              <a:rPr lang="en-GB" dirty="0"/>
              <a:t> </a:t>
            </a:r>
            <a:r>
              <a:rPr lang="en-GB" dirty="0" err="1" smtClean="0"/>
              <a:t>Dutta</a:t>
            </a:r>
            <a:r>
              <a:rPr lang="en-GB" dirty="0" smtClean="0"/>
              <a:t> - 201002109</a:t>
            </a:r>
            <a:endParaRPr lang="en-GB" dirty="0"/>
          </a:p>
          <a:p>
            <a:pPr algn="just"/>
            <a:r>
              <a:rPr lang="en-GB" dirty="0"/>
              <a:t>Dept of CSE, </a:t>
            </a:r>
            <a:endParaRPr lang="en-GB" dirty="0" smtClean="0"/>
          </a:p>
          <a:p>
            <a:pPr algn="just"/>
            <a:r>
              <a:rPr lang="en-GB" dirty="0" smtClean="0"/>
              <a:t>Green </a:t>
            </a:r>
            <a:r>
              <a:rPr lang="en-GB" dirty="0"/>
              <a:t>University of Bangladesh</a:t>
            </a: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6399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3D3F686-5BB6-DC8C-E22A-CA08A1625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71BE77B-6B5C-717E-CEEA-69B6A7B2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Table OF CONTENT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BC447E90-93A2-4078-2FB1-21B5A0672D9E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1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CB9D7E9D-5672-6B87-303C-21A9C2D2AA8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446812"/>
            <a:ext cx="10647608" cy="52937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Introduction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Objectives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Testing Goals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Framework and Tools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Key Test Cases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Execution and Results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Challenges and Solutions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lang="en-US" altLang="en-US" sz="2000" b="1" dirty="0">
                <a:latin typeface="Arial" panose="020B0604020202020204" pitchFamily="34" charset="0"/>
              </a:rPr>
              <a:t>Conclusion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66825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5D63F8-8C09-469A-94D7-F5FEEE9E9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E7575F7-F4FB-430A-B2B8-23C99BDB4E26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2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BE670C54-CF05-FCCE-E86C-BF65803C4D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1677641"/>
            <a:ext cx="10647608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Buy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Leading e-commerce Web Application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A powerful open-source tool for automating web application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Supports multiple browsers. 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Integrates with various programming languages like Java, Python etc.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functional and regression testing.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Significance of Testing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Ensuring the platform's functionality, reliability, and user experience.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Automation?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Faster, more accurate, and scalable compared to manual testing.</a:t>
            </a:r>
          </a:p>
        </p:txBody>
      </p:sp>
    </p:spTree>
    <p:extLst>
      <p:ext uri="{BB962C8B-B14F-4D97-AF65-F5344CB8AC3E}">
        <p14:creationId xmlns:p14="http://schemas.microsoft.com/office/powerpoint/2010/main" xmlns="" val="648623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1851D6-BB8D-37B7-F30F-487F70919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xmlns="" id="{AB426EEC-0D79-77A1-DC86-2386430F0D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40346" y="2771369"/>
            <a:ext cx="10665854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Automate Unit tests, regression tests and functional tests.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testing time while improving accuracy and consistency.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endParaRPr kumimoji="0" lang="en-US" altLang="en-US" sz="5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v"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reusable, modular scripts for adaptability with future changes.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492858E3-1F61-6EBF-18D3-92D022D77945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xmlns="" val="813618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2D0B65F-0EBD-0E63-24CF-C1635823B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9DADE6A-9917-D1FA-4B9A-B38313845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 Goals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83F5D9-5C23-4A5F-FF75-8562AAB6C0A1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4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1DA52DC4-D8CE-A7BD-75E6-7D49BA25045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0" y="2057401"/>
            <a:ext cx="7711225" cy="23698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Validate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Search functionality.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Shopping cart and checkout processes.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 and user interaction elements.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Ensure cross-browser compatibility.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Provide detailed reports for stakeholders. </a:t>
            </a:r>
          </a:p>
        </p:txBody>
      </p:sp>
    </p:spTree>
    <p:extLst>
      <p:ext uri="{BB962C8B-B14F-4D97-AF65-F5344CB8AC3E}">
        <p14:creationId xmlns:p14="http://schemas.microsoft.com/office/powerpoint/2010/main" xmlns="" val="3382926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B163017-4293-11DB-8D33-174179B36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3666773-DE10-6210-EC6F-FE6C3B551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&amp; Tools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EB235144-B3DB-3AD3-3907-FD505F696246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>
                <a:solidFill>
                  <a:srgbClr val="00B0F0"/>
                </a:solidFill>
              </a:rPr>
              <a:t>5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xmlns="" id="{69227917-1CF3-F820-4219-E7B5D5EF028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4437" y="2176911"/>
            <a:ext cx="723470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Framework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TestNG for test management.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POM (Page Object Model) for reusability.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Tools Used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 WebDriver for automation.</a:t>
            </a:r>
          </a:p>
          <a:p>
            <a:pPr marL="914400" lvl="2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Maven for dependency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47871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BE7761-1ECD-B1EE-257D-404640613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D4016B-3CD1-F894-00D9-C8FE8594A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58" y="123577"/>
            <a:ext cx="5572956" cy="1031476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7400C56E-4F2D-F548-C9FE-DE1A4321117F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6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95642BA-785B-B1BA-F12C-7F040A12C5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10214"/>
            <a:ext cx="10820400" cy="550847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Test Case 01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55CFD9F0-DB25-0797-0CF0-551AADAB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7334" y="1293102"/>
            <a:ext cx="848796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446230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CAB68B2-458C-027E-F8A0-169A7DF4BD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02AD2E-3CCE-77C2-DED5-B8583A163D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658" y="123577"/>
            <a:ext cx="5572956" cy="1031476"/>
          </a:xfrm>
        </p:spPr>
        <p:txBody>
          <a:bodyPr>
            <a:normAutofit/>
          </a:bodyPr>
          <a:lstStyle/>
          <a:p>
            <a:r>
              <a:rPr lang="en-US" dirty="0"/>
              <a:t>test cases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447A7DE4-907D-E89E-062B-9A5A1592B164}"/>
              </a:ext>
            </a:extLst>
          </p:cNvPr>
          <p:cNvSpPr/>
          <p:nvPr/>
        </p:nvSpPr>
        <p:spPr>
          <a:xfrm>
            <a:off x="11668614" y="6355843"/>
            <a:ext cx="3433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rgbClr val="00B0F0"/>
                </a:solidFill>
              </a:rPr>
              <a:t>7</a:t>
            </a:r>
            <a:endParaRPr lang="en-US" sz="2200" b="1" dirty="0">
              <a:solidFill>
                <a:srgbClr val="00B0F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1480B86-0194-1D6A-3C8A-49D5B35672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710214"/>
            <a:ext cx="10820400" cy="5508471"/>
          </a:xfrm>
        </p:spPr>
        <p:txBody>
          <a:bodyPr/>
          <a:lstStyle/>
          <a:p>
            <a:pPr marL="0" indent="0" algn="just">
              <a:buNone/>
            </a:pPr>
            <a:r>
              <a:rPr lang="en-GB" dirty="0"/>
              <a:t>Test Case 02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476B830-9AA1-6075-E09F-B447A7F63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485" y="1364046"/>
            <a:ext cx="9221487" cy="4991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065257278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Vapor Trail</Template>
  <TotalTime>398</TotalTime>
  <Words>247</Words>
  <Application>Microsoft Office PowerPoint</Application>
  <PresentationFormat>Custom</PresentationFormat>
  <Paragraphs>96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Vapor Trail</vt:lpstr>
      <vt:lpstr>Automation Testing on    Best Buy -E commerce Web Application</vt:lpstr>
      <vt:lpstr>Slide 2</vt:lpstr>
      <vt:lpstr>Table OF CONTENT</vt:lpstr>
      <vt:lpstr>Introduction</vt:lpstr>
      <vt:lpstr>objectives</vt:lpstr>
      <vt:lpstr>Testing Goals</vt:lpstr>
      <vt:lpstr>Framework &amp; Tools</vt:lpstr>
      <vt:lpstr>test cases</vt:lpstr>
      <vt:lpstr>test cases</vt:lpstr>
      <vt:lpstr>test cases</vt:lpstr>
      <vt:lpstr>test cases</vt:lpstr>
      <vt:lpstr>Execution &amp; Results</vt:lpstr>
      <vt:lpstr>Challenges and Solutions</vt:lpstr>
      <vt:lpstr>Conclusion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MOTORS</dc:title>
  <dc:creator>Md. Monjurul Hasan Razu</dc:creator>
  <cp:lastModifiedBy>Pranto Dutta</cp:lastModifiedBy>
  <cp:revision>36</cp:revision>
  <dcterms:created xsi:type="dcterms:W3CDTF">2024-05-09T07:15:01Z</dcterms:created>
  <dcterms:modified xsi:type="dcterms:W3CDTF">2024-12-22T05:07:36Z</dcterms:modified>
</cp:coreProperties>
</file>