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2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7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0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592A-F14E-4097-B2AB-6F5475112F0F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CE8D73-7213-4C95-98BD-4EE46C95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170" y="110512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 командном процессоре ОС UNIX. Расширенное программирование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7421" y="5283217"/>
            <a:ext cx="3644663" cy="1126283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Брамхачарья Хасана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НПИбд-01-20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1032195899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294" y="428017"/>
            <a:ext cx="5933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71" y="507378"/>
            <a:ext cx="3360404" cy="128089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79650" y="1147823"/>
            <a:ext cx="446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68119" y="1111160"/>
            <a:ext cx="4455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253" y="1643588"/>
            <a:ext cx="5077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1810" y="1609488"/>
            <a:ext cx="5000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лабораторной работе мы изучили основы программирования в оболочке UNIX. Научился писать более сложные командные файлы, используя логические управляющие структуры и циклы.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772" y="679388"/>
            <a:ext cx="10227589" cy="128089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в систему, создали текстовый документ, затем перешли в него.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6772" y="233478"/>
            <a:ext cx="301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17" y="1144583"/>
            <a:ext cx="4343502" cy="1721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353" y="2905221"/>
            <a:ext cx="1169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Написали файл, реализующий упрощенный механизм семафоров.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78" y="3366886"/>
            <a:ext cx="31527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8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515" y="293370"/>
            <a:ext cx="8911687" cy="65994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Реализовали команду man с помощью командного файла.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05" y="953310"/>
            <a:ext cx="3556676" cy="1284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63" y="690664"/>
            <a:ext cx="3646556" cy="1955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586" y="2645923"/>
            <a:ext cx="1123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встроенную переменную $RANDOM написали командный файл, генерирующий случайную последовательность букв латинского алфавита. Учтём, что $RANDOM выдает псевдослучайные числа в диапазоне от 0 до 32767.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41" y="3929973"/>
            <a:ext cx="3543300" cy="26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51" y="275009"/>
            <a:ext cx="4638472" cy="4413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196" y="4863830"/>
            <a:ext cx="11439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изучили основы программирования в оболочке ОС UNIX. Научились писать более сложные командные файлы с использованием логических управляющих конструкций и циклов.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069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182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Программирование в командном процессоре ОС UNIX. Расширенное программирование </vt:lpstr>
      <vt:lpstr>Цель работы:</vt:lpstr>
      <vt:lpstr>1. Осуществили вход в систему, создали текстовый документ, затем перешли в него.</vt:lpstr>
      <vt:lpstr>3. Реализовали команду man с помощью командного файла.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2021-06-05T16:02:18Z</dcterms:created>
  <dcterms:modified xsi:type="dcterms:W3CDTF">2021-06-05T16:27:01Z</dcterms:modified>
</cp:coreProperties>
</file>