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9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33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0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3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BB8C-F3AF-4349-BB1F-42F696B86010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582" y="470263"/>
            <a:ext cx="7197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4377" y="2168435"/>
            <a:ext cx="786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в командном процессоре ОС UNIX. Ветвления и циклы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3697" y="5408023"/>
            <a:ext cx="374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Брамхачарья Хасана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НПИбд-01-20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ст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билета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1032195899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9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34" y="584921"/>
            <a:ext cx="2749784" cy="812805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0972" y="1136469"/>
            <a:ext cx="4049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цель этой работы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9086" y="1875133"/>
            <a:ext cx="506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0556" y="1153264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8751" y="1891928"/>
            <a:ext cx="4945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лабораторной работе мы изучаем основы программирования в оболочке ОС UNIX. Мы узнаем, как писать более сложные командные файлы, используя инструкции и циклы логического управления.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899" y="437498"/>
            <a:ext cx="5393094" cy="79414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резултаты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805" y="877698"/>
            <a:ext cx="1110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Используя команды getopts grep, напишем командный файл, который анализирует командную строку с ключами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5" y="1585584"/>
            <a:ext cx="4739950" cy="4968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42" y="2549069"/>
            <a:ext cx="2857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04" y="586788"/>
            <a:ext cx="9806440" cy="1280890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Напишем на языке Си программу, которая вводит число и определяет, является ли оно больше нуля, меньше нуля или равно нулю.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4" y="1493287"/>
            <a:ext cx="40767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67" y="2293387"/>
            <a:ext cx="20288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9118" y="261458"/>
            <a:ext cx="10126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Напишем командный файл, создающий указанное число файлов, пронумерованных последовательно от 1 до 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18" y="969344"/>
            <a:ext cx="4391025" cy="564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26" y="2286389"/>
            <a:ext cx="3600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238" y="624110"/>
            <a:ext cx="10030374" cy="1280890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Напишем командный файл, который с помощью команды tar запаковывает в архив все файлы в указанной директории. модифицируем его так, чтобы запаковывались только те файлы, которые были изменены менее недели тому назад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53" y="1707015"/>
            <a:ext cx="7400925" cy="40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596867"/>
            <a:ext cx="7800392" cy="1857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172408"/>
            <a:ext cx="9834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мы изучили основы программирования в оболочке ОС UNIX. Научились писать более сложные командные файлы с использование логических управляющих инструкций и циклов.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30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219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PowerPoint Presentation</vt:lpstr>
      <vt:lpstr>Цель работы:</vt:lpstr>
      <vt:lpstr>Задачи и резултаты:</vt:lpstr>
      <vt:lpstr>2. Напишем на языке Си программу, которая вводит число и определяет, является ли оно больше нуля, меньше нуля или равно нулю. </vt:lpstr>
      <vt:lpstr>PowerPoint Presentation</vt:lpstr>
      <vt:lpstr>4. Напишем командный файл, который с помощью команды tar запаковывает в архив все файлы в указанной директории. модифицируем его так, чтобы запаковывались только те файлы, которые были изменены менее недели тому назад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2021-05-29T17:01:19Z</dcterms:created>
  <dcterms:modified xsi:type="dcterms:W3CDTF">2021-05-29T17:15:34Z</dcterms:modified>
</cp:coreProperties>
</file>