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46" d="100"/>
          <a:sy n="46" d="100"/>
        </p:scale>
        <p:origin x="17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7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88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4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61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5C00-DCD4-452D-8106-22AF3BF87927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CE8DF6-7D66-4AB5-9B65-BFBE1039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660" y="505838"/>
            <a:ext cx="581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Лабораторная работа № </a:t>
            </a:r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90689" y="5252936"/>
            <a:ext cx="4863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5924" y="2354094"/>
            <a:ext cx="665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 редактор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7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604" y="486383"/>
            <a:ext cx="4046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90" y="1230950"/>
            <a:ext cx="38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5490" y="1692617"/>
            <a:ext cx="4494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с редактором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60340" y="1230950"/>
            <a:ext cx="3035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9514" y="1692615"/>
            <a:ext cx="5505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мощный экранный редактор текста с массой возможностей. Его можно считать средой программирования с большими возможностями редактирования текста, т.к. Emacs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предлагает массу встроенных функций по компиляции и поиску ошибок в коде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на языке высокого уровня 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Elisp.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426" y="486383"/>
            <a:ext cx="554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6426" y="948048"/>
            <a:ext cx="5019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файл lab07.sh с помощью комбинации (C-x C-f).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37" y="1779045"/>
            <a:ext cx="4713558" cy="39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1191" y="948048"/>
            <a:ext cx="509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Наберем текст: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68" y="1779045"/>
            <a:ext cx="4724400" cy="39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4248" y="505838"/>
            <a:ext cx="4072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Вырежим одной командой целую строку (С-k).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1498" y="28793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8" y="1696261"/>
            <a:ext cx="459105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26093" y="532229"/>
            <a:ext cx="466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в конец файла.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71" y="1696261"/>
            <a:ext cx="414671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205" y="487710"/>
            <a:ext cx="4517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список активных буферов на экран (C-x C-b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1541750"/>
            <a:ext cx="5156770" cy="4588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3145" y="487710"/>
            <a:ext cx="608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Поделим фрейм на 4 части: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8" y="1318707"/>
            <a:ext cx="5772674" cy="48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6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27" y="332509"/>
            <a:ext cx="4675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из четырёх созданных окон откроем новый буфер (файл) и введите несколько строк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9" y="1902170"/>
            <a:ext cx="5457825" cy="46441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3872" y="321071"/>
            <a:ext cx="5521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Перейдем в режим поиска и замены (M-%), введем текст, который следует найти и заменить, нажмем Enter , затем введем текст для замены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2418051"/>
            <a:ext cx="3334182" cy="34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673" y="789709"/>
            <a:ext cx="866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я познакомился с операционной системой Linux. Получил практические навыки с редактором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5382" y="4842164"/>
            <a:ext cx="773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087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177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2021-05-22T16:20:22Z</dcterms:created>
  <dcterms:modified xsi:type="dcterms:W3CDTF">2021-05-22T18:45:53Z</dcterms:modified>
</cp:coreProperties>
</file>