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80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645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8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07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0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2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2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3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8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9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3CDC3-09D2-4765-A84A-6FEF1A914E86}" type="datetimeFigureOut">
              <a:rPr lang="en-US" smtClean="0"/>
              <a:t>2021-05-22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91E85BB-9A66-4C73-A23A-4F4F4B68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7471" y="700391"/>
            <a:ext cx="5856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Лабораторная работа № 9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151761" y="2509736"/>
            <a:ext cx="6984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/>
              <a:t>Текстовой редактор </a:t>
            </a:r>
            <a:r>
              <a:rPr lang="en-US" sz="4000" b="1" dirty="0" smtClean="0"/>
              <a:t>vi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07030" y="4922196"/>
            <a:ext cx="41050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Брамхачарья Хасана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НПИбд-01-20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билета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1032195899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026" y="661481"/>
            <a:ext cx="3093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026" y="1439694"/>
            <a:ext cx="4533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Какова цель этой работы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026" y="2042809"/>
            <a:ext cx="4533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Познакомиться с операционной системой Linux. Получить практические навыки работы с редактором vi, установленным по умолчанию практически во всех дистрибутивах.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8490" y="1439693"/>
            <a:ext cx="3560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8774" y="2042809"/>
            <a:ext cx="61089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использовать два основных режима: командный режим и режим вставки. В командном режиме введенные символы интерпретируются как команды; в режиме вставки символы, которые вы вводите, вводятся как часть вашего документа. После вставки текста вы всегда можете переключиться в командный режим, нажав клавишу Esc, которая переключает между двумя режимами.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1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8060" y="369651"/>
            <a:ext cx="5933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 резултаты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8060" y="831316"/>
            <a:ext cx="9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Создан каталог с именем ~/work/os/lab06.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69" y="1292981"/>
            <a:ext cx="6427956" cy="25707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8060" y="4107702"/>
            <a:ext cx="94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vi и создание файла.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431" y="4569367"/>
            <a:ext cx="4992722" cy="10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523" y="588922"/>
            <a:ext cx="5603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468" y="1264595"/>
            <a:ext cx="5739319" cy="39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8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115" y="520829"/>
            <a:ext cx="6361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сделан исполняемым.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37" y="1167320"/>
            <a:ext cx="5380916" cy="525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115" y="2062265"/>
            <a:ext cx="11147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Переход в режим вставки и замена на HELLO, возврат в командный режим.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57" y="2552700"/>
            <a:ext cx="3956118" cy="229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7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0783" y="564205"/>
            <a:ext cx="10350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 символ : для перехода в режим последней строки. Записаны произведённые изменения.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43" y="1395202"/>
            <a:ext cx="4070114" cy="2398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0783" y="4105072"/>
            <a:ext cx="10350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Познакомился с операционной системой Linux. Получил практические навыки работы с редактором vi, установленным по умолчанию практически во всех дистрибутивах.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790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198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</cp:revision>
  <dcterms:created xsi:type="dcterms:W3CDTF">2021-05-22T16:50:29Z</dcterms:created>
  <dcterms:modified xsi:type="dcterms:W3CDTF">2021-05-22T18:17:30Z</dcterms:modified>
</cp:coreProperties>
</file>