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0741-32BB-400C-AA62-1FCDAD5E20D9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5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0741-32BB-400C-AA62-1FCDAD5E20D9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8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0741-32BB-400C-AA62-1FCDAD5E20D9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3675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0741-32BB-400C-AA62-1FCDAD5E20D9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12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0741-32BB-400C-AA62-1FCDAD5E20D9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9813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0741-32BB-400C-AA62-1FCDAD5E20D9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71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0741-32BB-400C-AA62-1FCDAD5E20D9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26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0741-32BB-400C-AA62-1FCDAD5E20D9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2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0741-32BB-400C-AA62-1FCDAD5E20D9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0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0741-32BB-400C-AA62-1FCDAD5E20D9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7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0741-32BB-400C-AA62-1FCDAD5E20D9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9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0741-32BB-400C-AA62-1FCDAD5E20D9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6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0741-32BB-400C-AA62-1FCDAD5E20D9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0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0741-32BB-400C-AA62-1FCDAD5E20D9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8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0741-32BB-400C-AA62-1FCDAD5E20D9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3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0741-32BB-400C-AA62-1FCDAD5E20D9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60741-32BB-400C-AA62-1FCDAD5E20D9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9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9269" y="640080"/>
            <a:ext cx="60350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Лабораторная работа № </a:t>
            </a:r>
            <a:r>
              <a:rPr lang="en-US" sz="2800" dirty="0" smtClean="0"/>
              <a:t>11</a:t>
            </a:r>
            <a:endParaRPr lang="en-US" sz="28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3383" y="2416629"/>
            <a:ext cx="7641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Программирование в командном процессоре ОС UNIX. Командные файлы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412481" y="5460274"/>
            <a:ext cx="3605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Брамхачарья Хасана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НПИбд-01-20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 ст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билета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1032195899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20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8354" y="666206"/>
            <a:ext cx="408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2777" y="1293223"/>
            <a:ext cx="429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Какова цель этой работы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2777" y="1662555"/>
            <a:ext cx="423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основы программирования в оболочке ОС UNIX/Linux. Научиться писать небольшие командные файлы.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8891" y="1293223"/>
            <a:ext cx="40233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Зачем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39988" y="1693333"/>
            <a:ext cx="4820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этой лабораторной работе мы изучаем основы программирования в оболочке ОС UNIX / Linux. Мы учимся писать небольшие командные файлы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7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7258" y="517276"/>
            <a:ext cx="44283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 резултаты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3771" y="1255940"/>
            <a:ext cx="104502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Напишем скрипт, который при запуске будет делать резервную копию самого себя в другую директорию backup в вашем домашнем каталоге. При этом файл будет архивироваться архиватором 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584" y="2447700"/>
            <a:ext cx="2975803" cy="244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3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4236" y="559837"/>
            <a:ext cx="990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Напишем пример командного файла, обрабатывающего любое произвольное число аргументов командной строки, в том числе превышающее десять.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040" y="1267723"/>
            <a:ext cx="3124200" cy="3571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91" y="1267723"/>
            <a:ext cx="2819400" cy="502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6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4237" y="541176"/>
            <a:ext cx="9965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Напишем командный файл — аналог команды ls (без использования самой этой команды и команды dir).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756" y="1403674"/>
            <a:ext cx="5917941" cy="426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3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4865" y="391886"/>
            <a:ext cx="9834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Напишем командный файл, который получает в качестве аргумента командной строки формат файла и вычисляет количество таких файлов в указанной директории.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93" y="1099772"/>
            <a:ext cx="4600575" cy="3028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3061" y="4721290"/>
            <a:ext cx="10506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я изучила основы программирования в оболочке ОС UNIX/Linux. Научился писать небольшие командные файлы.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1685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</TotalTime>
  <Words>192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</cp:revision>
  <dcterms:created xsi:type="dcterms:W3CDTF">2021-05-29T16:31:48Z</dcterms:created>
  <dcterms:modified xsi:type="dcterms:W3CDTF">2021-05-29T16:58:46Z</dcterms:modified>
</cp:coreProperties>
</file>