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446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19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2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E9E0-DD53-455E-AB84-B809C85C4646}" type="datetimeFigureOut">
              <a:rPr lang="en-US" smtClean="0"/>
              <a:t>2021-06-05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2D39EF-464A-4ECE-8C6C-DD02EB25A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158" y="1678023"/>
            <a:ext cx="9007812" cy="254378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Средства, применяемые при разработке программного обеспечения в ОС типа UNIX/Linux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6875" y="5330758"/>
            <a:ext cx="3534383" cy="1292752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Брамхачарья Хасана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НПИбд-01-20</a:t>
            </a:r>
          </a:p>
          <a:p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ст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билета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1032195899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204" y="661572"/>
            <a:ext cx="5389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2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793" y="487923"/>
            <a:ext cx="3010208" cy="679396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67240" y="1167319"/>
            <a:ext cx="3885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9054" y="1167319"/>
            <a:ext cx="3268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15" y="1675150"/>
            <a:ext cx="48249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Приобрести простейшие навыки разработки, анализа, тестирования и отладки приложений в ОС типа UNIX/Linux на примере создания на языке программирования С калькулятора с простейшими функциями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34263" y="1675150"/>
            <a:ext cx="4883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лаборатории мы проанализировали основные этапы разработки и отладки приложений в ОС UNIX. Получил практические навыки использования средств разработки при анализе и компиляции исходного кода, тестировании и отладке программ, написанных на языке 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0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950" y="136187"/>
            <a:ext cx="4122872" cy="61394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950" y="819323"/>
            <a:ext cx="11165697" cy="6787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домашнем каталоге создали подкаталог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~/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work/os/lab_prog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создали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нём файлы: calculate.h, calculate.c, main.c.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17" y="1498061"/>
            <a:ext cx="7626485" cy="42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605" y="293369"/>
            <a:ext cx="10278926" cy="12808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Записали тексты программ (для каждого файла, своя программа) в файлы: calculate.h, calculate.c, main.c.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99" y="1247876"/>
            <a:ext cx="4617701" cy="3985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68" y="1070346"/>
            <a:ext cx="5163175" cy="48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6426" y="466928"/>
            <a:ext cx="101556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Выполнили компиляцию программы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calculate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calculate.o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-lm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67" y="2313587"/>
            <a:ext cx="6422789" cy="17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44" y="273914"/>
            <a:ext cx="10778246" cy="128089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make-файл (Makefile).  При помощи команды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Далее записали программу (предоставленную в работе). Далее различные варианты построения исполняемого модуля должны быть получены с помощью программы make.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337" y="1554804"/>
            <a:ext cx="4251799" cy="33642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3115" y="4919008"/>
            <a:ext cx="11245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Мы выполнили анализ основных этапов разработки и отладки приложений в ОС UNIX. Приобрели практические навыки по использованию средств разработки при анализе и компиляции исходного кода, тестировании и отладке программ, написанных на языке Си.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976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</TotalTime>
  <Words>242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 Средства, применяемые при разработке программного обеспечения в ОС типа UNIX/Linux  </vt:lpstr>
      <vt:lpstr>Цель работы:</vt:lpstr>
      <vt:lpstr>Задачи и резултаты:</vt:lpstr>
      <vt:lpstr>2. Записали тексты программ (для каждого файла, своя программа) в файлы: calculate.h, calculate.c, main.c. </vt:lpstr>
      <vt:lpstr>PowerPoint Presentation</vt:lpstr>
      <vt:lpstr>4. Создали make-файл (Makefile).  При помощи команды touch. Далее записали программу (предоставленную в работе). Далее различные варианты построения исполняемого модуля должны быть получены с помощью программы make.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Средства, применяемые при разработке программного обеспечения в ОС типа UNIX/Linux  </dc:title>
  <dc:creator>Dell</dc:creator>
  <cp:lastModifiedBy>Dell</cp:lastModifiedBy>
  <cp:revision>5</cp:revision>
  <dcterms:created xsi:type="dcterms:W3CDTF">2021-06-05T15:37:51Z</dcterms:created>
  <dcterms:modified xsi:type="dcterms:W3CDTF">2021-06-05T15:57:49Z</dcterms:modified>
</cp:coreProperties>
</file>