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A2CE4C-2F43-491A-AFE6-DFC3C6BFFA6C}">
          <p14:sldIdLst>
            <p14:sldId id="256"/>
            <p14:sldId id="259"/>
            <p14:sldId id="260"/>
            <p14:sldId id="261"/>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5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71356-B78D-4BA2-A31F-D69F748975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6BF804-EE10-4942-8697-315DEB8A7B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D75A73-2F93-4D2C-81ED-16B39E033D93}"/>
              </a:ext>
            </a:extLst>
          </p:cNvPr>
          <p:cNvSpPr>
            <a:spLocks noGrp="1"/>
          </p:cNvSpPr>
          <p:nvPr>
            <p:ph type="dt" sz="half" idx="10"/>
          </p:nvPr>
        </p:nvSpPr>
        <p:spPr/>
        <p:txBody>
          <a:bodyPr/>
          <a:lstStyle/>
          <a:p>
            <a:fld id="{1B3ACE58-FAB8-4EEC-B09C-72A1B96ABC70}" type="datetimeFigureOut">
              <a:rPr lang="en-US" smtClean="0"/>
              <a:t>10/29/2021</a:t>
            </a:fld>
            <a:endParaRPr lang="en-US"/>
          </a:p>
        </p:txBody>
      </p:sp>
      <p:sp>
        <p:nvSpPr>
          <p:cNvPr id="5" name="Footer Placeholder 4">
            <a:extLst>
              <a:ext uri="{FF2B5EF4-FFF2-40B4-BE49-F238E27FC236}">
                <a16:creationId xmlns:a16="http://schemas.microsoft.com/office/drawing/2014/main" id="{85370976-3DD2-4397-A396-987D91F24B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657D93-1CA8-4B6A-BEB3-F7D1EBEC53C1}"/>
              </a:ext>
            </a:extLst>
          </p:cNvPr>
          <p:cNvSpPr>
            <a:spLocks noGrp="1"/>
          </p:cNvSpPr>
          <p:nvPr>
            <p:ph type="sldNum" sz="quarter" idx="12"/>
          </p:nvPr>
        </p:nvSpPr>
        <p:spPr/>
        <p:txBody>
          <a:bodyPr/>
          <a:lstStyle/>
          <a:p>
            <a:fld id="{17C0F825-E0BA-426A-897C-7DCAFE437D58}" type="slidenum">
              <a:rPr lang="en-US" smtClean="0"/>
              <a:t>‹#›</a:t>
            </a:fld>
            <a:endParaRPr lang="en-US"/>
          </a:p>
        </p:txBody>
      </p:sp>
    </p:spTree>
    <p:extLst>
      <p:ext uri="{BB962C8B-B14F-4D97-AF65-F5344CB8AC3E}">
        <p14:creationId xmlns:p14="http://schemas.microsoft.com/office/powerpoint/2010/main" val="3499920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8DF59-DFFF-4CF6-8E06-A0CBABCA5A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DDDE29-D4D1-4CF6-9E80-CC481D762DE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BB08F-0B55-4350-82C5-CCF0EEF750A7}"/>
              </a:ext>
            </a:extLst>
          </p:cNvPr>
          <p:cNvSpPr>
            <a:spLocks noGrp="1"/>
          </p:cNvSpPr>
          <p:nvPr>
            <p:ph type="dt" sz="half" idx="10"/>
          </p:nvPr>
        </p:nvSpPr>
        <p:spPr/>
        <p:txBody>
          <a:bodyPr/>
          <a:lstStyle/>
          <a:p>
            <a:fld id="{1B3ACE58-FAB8-4EEC-B09C-72A1B96ABC70}" type="datetimeFigureOut">
              <a:rPr lang="en-US" smtClean="0"/>
              <a:t>10/29/2021</a:t>
            </a:fld>
            <a:endParaRPr lang="en-US"/>
          </a:p>
        </p:txBody>
      </p:sp>
      <p:sp>
        <p:nvSpPr>
          <p:cNvPr id="5" name="Footer Placeholder 4">
            <a:extLst>
              <a:ext uri="{FF2B5EF4-FFF2-40B4-BE49-F238E27FC236}">
                <a16:creationId xmlns:a16="http://schemas.microsoft.com/office/drawing/2014/main" id="{463A3070-C00E-4A17-86EB-10331417D8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A36A5A-68C4-4EC6-B3CF-F95638121915}"/>
              </a:ext>
            </a:extLst>
          </p:cNvPr>
          <p:cNvSpPr>
            <a:spLocks noGrp="1"/>
          </p:cNvSpPr>
          <p:nvPr>
            <p:ph type="sldNum" sz="quarter" idx="12"/>
          </p:nvPr>
        </p:nvSpPr>
        <p:spPr/>
        <p:txBody>
          <a:bodyPr/>
          <a:lstStyle/>
          <a:p>
            <a:fld id="{17C0F825-E0BA-426A-897C-7DCAFE437D58}" type="slidenum">
              <a:rPr lang="en-US" smtClean="0"/>
              <a:t>‹#›</a:t>
            </a:fld>
            <a:endParaRPr lang="en-US"/>
          </a:p>
        </p:txBody>
      </p:sp>
    </p:spTree>
    <p:extLst>
      <p:ext uri="{BB962C8B-B14F-4D97-AF65-F5344CB8AC3E}">
        <p14:creationId xmlns:p14="http://schemas.microsoft.com/office/powerpoint/2010/main" val="2590847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E9E78C-9B1B-4491-8E4A-7D6365612F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D69A7C-896F-413F-9244-548CD885DB7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E26231-0148-4DDD-A600-45F82D72FFA4}"/>
              </a:ext>
            </a:extLst>
          </p:cNvPr>
          <p:cNvSpPr>
            <a:spLocks noGrp="1"/>
          </p:cNvSpPr>
          <p:nvPr>
            <p:ph type="dt" sz="half" idx="10"/>
          </p:nvPr>
        </p:nvSpPr>
        <p:spPr/>
        <p:txBody>
          <a:bodyPr/>
          <a:lstStyle/>
          <a:p>
            <a:fld id="{1B3ACE58-FAB8-4EEC-B09C-72A1B96ABC70}" type="datetimeFigureOut">
              <a:rPr lang="en-US" smtClean="0"/>
              <a:t>10/29/2021</a:t>
            </a:fld>
            <a:endParaRPr lang="en-US"/>
          </a:p>
        </p:txBody>
      </p:sp>
      <p:sp>
        <p:nvSpPr>
          <p:cNvPr id="5" name="Footer Placeholder 4">
            <a:extLst>
              <a:ext uri="{FF2B5EF4-FFF2-40B4-BE49-F238E27FC236}">
                <a16:creationId xmlns:a16="http://schemas.microsoft.com/office/drawing/2014/main" id="{9A57158B-A3A9-4E42-9B9C-0E8F856C07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E584B4-7481-4E28-8B98-FA1CF32E86DA}"/>
              </a:ext>
            </a:extLst>
          </p:cNvPr>
          <p:cNvSpPr>
            <a:spLocks noGrp="1"/>
          </p:cNvSpPr>
          <p:nvPr>
            <p:ph type="sldNum" sz="quarter" idx="12"/>
          </p:nvPr>
        </p:nvSpPr>
        <p:spPr/>
        <p:txBody>
          <a:bodyPr/>
          <a:lstStyle/>
          <a:p>
            <a:fld id="{17C0F825-E0BA-426A-897C-7DCAFE437D58}" type="slidenum">
              <a:rPr lang="en-US" smtClean="0"/>
              <a:t>‹#›</a:t>
            </a:fld>
            <a:endParaRPr lang="en-US"/>
          </a:p>
        </p:txBody>
      </p:sp>
    </p:spTree>
    <p:extLst>
      <p:ext uri="{BB962C8B-B14F-4D97-AF65-F5344CB8AC3E}">
        <p14:creationId xmlns:p14="http://schemas.microsoft.com/office/powerpoint/2010/main" val="234497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4C896-EDCC-4830-A99B-EAAE9327AA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AECC11-67FD-40E6-A6C6-42B5E1B988B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76CB7A-B4A7-4991-8F45-BD0F990DEBC4}"/>
              </a:ext>
            </a:extLst>
          </p:cNvPr>
          <p:cNvSpPr>
            <a:spLocks noGrp="1"/>
          </p:cNvSpPr>
          <p:nvPr>
            <p:ph type="dt" sz="half" idx="10"/>
          </p:nvPr>
        </p:nvSpPr>
        <p:spPr/>
        <p:txBody>
          <a:bodyPr/>
          <a:lstStyle/>
          <a:p>
            <a:fld id="{1B3ACE58-FAB8-4EEC-B09C-72A1B96ABC70}" type="datetimeFigureOut">
              <a:rPr lang="en-US" smtClean="0"/>
              <a:t>10/29/2021</a:t>
            </a:fld>
            <a:endParaRPr lang="en-US"/>
          </a:p>
        </p:txBody>
      </p:sp>
      <p:sp>
        <p:nvSpPr>
          <p:cNvPr id="5" name="Footer Placeholder 4">
            <a:extLst>
              <a:ext uri="{FF2B5EF4-FFF2-40B4-BE49-F238E27FC236}">
                <a16:creationId xmlns:a16="http://schemas.microsoft.com/office/drawing/2014/main" id="{3780A2B7-54D1-4993-A85B-3ABE6D3455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BABD35-9EEC-4EB2-8699-E791FAD1B11E}"/>
              </a:ext>
            </a:extLst>
          </p:cNvPr>
          <p:cNvSpPr>
            <a:spLocks noGrp="1"/>
          </p:cNvSpPr>
          <p:nvPr>
            <p:ph type="sldNum" sz="quarter" idx="12"/>
          </p:nvPr>
        </p:nvSpPr>
        <p:spPr/>
        <p:txBody>
          <a:bodyPr/>
          <a:lstStyle/>
          <a:p>
            <a:fld id="{17C0F825-E0BA-426A-897C-7DCAFE437D58}" type="slidenum">
              <a:rPr lang="en-US" smtClean="0"/>
              <a:t>‹#›</a:t>
            </a:fld>
            <a:endParaRPr lang="en-US"/>
          </a:p>
        </p:txBody>
      </p:sp>
    </p:spTree>
    <p:extLst>
      <p:ext uri="{BB962C8B-B14F-4D97-AF65-F5344CB8AC3E}">
        <p14:creationId xmlns:p14="http://schemas.microsoft.com/office/powerpoint/2010/main" val="1521784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5D443-C936-4EEE-9A0C-D04A462A5E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B43416-198E-4AAE-B954-18AA6D39CB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C0EAE16-A651-4703-B26F-FD38F42350DF}"/>
              </a:ext>
            </a:extLst>
          </p:cNvPr>
          <p:cNvSpPr>
            <a:spLocks noGrp="1"/>
          </p:cNvSpPr>
          <p:nvPr>
            <p:ph type="dt" sz="half" idx="10"/>
          </p:nvPr>
        </p:nvSpPr>
        <p:spPr/>
        <p:txBody>
          <a:bodyPr/>
          <a:lstStyle/>
          <a:p>
            <a:fld id="{1B3ACE58-FAB8-4EEC-B09C-72A1B96ABC70}" type="datetimeFigureOut">
              <a:rPr lang="en-US" smtClean="0"/>
              <a:t>10/29/2021</a:t>
            </a:fld>
            <a:endParaRPr lang="en-US"/>
          </a:p>
        </p:txBody>
      </p:sp>
      <p:sp>
        <p:nvSpPr>
          <p:cNvPr id="5" name="Footer Placeholder 4">
            <a:extLst>
              <a:ext uri="{FF2B5EF4-FFF2-40B4-BE49-F238E27FC236}">
                <a16:creationId xmlns:a16="http://schemas.microsoft.com/office/drawing/2014/main" id="{A8958129-87AB-4634-B533-9622CD1AB0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3509C4-2882-47E0-8E60-981736D3FC2B}"/>
              </a:ext>
            </a:extLst>
          </p:cNvPr>
          <p:cNvSpPr>
            <a:spLocks noGrp="1"/>
          </p:cNvSpPr>
          <p:nvPr>
            <p:ph type="sldNum" sz="quarter" idx="12"/>
          </p:nvPr>
        </p:nvSpPr>
        <p:spPr/>
        <p:txBody>
          <a:bodyPr/>
          <a:lstStyle/>
          <a:p>
            <a:fld id="{17C0F825-E0BA-426A-897C-7DCAFE437D58}" type="slidenum">
              <a:rPr lang="en-US" smtClean="0"/>
              <a:t>‹#›</a:t>
            </a:fld>
            <a:endParaRPr lang="en-US"/>
          </a:p>
        </p:txBody>
      </p:sp>
    </p:spTree>
    <p:extLst>
      <p:ext uri="{BB962C8B-B14F-4D97-AF65-F5344CB8AC3E}">
        <p14:creationId xmlns:p14="http://schemas.microsoft.com/office/powerpoint/2010/main" val="3621826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EF674-211D-440D-9976-D72E5FA696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3B1B30-DFF5-42B7-B9BB-35C6B2DD3B8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08311F-F3FC-47FE-8248-F9F3F7122AB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5D20B1-8316-48AD-AF46-0157B5093BD5}"/>
              </a:ext>
            </a:extLst>
          </p:cNvPr>
          <p:cNvSpPr>
            <a:spLocks noGrp="1"/>
          </p:cNvSpPr>
          <p:nvPr>
            <p:ph type="dt" sz="half" idx="10"/>
          </p:nvPr>
        </p:nvSpPr>
        <p:spPr/>
        <p:txBody>
          <a:bodyPr/>
          <a:lstStyle/>
          <a:p>
            <a:fld id="{1B3ACE58-FAB8-4EEC-B09C-72A1B96ABC70}" type="datetimeFigureOut">
              <a:rPr lang="en-US" smtClean="0"/>
              <a:t>10/29/2021</a:t>
            </a:fld>
            <a:endParaRPr lang="en-US"/>
          </a:p>
        </p:txBody>
      </p:sp>
      <p:sp>
        <p:nvSpPr>
          <p:cNvPr id="6" name="Footer Placeholder 5">
            <a:extLst>
              <a:ext uri="{FF2B5EF4-FFF2-40B4-BE49-F238E27FC236}">
                <a16:creationId xmlns:a16="http://schemas.microsoft.com/office/drawing/2014/main" id="{84E608CA-D80F-487D-85D2-F525665824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63EA99-1016-404E-8785-88B0C07ED259}"/>
              </a:ext>
            </a:extLst>
          </p:cNvPr>
          <p:cNvSpPr>
            <a:spLocks noGrp="1"/>
          </p:cNvSpPr>
          <p:nvPr>
            <p:ph type="sldNum" sz="quarter" idx="12"/>
          </p:nvPr>
        </p:nvSpPr>
        <p:spPr/>
        <p:txBody>
          <a:bodyPr/>
          <a:lstStyle/>
          <a:p>
            <a:fld id="{17C0F825-E0BA-426A-897C-7DCAFE437D58}" type="slidenum">
              <a:rPr lang="en-US" smtClean="0"/>
              <a:t>‹#›</a:t>
            </a:fld>
            <a:endParaRPr lang="en-US"/>
          </a:p>
        </p:txBody>
      </p:sp>
    </p:spTree>
    <p:extLst>
      <p:ext uri="{BB962C8B-B14F-4D97-AF65-F5344CB8AC3E}">
        <p14:creationId xmlns:p14="http://schemas.microsoft.com/office/powerpoint/2010/main" val="1667179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7CBA4-A894-46FA-9DA7-1501ED94AE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A4FDC7-5261-4B60-B381-026624157C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C5E9F38-F464-462A-89CA-72E92531BD0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C0169E-6600-429C-AE1A-78EE79B3BD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826172-0D45-4059-A190-4E06D9F8F6A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4796DA-F1F0-408A-8220-CA2992D26F58}"/>
              </a:ext>
            </a:extLst>
          </p:cNvPr>
          <p:cNvSpPr>
            <a:spLocks noGrp="1"/>
          </p:cNvSpPr>
          <p:nvPr>
            <p:ph type="dt" sz="half" idx="10"/>
          </p:nvPr>
        </p:nvSpPr>
        <p:spPr/>
        <p:txBody>
          <a:bodyPr/>
          <a:lstStyle/>
          <a:p>
            <a:fld id="{1B3ACE58-FAB8-4EEC-B09C-72A1B96ABC70}" type="datetimeFigureOut">
              <a:rPr lang="en-US" smtClean="0"/>
              <a:t>10/29/2021</a:t>
            </a:fld>
            <a:endParaRPr lang="en-US"/>
          </a:p>
        </p:txBody>
      </p:sp>
      <p:sp>
        <p:nvSpPr>
          <p:cNvPr id="8" name="Footer Placeholder 7">
            <a:extLst>
              <a:ext uri="{FF2B5EF4-FFF2-40B4-BE49-F238E27FC236}">
                <a16:creationId xmlns:a16="http://schemas.microsoft.com/office/drawing/2014/main" id="{A612C7E8-EBCA-4483-9148-6900354C83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9B6DE1-C2DE-4405-B001-5F18A2DCA7D7}"/>
              </a:ext>
            </a:extLst>
          </p:cNvPr>
          <p:cNvSpPr>
            <a:spLocks noGrp="1"/>
          </p:cNvSpPr>
          <p:nvPr>
            <p:ph type="sldNum" sz="quarter" idx="12"/>
          </p:nvPr>
        </p:nvSpPr>
        <p:spPr/>
        <p:txBody>
          <a:bodyPr/>
          <a:lstStyle/>
          <a:p>
            <a:fld id="{17C0F825-E0BA-426A-897C-7DCAFE437D58}" type="slidenum">
              <a:rPr lang="en-US" smtClean="0"/>
              <a:t>‹#›</a:t>
            </a:fld>
            <a:endParaRPr lang="en-US"/>
          </a:p>
        </p:txBody>
      </p:sp>
    </p:spTree>
    <p:extLst>
      <p:ext uri="{BB962C8B-B14F-4D97-AF65-F5344CB8AC3E}">
        <p14:creationId xmlns:p14="http://schemas.microsoft.com/office/powerpoint/2010/main" val="1942642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4BA35-8BE8-4FBB-9FC9-7C0D8AD019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F39445-0B8E-47C4-8715-01F803C4900D}"/>
              </a:ext>
            </a:extLst>
          </p:cNvPr>
          <p:cNvSpPr>
            <a:spLocks noGrp="1"/>
          </p:cNvSpPr>
          <p:nvPr>
            <p:ph type="dt" sz="half" idx="10"/>
          </p:nvPr>
        </p:nvSpPr>
        <p:spPr/>
        <p:txBody>
          <a:bodyPr/>
          <a:lstStyle/>
          <a:p>
            <a:fld id="{1B3ACE58-FAB8-4EEC-B09C-72A1B96ABC70}" type="datetimeFigureOut">
              <a:rPr lang="en-US" smtClean="0"/>
              <a:t>10/29/2021</a:t>
            </a:fld>
            <a:endParaRPr lang="en-US"/>
          </a:p>
        </p:txBody>
      </p:sp>
      <p:sp>
        <p:nvSpPr>
          <p:cNvPr id="4" name="Footer Placeholder 3">
            <a:extLst>
              <a:ext uri="{FF2B5EF4-FFF2-40B4-BE49-F238E27FC236}">
                <a16:creationId xmlns:a16="http://schemas.microsoft.com/office/drawing/2014/main" id="{40C2E49F-7A5B-46C6-8598-4948EE1CDD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D989F8-3FA7-4C35-B7BE-C909D58EED2A}"/>
              </a:ext>
            </a:extLst>
          </p:cNvPr>
          <p:cNvSpPr>
            <a:spLocks noGrp="1"/>
          </p:cNvSpPr>
          <p:nvPr>
            <p:ph type="sldNum" sz="quarter" idx="12"/>
          </p:nvPr>
        </p:nvSpPr>
        <p:spPr/>
        <p:txBody>
          <a:bodyPr/>
          <a:lstStyle/>
          <a:p>
            <a:fld id="{17C0F825-E0BA-426A-897C-7DCAFE437D58}" type="slidenum">
              <a:rPr lang="en-US" smtClean="0"/>
              <a:t>‹#›</a:t>
            </a:fld>
            <a:endParaRPr lang="en-US"/>
          </a:p>
        </p:txBody>
      </p:sp>
    </p:spTree>
    <p:extLst>
      <p:ext uri="{BB962C8B-B14F-4D97-AF65-F5344CB8AC3E}">
        <p14:creationId xmlns:p14="http://schemas.microsoft.com/office/powerpoint/2010/main" val="3788865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BEB49A-8B81-41BF-A04B-5BDE902935CE}"/>
              </a:ext>
            </a:extLst>
          </p:cNvPr>
          <p:cNvSpPr>
            <a:spLocks noGrp="1"/>
          </p:cNvSpPr>
          <p:nvPr>
            <p:ph type="dt" sz="half" idx="10"/>
          </p:nvPr>
        </p:nvSpPr>
        <p:spPr/>
        <p:txBody>
          <a:bodyPr/>
          <a:lstStyle/>
          <a:p>
            <a:fld id="{1B3ACE58-FAB8-4EEC-B09C-72A1B96ABC70}" type="datetimeFigureOut">
              <a:rPr lang="en-US" smtClean="0"/>
              <a:t>10/29/2021</a:t>
            </a:fld>
            <a:endParaRPr lang="en-US"/>
          </a:p>
        </p:txBody>
      </p:sp>
      <p:sp>
        <p:nvSpPr>
          <p:cNvPr id="3" name="Footer Placeholder 2">
            <a:extLst>
              <a:ext uri="{FF2B5EF4-FFF2-40B4-BE49-F238E27FC236}">
                <a16:creationId xmlns:a16="http://schemas.microsoft.com/office/drawing/2014/main" id="{3A7DF79D-FD5D-423E-B720-DC59EF96AC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FB294F-00A9-4F67-9AB7-C491EAEE4091}"/>
              </a:ext>
            </a:extLst>
          </p:cNvPr>
          <p:cNvSpPr>
            <a:spLocks noGrp="1"/>
          </p:cNvSpPr>
          <p:nvPr>
            <p:ph type="sldNum" sz="quarter" idx="12"/>
          </p:nvPr>
        </p:nvSpPr>
        <p:spPr/>
        <p:txBody>
          <a:bodyPr/>
          <a:lstStyle/>
          <a:p>
            <a:fld id="{17C0F825-E0BA-426A-897C-7DCAFE437D58}" type="slidenum">
              <a:rPr lang="en-US" smtClean="0"/>
              <a:t>‹#›</a:t>
            </a:fld>
            <a:endParaRPr lang="en-US"/>
          </a:p>
        </p:txBody>
      </p:sp>
    </p:spTree>
    <p:extLst>
      <p:ext uri="{BB962C8B-B14F-4D97-AF65-F5344CB8AC3E}">
        <p14:creationId xmlns:p14="http://schemas.microsoft.com/office/powerpoint/2010/main" val="1862616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204A5-2740-4A44-9917-83287305DD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ABBC16-C590-485E-9E13-DA7BCE4917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BE3229-A273-48E1-B3E6-5B50B72117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1BAE4CA-2AAE-4296-BBF6-DF3F765B1E58}"/>
              </a:ext>
            </a:extLst>
          </p:cNvPr>
          <p:cNvSpPr>
            <a:spLocks noGrp="1"/>
          </p:cNvSpPr>
          <p:nvPr>
            <p:ph type="dt" sz="half" idx="10"/>
          </p:nvPr>
        </p:nvSpPr>
        <p:spPr/>
        <p:txBody>
          <a:bodyPr/>
          <a:lstStyle/>
          <a:p>
            <a:fld id="{1B3ACE58-FAB8-4EEC-B09C-72A1B96ABC70}" type="datetimeFigureOut">
              <a:rPr lang="en-US" smtClean="0"/>
              <a:t>10/29/2021</a:t>
            </a:fld>
            <a:endParaRPr lang="en-US"/>
          </a:p>
        </p:txBody>
      </p:sp>
      <p:sp>
        <p:nvSpPr>
          <p:cNvPr id="6" name="Footer Placeholder 5">
            <a:extLst>
              <a:ext uri="{FF2B5EF4-FFF2-40B4-BE49-F238E27FC236}">
                <a16:creationId xmlns:a16="http://schemas.microsoft.com/office/drawing/2014/main" id="{2149AD2D-314D-4E6C-882B-780BEF3F63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1F9614-FDBE-47D5-9941-C84BEB30AA59}"/>
              </a:ext>
            </a:extLst>
          </p:cNvPr>
          <p:cNvSpPr>
            <a:spLocks noGrp="1"/>
          </p:cNvSpPr>
          <p:nvPr>
            <p:ph type="sldNum" sz="quarter" idx="12"/>
          </p:nvPr>
        </p:nvSpPr>
        <p:spPr/>
        <p:txBody>
          <a:bodyPr/>
          <a:lstStyle/>
          <a:p>
            <a:fld id="{17C0F825-E0BA-426A-897C-7DCAFE437D58}" type="slidenum">
              <a:rPr lang="en-US" smtClean="0"/>
              <a:t>‹#›</a:t>
            </a:fld>
            <a:endParaRPr lang="en-US"/>
          </a:p>
        </p:txBody>
      </p:sp>
    </p:spTree>
    <p:extLst>
      <p:ext uri="{BB962C8B-B14F-4D97-AF65-F5344CB8AC3E}">
        <p14:creationId xmlns:p14="http://schemas.microsoft.com/office/powerpoint/2010/main" val="3274309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DE0D1-71FD-48F5-AC9E-84E7FBDC3D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8F9434-65C0-4359-BA00-BEF3A75045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D88DD7-291D-42DF-9930-0DB28B57B7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6389024-CBD2-4192-979D-82E749A0C36C}"/>
              </a:ext>
            </a:extLst>
          </p:cNvPr>
          <p:cNvSpPr>
            <a:spLocks noGrp="1"/>
          </p:cNvSpPr>
          <p:nvPr>
            <p:ph type="dt" sz="half" idx="10"/>
          </p:nvPr>
        </p:nvSpPr>
        <p:spPr/>
        <p:txBody>
          <a:bodyPr/>
          <a:lstStyle/>
          <a:p>
            <a:fld id="{1B3ACE58-FAB8-4EEC-B09C-72A1B96ABC70}" type="datetimeFigureOut">
              <a:rPr lang="en-US" smtClean="0"/>
              <a:t>10/29/2021</a:t>
            </a:fld>
            <a:endParaRPr lang="en-US"/>
          </a:p>
        </p:txBody>
      </p:sp>
      <p:sp>
        <p:nvSpPr>
          <p:cNvPr id="6" name="Footer Placeholder 5">
            <a:extLst>
              <a:ext uri="{FF2B5EF4-FFF2-40B4-BE49-F238E27FC236}">
                <a16:creationId xmlns:a16="http://schemas.microsoft.com/office/drawing/2014/main" id="{58728037-90D5-403F-9D49-08C56EE268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0A4E27-1798-4270-BC72-60B460B7C39B}"/>
              </a:ext>
            </a:extLst>
          </p:cNvPr>
          <p:cNvSpPr>
            <a:spLocks noGrp="1"/>
          </p:cNvSpPr>
          <p:nvPr>
            <p:ph type="sldNum" sz="quarter" idx="12"/>
          </p:nvPr>
        </p:nvSpPr>
        <p:spPr/>
        <p:txBody>
          <a:bodyPr/>
          <a:lstStyle/>
          <a:p>
            <a:fld id="{17C0F825-E0BA-426A-897C-7DCAFE437D58}" type="slidenum">
              <a:rPr lang="en-US" smtClean="0"/>
              <a:t>‹#›</a:t>
            </a:fld>
            <a:endParaRPr lang="en-US"/>
          </a:p>
        </p:txBody>
      </p:sp>
    </p:spTree>
    <p:extLst>
      <p:ext uri="{BB962C8B-B14F-4D97-AF65-F5344CB8AC3E}">
        <p14:creationId xmlns:p14="http://schemas.microsoft.com/office/powerpoint/2010/main" val="283631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92E975-5517-466A-8C86-CDB42132BE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C7A58C-B495-42B5-8EAB-235D0EE878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CC08B0-4B82-47E3-B189-9C84755B12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3ACE58-FAB8-4EEC-B09C-72A1B96ABC70}" type="datetimeFigureOut">
              <a:rPr lang="en-US" smtClean="0"/>
              <a:t>10/29/2021</a:t>
            </a:fld>
            <a:endParaRPr lang="en-US"/>
          </a:p>
        </p:txBody>
      </p:sp>
      <p:sp>
        <p:nvSpPr>
          <p:cNvPr id="5" name="Footer Placeholder 4">
            <a:extLst>
              <a:ext uri="{FF2B5EF4-FFF2-40B4-BE49-F238E27FC236}">
                <a16:creationId xmlns:a16="http://schemas.microsoft.com/office/drawing/2014/main" id="{5F862772-C81B-4120-BBD2-B28C227AB0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C2189E-05EF-4B48-82FD-0F30319BC9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C0F825-E0BA-426A-897C-7DCAFE437D58}" type="slidenum">
              <a:rPr lang="en-US" smtClean="0"/>
              <a:t>‹#›</a:t>
            </a:fld>
            <a:endParaRPr lang="en-US"/>
          </a:p>
        </p:txBody>
      </p:sp>
    </p:spTree>
    <p:extLst>
      <p:ext uri="{BB962C8B-B14F-4D97-AF65-F5344CB8AC3E}">
        <p14:creationId xmlns:p14="http://schemas.microsoft.com/office/powerpoint/2010/main" val="1528894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8E870-0316-4739-B1B0-420E027A116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380137B-ECB9-4C31-9827-CE456DF11213}"/>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4A6CB1C9-8ADC-49BE-856C-F13C97F10AF9}"/>
              </a:ext>
            </a:extLst>
          </p:cNvPr>
          <p:cNvPicPr>
            <a:picLocks noChangeAspect="1"/>
          </p:cNvPicPr>
          <p:nvPr/>
        </p:nvPicPr>
        <p:blipFill rotWithShape="1">
          <a:blip r:embed="rId2">
            <a:extLst>
              <a:ext uri="{28A0092B-C50C-407E-A947-70E740481C1C}">
                <a14:useLocalDpi xmlns:a14="http://schemas.microsoft.com/office/drawing/2010/main" val="0"/>
              </a:ext>
            </a:extLst>
          </a:blip>
          <a:srcRect l="575" t="-340" r="397" b="1275"/>
          <a:stretch/>
        </p:blipFill>
        <p:spPr>
          <a:xfrm>
            <a:off x="0" y="0"/>
            <a:ext cx="12168206" cy="6858000"/>
          </a:xfrm>
          <a:prstGeom prst="rect">
            <a:avLst/>
          </a:prstGeom>
        </p:spPr>
      </p:pic>
    </p:spTree>
    <p:extLst>
      <p:ext uri="{BB962C8B-B14F-4D97-AF65-F5344CB8AC3E}">
        <p14:creationId xmlns:p14="http://schemas.microsoft.com/office/powerpoint/2010/main" val="3959721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8E870-0316-4739-B1B0-420E027A116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380137B-ECB9-4C31-9827-CE456DF11213}"/>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4A6CB1C9-8ADC-49BE-856C-F13C97F10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96"/>
            <a:ext cx="12168206" cy="6844407"/>
          </a:xfrm>
          <a:prstGeom prst="rect">
            <a:avLst/>
          </a:prstGeom>
        </p:spPr>
      </p:pic>
    </p:spTree>
    <p:extLst>
      <p:ext uri="{BB962C8B-B14F-4D97-AF65-F5344CB8AC3E}">
        <p14:creationId xmlns:p14="http://schemas.microsoft.com/office/powerpoint/2010/main" val="1799657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8E870-0316-4739-B1B0-420E027A116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380137B-ECB9-4C31-9827-CE456DF11213}"/>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4A6CB1C9-8ADC-49BE-856C-F13C97F10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6" y="6796"/>
            <a:ext cx="12148154" cy="6844407"/>
          </a:xfrm>
          <a:prstGeom prst="rect">
            <a:avLst/>
          </a:prstGeom>
        </p:spPr>
      </p:pic>
    </p:spTree>
    <p:extLst>
      <p:ext uri="{BB962C8B-B14F-4D97-AF65-F5344CB8AC3E}">
        <p14:creationId xmlns:p14="http://schemas.microsoft.com/office/powerpoint/2010/main" val="2936929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C6AD261-1F22-41BB-8F20-6F57CB7451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695"/>
            <a:ext cx="12268200" cy="6900651"/>
          </a:xfrm>
        </p:spPr>
      </p:pic>
      <p:sp>
        <p:nvSpPr>
          <p:cNvPr id="2" name="Title 1">
            <a:extLst>
              <a:ext uri="{FF2B5EF4-FFF2-40B4-BE49-F238E27FC236}">
                <a16:creationId xmlns:a16="http://schemas.microsoft.com/office/drawing/2014/main" id="{B00AEB44-0135-4312-A1AA-8B9E272C446D}"/>
              </a:ext>
            </a:extLst>
          </p:cNvPr>
          <p:cNvSpPr>
            <a:spLocks noGrp="1"/>
          </p:cNvSpPr>
          <p:nvPr>
            <p:ph type="title"/>
          </p:nvPr>
        </p:nvSpPr>
        <p:spPr/>
        <p:txBody>
          <a:bodyPr/>
          <a:lstStyle/>
          <a:p>
            <a:r>
              <a:rPr lang="en-US" b="1" dirty="0">
                <a:ln w="22225">
                  <a:solidFill>
                    <a:schemeClr val="accent2"/>
                  </a:solidFill>
                  <a:prstDash val="solid"/>
                </a:ln>
                <a:solidFill>
                  <a:schemeClr val="accent2">
                    <a:lumMod val="40000"/>
                    <a:lumOff val="60000"/>
                  </a:schemeClr>
                </a:solidFill>
              </a:rPr>
              <a:t>OBJECTIVE</a:t>
            </a:r>
            <a:endParaRPr lang="en-US" dirty="0">
              <a:solidFill>
                <a:schemeClr val="accent4">
                  <a:lumMod val="60000"/>
                  <a:lumOff val="40000"/>
                </a:schemeClr>
              </a:solidFill>
            </a:endParaRPr>
          </a:p>
        </p:txBody>
      </p:sp>
      <p:sp>
        <p:nvSpPr>
          <p:cNvPr id="9" name="Rectangle 8">
            <a:extLst>
              <a:ext uri="{FF2B5EF4-FFF2-40B4-BE49-F238E27FC236}">
                <a16:creationId xmlns:a16="http://schemas.microsoft.com/office/drawing/2014/main" id="{51D6D649-E9D8-4E12-BAB7-D0C64ABF3495}"/>
              </a:ext>
            </a:extLst>
          </p:cNvPr>
          <p:cNvSpPr/>
          <p:nvPr/>
        </p:nvSpPr>
        <p:spPr>
          <a:xfrm>
            <a:off x="838200" y="1690688"/>
            <a:ext cx="8087139" cy="4524315"/>
          </a:xfrm>
          <a:prstGeom prst="rect">
            <a:avLst/>
          </a:prstGeom>
        </p:spPr>
        <p:txBody>
          <a:bodyPr wrap="square">
            <a:spAutoFit/>
          </a:bodyPr>
          <a:lstStyle/>
          <a:p>
            <a:r>
              <a:rPr lang="en-US" sz="2400" b="1" dirty="0">
                <a:solidFill>
                  <a:schemeClr val="bg1"/>
                </a:solidFill>
              </a:rPr>
              <a:t>We will use php and </a:t>
            </a:r>
            <a:r>
              <a:rPr lang="en-US" sz="2400" b="1" dirty="0" err="1">
                <a:solidFill>
                  <a:schemeClr val="bg1"/>
                </a:solidFill>
              </a:rPr>
              <a:t>javascript</a:t>
            </a:r>
            <a:r>
              <a:rPr lang="en-US" sz="2400" b="1" dirty="0">
                <a:solidFill>
                  <a:schemeClr val="bg1"/>
                </a:solidFill>
              </a:rPr>
              <a:t> to develop our project both for android and </a:t>
            </a:r>
            <a:r>
              <a:rPr lang="en-US" sz="2400" b="1" dirty="0" err="1">
                <a:solidFill>
                  <a:schemeClr val="bg1"/>
                </a:solidFill>
              </a:rPr>
              <a:t>ios</a:t>
            </a:r>
            <a:r>
              <a:rPr lang="en-US" sz="2400" b="1" dirty="0">
                <a:solidFill>
                  <a:schemeClr val="bg1"/>
                </a:solidFill>
              </a:rPr>
              <a:t> system. A huge number of people may have problems with running out of fuel on the road. Our application will have fuel delivery service. Users will be able to order fuel as per their demand which will be delivered to them from the nearest filling station. The app will provide the distance between the trouble facing vehicle and the garage . the vehicle owner can connect to the nearby garage through our app. We will use a map where we will put the nearby garage locations . we will keep review system in our app . Many packages will be given in our app by calculating the distance and work of our technician services.</a:t>
            </a:r>
          </a:p>
        </p:txBody>
      </p:sp>
    </p:spTree>
    <p:extLst>
      <p:ext uri="{BB962C8B-B14F-4D97-AF65-F5344CB8AC3E}">
        <p14:creationId xmlns:p14="http://schemas.microsoft.com/office/powerpoint/2010/main" val="3252808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C6AD261-1F22-41BB-8F20-6F57CB7451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695"/>
            <a:ext cx="12268200" cy="6900651"/>
          </a:xfrm>
        </p:spPr>
      </p:pic>
      <p:sp>
        <p:nvSpPr>
          <p:cNvPr id="2" name="Title 1">
            <a:extLst>
              <a:ext uri="{FF2B5EF4-FFF2-40B4-BE49-F238E27FC236}">
                <a16:creationId xmlns:a16="http://schemas.microsoft.com/office/drawing/2014/main" id="{B00AEB44-0135-4312-A1AA-8B9E272C446D}"/>
              </a:ext>
            </a:extLst>
          </p:cNvPr>
          <p:cNvSpPr>
            <a:spLocks noGrp="1"/>
          </p:cNvSpPr>
          <p:nvPr>
            <p:ph type="title"/>
          </p:nvPr>
        </p:nvSpPr>
        <p:spPr/>
        <p:txBody>
          <a:bodyPr/>
          <a:lstStyle/>
          <a:p>
            <a:r>
              <a:rPr lang="en-US" b="1" dirty="0">
                <a:ln w="22225">
                  <a:solidFill>
                    <a:schemeClr val="accent2"/>
                  </a:solidFill>
                  <a:prstDash val="solid"/>
                </a:ln>
                <a:solidFill>
                  <a:schemeClr val="accent2">
                    <a:lumMod val="40000"/>
                    <a:lumOff val="60000"/>
                  </a:schemeClr>
                </a:solidFill>
              </a:rPr>
              <a:t>Output</a:t>
            </a:r>
            <a:endParaRPr lang="en-US" dirty="0">
              <a:solidFill>
                <a:schemeClr val="accent4">
                  <a:lumMod val="60000"/>
                  <a:lumOff val="40000"/>
                </a:schemeClr>
              </a:solidFill>
            </a:endParaRPr>
          </a:p>
        </p:txBody>
      </p:sp>
      <p:sp>
        <p:nvSpPr>
          <p:cNvPr id="9" name="Rectangle 8">
            <a:extLst>
              <a:ext uri="{FF2B5EF4-FFF2-40B4-BE49-F238E27FC236}">
                <a16:creationId xmlns:a16="http://schemas.microsoft.com/office/drawing/2014/main" id="{51D6D649-E9D8-4E12-BAB7-D0C64ABF3495}"/>
              </a:ext>
            </a:extLst>
          </p:cNvPr>
          <p:cNvSpPr/>
          <p:nvPr/>
        </p:nvSpPr>
        <p:spPr>
          <a:xfrm>
            <a:off x="838200" y="1690688"/>
            <a:ext cx="8087139" cy="4524315"/>
          </a:xfrm>
          <a:prstGeom prst="rect">
            <a:avLst/>
          </a:prstGeom>
        </p:spPr>
        <p:txBody>
          <a:bodyPr wrap="square">
            <a:spAutoFit/>
          </a:bodyPr>
          <a:lstStyle/>
          <a:p>
            <a:pPr marL="514350" indent="-514350">
              <a:buAutoNum type="romanLcParenBoth"/>
            </a:pPr>
            <a:r>
              <a:rPr lang="en-US" sz="2400" b="1" dirty="0">
                <a:solidFill>
                  <a:schemeClr val="bg1"/>
                </a:solidFill>
              </a:rPr>
              <a:t>If you use our app It will be time consuming surely.                 </a:t>
            </a:r>
          </a:p>
          <a:p>
            <a:pPr marL="514350" indent="-514350">
              <a:buAutoNum type="romanLcParenBoth"/>
            </a:pPr>
            <a:endParaRPr lang="en-US" sz="2400" b="1" dirty="0">
              <a:solidFill>
                <a:schemeClr val="bg1"/>
              </a:solidFill>
            </a:endParaRPr>
          </a:p>
          <a:p>
            <a:pPr marL="514350" indent="-514350">
              <a:buAutoNum type="romanLcParenBoth"/>
            </a:pPr>
            <a:r>
              <a:rPr lang="en-US" sz="2400" b="1" dirty="0">
                <a:solidFill>
                  <a:schemeClr val="bg1"/>
                </a:solidFill>
              </a:rPr>
              <a:t>By using our app you can judge which one is the best nearby garage provides the best service.</a:t>
            </a:r>
          </a:p>
          <a:p>
            <a:endParaRPr lang="en-US" sz="2400" b="1" dirty="0">
              <a:solidFill>
                <a:schemeClr val="bg1"/>
              </a:solidFill>
            </a:endParaRPr>
          </a:p>
          <a:p>
            <a:r>
              <a:rPr lang="en-US" sz="2400" b="1" dirty="0">
                <a:solidFill>
                  <a:schemeClr val="bg1"/>
                </a:solidFill>
              </a:rPr>
              <a:t>(iii) After surveying real data we found that there are lots private vehicle owner who don't have real knowledge of the repairing cost . If anyone use our app they will get a good knowledge of the repairing cost from our repairing packages </a:t>
            </a:r>
          </a:p>
          <a:p>
            <a:endParaRPr lang="en-US" sz="2400" b="1" dirty="0">
              <a:solidFill>
                <a:schemeClr val="bg1"/>
              </a:solidFill>
            </a:endParaRPr>
          </a:p>
          <a:p>
            <a:r>
              <a:rPr lang="en-US" sz="2400" b="1" dirty="0">
                <a:solidFill>
                  <a:schemeClr val="bg1"/>
                </a:solidFill>
              </a:rPr>
              <a:t>(iv) Users will be able to order fuel as per their demand which will be delivered to them from the nearest filling station.</a:t>
            </a:r>
          </a:p>
        </p:txBody>
      </p:sp>
    </p:spTree>
    <p:extLst>
      <p:ext uri="{BB962C8B-B14F-4D97-AF65-F5344CB8AC3E}">
        <p14:creationId xmlns:p14="http://schemas.microsoft.com/office/powerpoint/2010/main" val="1569714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239</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OBJECTIVE</vt:lpstr>
      <vt:lpstr>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Hasanur Rashid Bhuyain191-15-12797</dc:creator>
  <cp:lastModifiedBy>Hasanur Rashid Bhuyain191-15-12797</cp:lastModifiedBy>
  <cp:revision>5</cp:revision>
  <dcterms:created xsi:type="dcterms:W3CDTF">2021-10-28T21:05:02Z</dcterms:created>
  <dcterms:modified xsi:type="dcterms:W3CDTF">2021-10-28T22:41:09Z</dcterms:modified>
</cp:coreProperties>
</file>