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8F9D1-27A5-476B-BFAF-F917BC40F7E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FB93D8B-1DD6-44E9-AA45-78416ED599CC}">
      <dgm:prSet phldrT="[Text]"/>
      <dgm:spPr/>
      <dgm:t>
        <a:bodyPr/>
        <a:lstStyle/>
        <a:p>
          <a:r>
            <a:rPr lang="en-US" dirty="0" err="1" smtClean="0"/>
            <a:t>Membuat</a:t>
          </a:r>
          <a:r>
            <a:rPr lang="en-US" dirty="0" smtClean="0"/>
            <a:t> Element</a:t>
          </a:r>
          <a:endParaRPr lang="en-US" dirty="0"/>
        </a:p>
      </dgm:t>
    </dgm:pt>
    <dgm:pt modelId="{AC957616-C0A8-4D6B-8B44-E9C8BD1F05A0}" type="parTrans" cxnId="{F448F7C8-E542-47B1-9AF0-E7CBF9FFCBC5}">
      <dgm:prSet/>
      <dgm:spPr/>
      <dgm:t>
        <a:bodyPr/>
        <a:lstStyle/>
        <a:p>
          <a:endParaRPr lang="en-US"/>
        </a:p>
      </dgm:t>
    </dgm:pt>
    <dgm:pt modelId="{9873DA2C-0015-4972-8FC9-03F1BEAEA09C}" type="sibTrans" cxnId="{F448F7C8-E542-47B1-9AF0-E7CBF9FFCBC5}">
      <dgm:prSet/>
      <dgm:spPr/>
      <dgm:t>
        <a:bodyPr/>
        <a:lstStyle/>
        <a:p>
          <a:endParaRPr lang="en-US"/>
        </a:p>
      </dgm:t>
    </dgm:pt>
    <dgm:pt modelId="{BD409C8B-A890-49DD-9223-DDA4EFA34ABF}">
      <dgm:prSet phldrT="[Text]"/>
      <dgm:spPr/>
      <dgm:t>
        <a:bodyPr/>
        <a:lstStyle/>
        <a:p>
          <a:r>
            <a:rPr lang="en-US" dirty="0" err="1" smtClean="0"/>
            <a:t>Menambah</a:t>
          </a:r>
          <a:r>
            <a:rPr lang="en-US" dirty="0" smtClean="0"/>
            <a:t> Element</a:t>
          </a:r>
          <a:endParaRPr lang="en-US" dirty="0"/>
        </a:p>
      </dgm:t>
    </dgm:pt>
    <dgm:pt modelId="{1778BEC7-1580-4A3F-96BA-D00AF07D236F}" type="parTrans" cxnId="{E22492FC-6AF7-4401-97CD-D1B0AE91B63E}">
      <dgm:prSet/>
      <dgm:spPr/>
      <dgm:t>
        <a:bodyPr/>
        <a:lstStyle/>
        <a:p>
          <a:endParaRPr lang="en-US"/>
        </a:p>
      </dgm:t>
    </dgm:pt>
    <dgm:pt modelId="{96FC6B2B-C1AC-4180-BD6B-662CF306B708}" type="sibTrans" cxnId="{E22492FC-6AF7-4401-97CD-D1B0AE91B63E}">
      <dgm:prSet/>
      <dgm:spPr/>
      <dgm:t>
        <a:bodyPr/>
        <a:lstStyle/>
        <a:p>
          <a:endParaRPr lang="en-US"/>
        </a:p>
      </dgm:t>
    </dgm:pt>
    <dgm:pt modelId="{03EFBBF6-A6D1-4FF3-8D71-560E29D1EC7A}">
      <dgm:prSet phldrT="[Text]"/>
      <dgm:spPr/>
      <dgm:t>
        <a:bodyPr/>
        <a:lstStyle/>
        <a:p>
          <a:r>
            <a:rPr lang="en-US" dirty="0" err="1" smtClean="0"/>
            <a:t>Menghapus</a:t>
          </a:r>
          <a:r>
            <a:rPr lang="en-US" dirty="0" smtClean="0"/>
            <a:t> Element</a:t>
          </a:r>
          <a:endParaRPr lang="en-US" dirty="0"/>
        </a:p>
      </dgm:t>
    </dgm:pt>
    <dgm:pt modelId="{14C83B85-1585-4A15-8B68-63B9C433E344}" type="parTrans" cxnId="{ACA7788D-5B0A-4534-8573-A5C73E0903AA}">
      <dgm:prSet/>
      <dgm:spPr/>
      <dgm:t>
        <a:bodyPr/>
        <a:lstStyle/>
        <a:p>
          <a:endParaRPr lang="en-US"/>
        </a:p>
      </dgm:t>
    </dgm:pt>
    <dgm:pt modelId="{73820848-F436-411E-B7F5-00E2216A81A9}" type="sibTrans" cxnId="{ACA7788D-5B0A-4534-8573-A5C73E0903AA}">
      <dgm:prSet/>
      <dgm:spPr/>
      <dgm:t>
        <a:bodyPr/>
        <a:lstStyle/>
        <a:p>
          <a:endParaRPr lang="en-US"/>
        </a:p>
      </dgm:t>
    </dgm:pt>
    <dgm:pt modelId="{D00785B7-1BDC-464B-A85B-E2EBF446A336}" type="pres">
      <dgm:prSet presAssocID="{5228F9D1-27A5-476B-BFAF-F917BC40F7E8}" presName="compositeShape" presStyleCnt="0">
        <dgm:presLayoutVars>
          <dgm:dir/>
          <dgm:resizeHandles/>
        </dgm:presLayoutVars>
      </dgm:prSet>
      <dgm:spPr/>
    </dgm:pt>
    <dgm:pt modelId="{799D44D2-1CF9-4A55-99CA-4465425C7219}" type="pres">
      <dgm:prSet presAssocID="{5228F9D1-27A5-476B-BFAF-F917BC40F7E8}" presName="pyramid" presStyleLbl="node1" presStyleIdx="0" presStyleCnt="1"/>
      <dgm:spPr/>
    </dgm:pt>
    <dgm:pt modelId="{E1602544-684B-4C8E-A331-52E530EC077E}" type="pres">
      <dgm:prSet presAssocID="{5228F9D1-27A5-476B-BFAF-F917BC40F7E8}" presName="theList" presStyleCnt="0"/>
      <dgm:spPr/>
    </dgm:pt>
    <dgm:pt modelId="{CB04583B-8141-461A-A20C-495680643DE7}" type="pres">
      <dgm:prSet presAssocID="{6FB93D8B-1DD6-44E9-AA45-78416ED599CC}" presName="aNode" presStyleLbl="fgAcc1" presStyleIdx="0" presStyleCnt="3">
        <dgm:presLayoutVars>
          <dgm:bulletEnabled val="1"/>
        </dgm:presLayoutVars>
      </dgm:prSet>
      <dgm:spPr/>
    </dgm:pt>
    <dgm:pt modelId="{20FC0E82-5BF3-4E53-8CC4-87F4A3486F39}" type="pres">
      <dgm:prSet presAssocID="{6FB93D8B-1DD6-44E9-AA45-78416ED599CC}" presName="aSpace" presStyleCnt="0"/>
      <dgm:spPr/>
    </dgm:pt>
    <dgm:pt modelId="{E48D119C-7071-4532-8BD5-243B86FFFE60}" type="pres">
      <dgm:prSet presAssocID="{BD409C8B-A890-49DD-9223-DDA4EFA34ABF}" presName="aNode" presStyleLbl="fgAcc1" presStyleIdx="1" presStyleCnt="3">
        <dgm:presLayoutVars>
          <dgm:bulletEnabled val="1"/>
        </dgm:presLayoutVars>
      </dgm:prSet>
      <dgm:spPr/>
    </dgm:pt>
    <dgm:pt modelId="{82D4F519-2FAF-4AFA-B07E-2D8AA289F55D}" type="pres">
      <dgm:prSet presAssocID="{BD409C8B-A890-49DD-9223-DDA4EFA34ABF}" presName="aSpace" presStyleCnt="0"/>
      <dgm:spPr/>
    </dgm:pt>
    <dgm:pt modelId="{01ED45CC-B3C6-47EE-9B99-958D3B94ACC8}" type="pres">
      <dgm:prSet presAssocID="{03EFBBF6-A6D1-4FF3-8D71-560E29D1EC7A}" presName="aNode" presStyleLbl="fgAcc1" presStyleIdx="2" presStyleCnt="3">
        <dgm:presLayoutVars>
          <dgm:bulletEnabled val="1"/>
        </dgm:presLayoutVars>
      </dgm:prSet>
      <dgm:spPr/>
    </dgm:pt>
    <dgm:pt modelId="{EB143C9C-AA2A-42FF-A40E-17132916C71C}" type="pres">
      <dgm:prSet presAssocID="{03EFBBF6-A6D1-4FF3-8D71-560E29D1EC7A}" presName="aSpace" presStyleCnt="0"/>
      <dgm:spPr/>
    </dgm:pt>
  </dgm:ptLst>
  <dgm:cxnLst>
    <dgm:cxn modelId="{F78341AF-6FAB-4FB3-89EC-0B6737C5EF7A}" type="presOf" srcId="{BD409C8B-A890-49DD-9223-DDA4EFA34ABF}" destId="{E48D119C-7071-4532-8BD5-243B86FFFE60}" srcOrd="0" destOrd="0" presId="urn:microsoft.com/office/officeart/2005/8/layout/pyramid2"/>
    <dgm:cxn modelId="{05947EC7-D321-4870-AC0E-5283E72F27EC}" type="presOf" srcId="{03EFBBF6-A6D1-4FF3-8D71-560E29D1EC7A}" destId="{01ED45CC-B3C6-47EE-9B99-958D3B94ACC8}" srcOrd="0" destOrd="0" presId="urn:microsoft.com/office/officeart/2005/8/layout/pyramid2"/>
    <dgm:cxn modelId="{637B9BFA-0CF1-4A20-A0DA-EF3D64390851}" type="presOf" srcId="{6FB93D8B-1DD6-44E9-AA45-78416ED599CC}" destId="{CB04583B-8141-461A-A20C-495680643DE7}" srcOrd="0" destOrd="0" presId="urn:microsoft.com/office/officeart/2005/8/layout/pyramid2"/>
    <dgm:cxn modelId="{1E103967-0CC7-4D68-98BE-51A449F9B31A}" type="presOf" srcId="{5228F9D1-27A5-476B-BFAF-F917BC40F7E8}" destId="{D00785B7-1BDC-464B-A85B-E2EBF446A336}" srcOrd="0" destOrd="0" presId="urn:microsoft.com/office/officeart/2005/8/layout/pyramid2"/>
    <dgm:cxn modelId="{E22492FC-6AF7-4401-97CD-D1B0AE91B63E}" srcId="{5228F9D1-27A5-476B-BFAF-F917BC40F7E8}" destId="{BD409C8B-A890-49DD-9223-DDA4EFA34ABF}" srcOrd="1" destOrd="0" parTransId="{1778BEC7-1580-4A3F-96BA-D00AF07D236F}" sibTransId="{96FC6B2B-C1AC-4180-BD6B-662CF306B708}"/>
    <dgm:cxn modelId="{F448F7C8-E542-47B1-9AF0-E7CBF9FFCBC5}" srcId="{5228F9D1-27A5-476B-BFAF-F917BC40F7E8}" destId="{6FB93D8B-1DD6-44E9-AA45-78416ED599CC}" srcOrd="0" destOrd="0" parTransId="{AC957616-C0A8-4D6B-8B44-E9C8BD1F05A0}" sibTransId="{9873DA2C-0015-4972-8FC9-03F1BEAEA09C}"/>
    <dgm:cxn modelId="{ACA7788D-5B0A-4534-8573-A5C73E0903AA}" srcId="{5228F9D1-27A5-476B-BFAF-F917BC40F7E8}" destId="{03EFBBF6-A6D1-4FF3-8D71-560E29D1EC7A}" srcOrd="2" destOrd="0" parTransId="{14C83B85-1585-4A15-8B68-63B9C433E344}" sibTransId="{73820848-F436-411E-B7F5-00E2216A81A9}"/>
    <dgm:cxn modelId="{5FD61B06-9FF0-417E-AAE8-1DAA42C57D47}" type="presParOf" srcId="{D00785B7-1BDC-464B-A85B-E2EBF446A336}" destId="{799D44D2-1CF9-4A55-99CA-4465425C7219}" srcOrd="0" destOrd="0" presId="urn:microsoft.com/office/officeart/2005/8/layout/pyramid2"/>
    <dgm:cxn modelId="{A5CF04F2-01B7-4706-8B0A-EF84E08FE4B1}" type="presParOf" srcId="{D00785B7-1BDC-464B-A85B-E2EBF446A336}" destId="{E1602544-684B-4C8E-A331-52E530EC077E}" srcOrd="1" destOrd="0" presId="urn:microsoft.com/office/officeart/2005/8/layout/pyramid2"/>
    <dgm:cxn modelId="{97443361-76B9-4A59-B48E-D76A82BD06FC}" type="presParOf" srcId="{E1602544-684B-4C8E-A331-52E530EC077E}" destId="{CB04583B-8141-461A-A20C-495680643DE7}" srcOrd="0" destOrd="0" presId="urn:microsoft.com/office/officeart/2005/8/layout/pyramid2"/>
    <dgm:cxn modelId="{FC15444C-E2B1-468A-93FE-78C0839CE30F}" type="presParOf" srcId="{E1602544-684B-4C8E-A331-52E530EC077E}" destId="{20FC0E82-5BF3-4E53-8CC4-87F4A3486F39}" srcOrd="1" destOrd="0" presId="urn:microsoft.com/office/officeart/2005/8/layout/pyramid2"/>
    <dgm:cxn modelId="{B912B0B1-0A7E-46A9-9A8F-BE536EDD9AE8}" type="presParOf" srcId="{E1602544-684B-4C8E-A331-52E530EC077E}" destId="{E48D119C-7071-4532-8BD5-243B86FFFE60}" srcOrd="2" destOrd="0" presId="urn:microsoft.com/office/officeart/2005/8/layout/pyramid2"/>
    <dgm:cxn modelId="{90EDA279-75B0-457E-9D23-2224473446AC}" type="presParOf" srcId="{E1602544-684B-4C8E-A331-52E530EC077E}" destId="{82D4F519-2FAF-4AFA-B07E-2D8AA289F55D}" srcOrd="3" destOrd="0" presId="urn:microsoft.com/office/officeart/2005/8/layout/pyramid2"/>
    <dgm:cxn modelId="{75424B7A-1381-4312-8C31-196EBADC42B3}" type="presParOf" srcId="{E1602544-684B-4C8E-A331-52E530EC077E}" destId="{01ED45CC-B3C6-47EE-9B99-958D3B94ACC8}" srcOrd="4" destOrd="0" presId="urn:microsoft.com/office/officeart/2005/8/layout/pyramid2"/>
    <dgm:cxn modelId="{DEB5A3E5-EFDA-46AB-8888-AA95379752B2}" type="presParOf" srcId="{E1602544-684B-4C8E-A331-52E530EC077E}" destId="{EB143C9C-AA2A-42FF-A40E-17132916C71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58FD9-A72D-4ACB-873E-CC00E9448F2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C3CA4-BFE6-4A59-964F-82D20325A0EE}">
      <dgm:prSet phldrT="[Text]"/>
      <dgm:spPr/>
      <dgm:t>
        <a:bodyPr/>
        <a:lstStyle/>
        <a:p>
          <a:r>
            <a:rPr lang="en-US" dirty="0" smtClean="0"/>
            <a:t>Node </a:t>
          </a:r>
          <a:endParaRPr lang="en-US" dirty="0"/>
        </a:p>
      </dgm:t>
    </dgm:pt>
    <dgm:pt modelId="{839334E5-BDF1-4756-AA4A-7E59E7A10F6C}" type="parTrans" cxnId="{F1F8AFF6-065C-4120-B971-20CFB687F964}">
      <dgm:prSet/>
      <dgm:spPr/>
      <dgm:t>
        <a:bodyPr/>
        <a:lstStyle/>
        <a:p>
          <a:endParaRPr lang="en-US"/>
        </a:p>
      </dgm:t>
    </dgm:pt>
    <dgm:pt modelId="{670DF89E-4DA3-40B5-AAA9-1824991A2BB1}" type="sibTrans" cxnId="{F1F8AFF6-065C-4120-B971-20CFB687F964}">
      <dgm:prSet/>
      <dgm:spPr/>
      <dgm:t>
        <a:bodyPr/>
        <a:lstStyle/>
        <a:p>
          <a:endParaRPr lang="en-US"/>
        </a:p>
      </dgm:t>
    </dgm:pt>
    <dgm:pt modelId="{C36C9F65-E84C-4FDB-93B2-A8713204DC84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4DE01663-2215-4C64-A935-911499A383FB}" type="parTrans" cxnId="{5DCECF04-ED16-480A-BFB6-9C27657E0CD4}">
      <dgm:prSet/>
      <dgm:spPr/>
      <dgm:t>
        <a:bodyPr/>
        <a:lstStyle/>
        <a:p>
          <a:endParaRPr lang="en-US"/>
        </a:p>
      </dgm:t>
    </dgm:pt>
    <dgm:pt modelId="{EA6F8360-A211-49C0-A23E-D45654DEB71A}" type="sibTrans" cxnId="{5DCECF04-ED16-480A-BFB6-9C27657E0CD4}">
      <dgm:prSet/>
      <dgm:spPr/>
      <dgm:t>
        <a:bodyPr/>
        <a:lstStyle/>
        <a:p>
          <a:endParaRPr lang="en-US"/>
        </a:p>
      </dgm:t>
    </dgm:pt>
    <dgm:pt modelId="{2A7397B6-778D-4563-921A-D1F59F7584CB}">
      <dgm:prSet phldrT="[Text]"/>
      <dgm:spPr/>
      <dgm:t>
        <a:bodyPr/>
        <a:lstStyle/>
        <a:p>
          <a:r>
            <a:rPr lang="en-US" dirty="0" smtClean="0"/>
            <a:t>Element</a:t>
          </a:r>
          <a:endParaRPr lang="en-US" dirty="0"/>
        </a:p>
      </dgm:t>
    </dgm:pt>
    <dgm:pt modelId="{F22661EE-D922-4135-8E2E-FAE85C87F7AB}" type="parTrans" cxnId="{7A27BD97-40D1-48A0-8C31-8482AC5EB026}">
      <dgm:prSet/>
      <dgm:spPr/>
      <dgm:t>
        <a:bodyPr/>
        <a:lstStyle/>
        <a:p>
          <a:endParaRPr lang="en-US"/>
        </a:p>
      </dgm:t>
    </dgm:pt>
    <dgm:pt modelId="{93644507-64FE-4E29-AC20-AAF30F364F75}" type="sibTrans" cxnId="{7A27BD97-40D1-48A0-8C31-8482AC5EB026}">
      <dgm:prSet/>
      <dgm:spPr/>
      <dgm:t>
        <a:bodyPr/>
        <a:lstStyle/>
        <a:p>
          <a:endParaRPr lang="en-US"/>
        </a:p>
      </dgm:t>
    </dgm:pt>
    <dgm:pt modelId="{63E0B5D2-5353-46C9-ADED-6CDC22919240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AC431501-8141-4AB9-AC0E-9C5B260862D0}" type="parTrans" cxnId="{03775E61-ED13-4A4C-B81E-261D1D6672C2}">
      <dgm:prSet/>
      <dgm:spPr/>
      <dgm:t>
        <a:bodyPr/>
        <a:lstStyle/>
        <a:p>
          <a:endParaRPr lang="en-US"/>
        </a:p>
      </dgm:t>
    </dgm:pt>
    <dgm:pt modelId="{1616DBC3-C05A-4C21-98C1-9ED3182918D7}" type="sibTrans" cxnId="{03775E61-ED13-4A4C-B81E-261D1D6672C2}">
      <dgm:prSet/>
      <dgm:spPr/>
      <dgm:t>
        <a:bodyPr/>
        <a:lstStyle/>
        <a:p>
          <a:endParaRPr lang="en-US"/>
        </a:p>
      </dgm:t>
    </dgm:pt>
    <dgm:pt modelId="{FA7943BC-80AF-4FD7-8626-E17B15ED787B}">
      <dgm:prSet phldrT="[Text]"/>
      <dgm:spPr/>
      <dgm:t>
        <a:bodyPr/>
        <a:lstStyle/>
        <a:p>
          <a:r>
            <a:rPr lang="en-US" dirty="0" smtClean="0"/>
            <a:t>append</a:t>
          </a:r>
          <a:endParaRPr lang="en-US" dirty="0"/>
        </a:p>
      </dgm:t>
    </dgm:pt>
    <dgm:pt modelId="{62AFB7BB-916C-48B6-A4EC-A91A93657BC6}" type="parTrans" cxnId="{2DFC653C-1AE8-4871-9B5D-364EEEB76495}">
      <dgm:prSet/>
      <dgm:spPr/>
      <dgm:t>
        <a:bodyPr/>
        <a:lstStyle/>
        <a:p>
          <a:endParaRPr lang="en-US"/>
        </a:p>
      </dgm:t>
    </dgm:pt>
    <dgm:pt modelId="{07B3C322-3311-4D49-BB12-0DA624FC0953}" type="sibTrans" cxnId="{2DFC653C-1AE8-4871-9B5D-364EEEB76495}">
      <dgm:prSet/>
      <dgm:spPr/>
      <dgm:t>
        <a:bodyPr/>
        <a:lstStyle/>
        <a:p>
          <a:endParaRPr lang="en-US"/>
        </a:p>
      </dgm:t>
    </dgm:pt>
    <dgm:pt modelId="{9FD8AAC9-B300-449E-9546-A88864457BCE}">
      <dgm:prSet phldrT="[Text]"/>
      <dgm:spPr/>
      <dgm:t>
        <a:bodyPr/>
        <a:lstStyle/>
        <a:p>
          <a:r>
            <a:rPr lang="en-US" dirty="0" smtClean="0"/>
            <a:t>Append</a:t>
          </a:r>
          <a:endParaRPr lang="en-US" dirty="0"/>
        </a:p>
      </dgm:t>
    </dgm:pt>
    <dgm:pt modelId="{4E5461DD-2BCF-43F3-8842-E05EB5C07DE0}" type="parTrans" cxnId="{87E97833-F06A-4E8F-BEDF-689741666097}">
      <dgm:prSet/>
      <dgm:spPr/>
      <dgm:t>
        <a:bodyPr/>
        <a:lstStyle/>
        <a:p>
          <a:endParaRPr lang="en-US"/>
        </a:p>
      </dgm:t>
    </dgm:pt>
    <dgm:pt modelId="{DDF8D7F3-91E8-4554-9E44-758850DF904A}" type="sibTrans" cxnId="{87E97833-F06A-4E8F-BEDF-689741666097}">
      <dgm:prSet/>
      <dgm:spPr/>
      <dgm:t>
        <a:bodyPr/>
        <a:lstStyle/>
        <a:p>
          <a:endParaRPr lang="en-US"/>
        </a:p>
      </dgm:t>
    </dgm:pt>
    <dgm:pt modelId="{366C888B-33B4-4C85-8517-395D225C87B4}">
      <dgm:prSet phldrT="[Text]"/>
      <dgm:spPr/>
      <dgm:t>
        <a:bodyPr/>
        <a:lstStyle/>
        <a:p>
          <a:r>
            <a:rPr lang="en-US" dirty="0" err="1" smtClean="0"/>
            <a:t>appendChild</a:t>
          </a:r>
          <a:endParaRPr lang="en-US" dirty="0"/>
        </a:p>
      </dgm:t>
    </dgm:pt>
    <dgm:pt modelId="{69F1A820-6A07-4B0C-861A-75756BC469F9}" type="parTrans" cxnId="{233EDEA2-7921-48CD-AC7E-680461811241}">
      <dgm:prSet/>
      <dgm:spPr/>
      <dgm:t>
        <a:bodyPr/>
        <a:lstStyle/>
        <a:p>
          <a:endParaRPr lang="en-US"/>
        </a:p>
      </dgm:t>
    </dgm:pt>
    <dgm:pt modelId="{84899AF3-308A-401C-977A-30E54F25398E}" type="sibTrans" cxnId="{233EDEA2-7921-48CD-AC7E-680461811241}">
      <dgm:prSet/>
      <dgm:spPr/>
      <dgm:t>
        <a:bodyPr/>
        <a:lstStyle/>
        <a:p>
          <a:endParaRPr lang="en-US"/>
        </a:p>
      </dgm:t>
    </dgm:pt>
    <dgm:pt modelId="{558EFBAA-86BC-48B8-9E92-5BB744C5F690}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E410B94E-F539-4B7D-9BE5-C35389EBDE93}" type="parTrans" cxnId="{166F34A6-BC7E-4449-ACAF-66CC3040621B}">
      <dgm:prSet/>
      <dgm:spPr/>
      <dgm:t>
        <a:bodyPr/>
        <a:lstStyle/>
        <a:p>
          <a:endParaRPr lang="en-US"/>
        </a:p>
      </dgm:t>
    </dgm:pt>
    <dgm:pt modelId="{0AC7B9F2-6661-4468-81A3-82CF625C1205}" type="sibTrans" cxnId="{166F34A6-BC7E-4449-ACAF-66CC3040621B}">
      <dgm:prSet/>
      <dgm:spPr/>
      <dgm:t>
        <a:bodyPr/>
        <a:lstStyle/>
        <a:p>
          <a:endParaRPr lang="en-US"/>
        </a:p>
      </dgm:t>
    </dgm:pt>
    <dgm:pt modelId="{53CAAF98-15B1-4310-8B73-40100324BA27}">
      <dgm:prSet phldrT="[Text]"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91D704EC-E2B5-48CC-B946-A49356A0B281}" type="parTrans" cxnId="{7B17CB0B-EAA2-4C0E-9E40-5AF2B2B1BDB2}">
      <dgm:prSet/>
      <dgm:spPr/>
      <dgm:t>
        <a:bodyPr/>
        <a:lstStyle/>
        <a:p>
          <a:endParaRPr lang="en-US"/>
        </a:p>
      </dgm:t>
    </dgm:pt>
    <dgm:pt modelId="{699BCCFC-979B-4196-97F5-DD7EDCB425B9}" type="sibTrans" cxnId="{7B17CB0B-EAA2-4C0E-9E40-5AF2B2B1BDB2}">
      <dgm:prSet/>
      <dgm:spPr/>
      <dgm:t>
        <a:bodyPr/>
        <a:lstStyle/>
        <a:p>
          <a:endParaRPr lang="en-US"/>
        </a:p>
      </dgm:t>
    </dgm:pt>
    <dgm:pt modelId="{7C457F24-3066-4D41-8F08-80DBDC517F49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FF67273-E211-47A2-9337-1FAA65194D2A}" type="parTrans" cxnId="{86B4D7BF-ACC2-4B8C-8D06-0DE324EA95A9}">
      <dgm:prSet/>
      <dgm:spPr/>
      <dgm:t>
        <a:bodyPr/>
        <a:lstStyle/>
        <a:p>
          <a:endParaRPr lang="en-US"/>
        </a:p>
      </dgm:t>
    </dgm:pt>
    <dgm:pt modelId="{9099478E-BC15-4962-8E41-02BA3462DC67}" type="sibTrans" cxnId="{86B4D7BF-ACC2-4B8C-8D06-0DE324EA95A9}">
      <dgm:prSet/>
      <dgm:spPr/>
      <dgm:t>
        <a:bodyPr/>
        <a:lstStyle/>
        <a:p>
          <a:endParaRPr lang="en-US"/>
        </a:p>
      </dgm:t>
    </dgm:pt>
    <dgm:pt modelId="{89C621F4-A56C-47B6-B3CD-A41D725CDBA0}">
      <dgm:prSet phldrT="[Text]"/>
      <dgm:spPr/>
      <dgm:t>
        <a:bodyPr/>
        <a:lstStyle/>
        <a:p>
          <a:r>
            <a:rPr lang="en-US" dirty="0" smtClean="0"/>
            <a:t>include </a:t>
          </a:r>
          <a:endParaRPr lang="en-US" dirty="0"/>
        </a:p>
      </dgm:t>
    </dgm:pt>
    <dgm:pt modelId="{92DF545A-D426-438D-9C59-A715E92B54E0}" type="parTrans" cxnId="{34BBEA30-3F87-4E0A-9194-9E8366AAC4FF}">
      <dgm:prSet/>
      <dgm:spPr/>
      <dgm:t>
        <a:bodyPr/>
        <a:lstStyle/>
        <a:p>
          <a:endParaRPr lang="en-US"/>
        </a:p>
      </dgm:t>
    </dgm:pt>
    <dgm:pt modelId="{3158788A-CAA5-45DB-9F6A-03627010275F}" type="sibTrans" cxnId="{34BBEA30-3F87-4E0A-9194-9E8366AAC4FF}">
      <dgm:prSet/>
      <dgm:spPr/>
      <dgm:t>
        <a:bodyPr/>
        <a:lstStyle/>
        <a:p>
          <a:endParaRPr lang="en-US"/>
        </a:p>
      </dgm:t>
    </dgm:pt>
    <dgm:pt modelId="{6548DE5E-6584-458F-93EC-0B37B965D6FE}" type="pres">
      <dgm:prSet presAssocID="{08058FD9-A72D-4ACB-873E-CC00E9448F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C4C0EA-1719-446D-87F5-B77323830E0C}" type="pres">
      <dgm:prSet presAssocID="{A80C3CA4-BFE6-4A59-964F-82D20325A0EE}" presName="root1" presStyleCnt="0"/>
      <dgm:spPr/>
    </dgm:pt>
    <dgm:pt modelId="{3BF13DBC-26D7-4297-B4A8-A1DC27D88DDF}" type="pres">
      <dgm:prSet presAssocID="{A80C3CA4-BFE6-4A59-964F-82D20325A0EE}" presName="LevelOneTextNode" presStyleLbl="node0" presStyleIdx="0" presStyleCnt="1">
        <dgm:presLayoutVars>
          <dgm:chPref val="3"/>
        </dgm:presLayoutVars>
      </dgm:prSet>
      <dgm:spPr/>
    </dgm:pt>
    <dgm:pt modelId="{51171ECB-0A40-4690-A6D2-6C5DB83B5DD5}" type="pres">
      <dgm:prSet presAssocID="{A80C3CA4-BFE6-4A59-964F-82D20325A0EE}" presName="level2hierChild" presStyleCnt="0"/>
      <dgm:spPr/>
    </dgm:pt>
    <dgm:pt modelId="{4705ED33-EACF-4D90-8E09-8179EE9F640D}" type="pres">
      <dgm:prSet presAssocID="{4DE01663-2215-4C64-A935-911499A383FB}" presName="conn2-1" presStyleLbl="parChTrans1D2" presStyleIdx="0" presStyleCnt="2"/>
      <dgm:spPr/>
    </dgm:pt>
    <dgm:pt modelId="{5FCDE289-7610-4E2C-932D-D4983F9F77DC}" type="pres">
      <dgm:prSet presAssocID="{4DE01663-2215-4C64-A935-911499A383FB}" presName="connTx" presStyleLbl="parChTrans1D2" presStyleIdx="0" presStyleCnt="2"/>
      <dgm:spPr/>
    </dgm:pt>
    <dgm:pt modelId="{920A3237-03FB-449B-8297-09E1FE17DBCB}" type="pres">
      <dgm:prSet presAssocID="{C36C9F65-E84C-4FDB-93B2-A8713204DC84}" presName="root2" presStyleCnt="0"/>
      <dgm:spPr/>
    </dgm:pt>
    <dgm:pt modelId="{DAE588E6-4D0C-45CB-8602-3B7110B2B576}" type="pres">
      <dgm:prSet presAssocID="{C36C9F65-E84C-4FDB-93B2-A8713204DC84}" presName="LevelTwoTextNode" presStyleLbl="node2" presStyleIdx="0" presStyleCnt="2">
        <dgm:presLayoutVars>
          <dgm:chPref val="3"/>
        </dgm:presLayoutVars>
      </dgm:prSet>
      <dgm:spPr/>
    </dgm:pt>
    <dgm:pt modelId="{048B9A05-3D1D-44A1-AD49-656DC73DA8A8}" type="pres">
      <dgm:prSet presAssocID="{C36C9F65-E84C-4FDB-93B2-A8713204DC84}" presName="level3hierChild" presStyleCnt="0"/>
      <dgm:spPr/>
    </dgm:pt>
    <dgm:pt modelId="{960BC921-DE0F-48DD-BD53-4E9982F4F392}" type="pres">
      <dgm:prSet presAssocID="{F22661EE-D922-4135-8E2E-FAE85C87F7AB}" presName="conn2-1" presStyleLbl="parChTrans1D3" presStyleIdx="0" presStyleCnt="4"/>
      <dgm:spPr/>
    </dgm:pt>
    <dgm:pt modelId="{19272B62-788D-4404-A85C-2050C078D493}" type="pres">
      <dgm:prSet presAssocID="{F22661EE-D922-4135-8E2E-FAE85C87F7AB}" presName="connTx" presStyleLbl="parChTrans1D3" presStyleIdx="0" presStyleCnt="4"/>
      <dgm:spPr/>
    </dgm:pt>
    <dgm:pt modelId="{C6738B5D-AC87-4787-921C-9DB4CA0EDE6B}" type="pres">
      <dgm:prSet presAssocID="{2A7397B6-778D-4563-921A-D1F59F7584CB}" presName="root2" presStyleCnt="0"/>
      <dgm:spPr/>
    </dgm:pt>
    <dgm:pt modelId="{AEBE3A48-9F18-4D7F-8100-297EF1C8D2E3}" type="pres">
      <dgm:prSet presAssocID="{2A7397B6-778D-4563-921A-D1F59F7584C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CFC0B8-6954-4E08-8392-091515272CDF}" type="pres">
      <dgm:prSet presAssocID="{2A7397B6-778D-4563-921A-D1F59F7584CB}" presName="level3hierChild" presStyleCnt="0"/>
      <dgm:spPr/>
    </dgm:pt>
    <dgm:pt modelId="{178B1D4F-3185-42B2-9069-60C4F3417881}" type="pres">
      <dgm:prSet presAssocID="{E410B94E-F539-4B7D-9BE5-C35389EBDE93}" presName="conn2-1" presStyleLbl="parChTrans1D4" presStyleIdx="0" presStyleCnt="4"/>
      <dgm:spPr/>
    </dgm:pt>
    <dgm:pt modelId="{1248892B-C487-48EB-951F-DBB542C74CA3}" type="pres">
      <dgm:prSet presAssocID="{E410B94E-F539-4B7D-9BE5-C35389EBDE93}" presName="connTx" presStyleLbl="parChTrans1D4" presStyleIdx="0" presStyleCnt="4"/>
      <dgm:spPr/>
    </dgm:pt>
    <dgm:pt modelId="{2912E549-F609-4DDA-BBD5-AA5C1D6509CC}" type="pres">
      <dgm:prSet presAssocID="{558EFBAA-86BC-48B8-9E92-5BB744C5F690}" presName="root2" presStyleCnt="0"/>
      <dgm:spPr/>
    </dgm:pt>
    <dgm:pt modelId="{01B2528C-2EF5-468D-89D4-DCA3897E4052}" type="pres">
      <dgm:prSet presAssocID="{558EFBAA-86BC-48B8-9E92-5BB744C5F690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4F22A-FAD0-431B-A691-D96E0FFF8300}" type="pres">
      <dgm:prSet presAssocID="{558EFBAA-86BC-48B8-9E92-5BB744C5F690}" presName="level3hierChild" presStyleCnt="0"/>
      <dgm:spPr/>
    </dgm:pt>
    <dgm:pt modelId="{DEA9736F-C131-4F60-AA59-598100955D76}" type="pres">
      <dgm:prSet presAssocID="{AC431501-8141-4AB9-AC0E-9C5B260862D0}" presName="conn2-1" presStyleLbl="parChTrans1D3" presStyleIdx="1" presStyleCnt="4"/>
      <dgm:spPr/>
    </dgm:pt>
    <dgm:pt modelId="{FD6AC823-B4F3-4B90-8196-B2EB91497C89}" type="pres">
      <dgm:prSet presAssocID="{AC431501-8141-4AB9-AC0E-9C5B260862D0}" presName="connTx" presStyleLbl="parChTrans1D3" presStyleIdx="1" presStyleCnt="4"/>
      <dgm:spPr/>
    </dgm:pt>
    <dgm:pt modelId="{6B72661E-CF8E-487A-BC46-60C27C78E075}" type="pres">
      <dgm:prSet presAssocID="{63E0B5D2-5353-46C9-ADED-6CDC22919240}" presName="root2" presStyleCnt="0"/>
      <dgm:spPr/>
    </dgm:pt>
    <dgm:pt modelId="{8761C675-9BDE-4C18-A7D5-811C80AE66E5}" type="pres">
      <dgm:prSet presAssocID="{63E0B5D2-5353-46C9-ADED-6CDC2291924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48B85-3C06-4B24-9AE1-FDF411EA7E65}" type="pres">
      <dgm:prSet presAssocID="{63E0B5D2-5353-46C9-ADED-6CDC22919240}" presName="level3hierChild" presStyleCnt="0"/>
      <dgm:spPr/>
    </dgm:pt>
    <dgm:pt modelId="{F1F26C28-7C67-4905-B932-718FD132AA1C}" type="pres">
      <dgm:prSet presAssocID="{91D704EC-E2B5-48CC-B946-A49356A0B281}" presName="conn2-1" presStyleLbl="parChTrans1D4" presStyleIdx="1" presStyleCnt="4"/>
      <dgm:spPr/>
    </dgm:pt>
    <dgm:pt modelId="{5ABD78AA-7499-47A5-8761-C3680A04C5BA}" type="pres">
      <dgm:prSet presAssocID="{91D704EC-E2B5-48CC-B946-A49356A0B281}" presName="connTx" presStyleLbl="parChTrans1D4" presStyleIdx="1" presStyleCnt="4"/>
      <dgm:spPr/>
    </dgm:pt>
    <dgm:pt modelId="{68A7DF55-277B-4874-9959-6113BD61B3FC}" type="pres">
      <dgm:prSet presAssocID="{53CAAF98-15B1-4310-8B73-40100324BA27}" presName="root2" presStyleCnt="0"/>
      <dgm:spPr/>
    </dgm:pt>
    <dgm:pt modelId="{D8048436-242E-4C89-8872-123F8337EAA8}" type="pres">
      <dgm:prSet presAssocID="{53CAAF98-15B1-4310-8B73-40100324BA27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EB8D41-8D59-4448-8986-7E2AE3B2C202}" type="pres">
      <dgm:prSet presAssocID="{53CAAF98-15B1-4310-8B73-40100324BA27}" presName="level3hierChild" presStyleCnt="0"/>
      <dgm:spPr/>
    </dgm:pt>
    <dgm:pt modelId="{06E0CBF9-81B1-4C32-867F-AE7FBAB0E631}" type="pres">
      <dgm:prSet presAssocID="{62AFB7BB-916C-48B6-A4EC-A91A93657BC6}" presName="conn2-1" presStyleLbl="parChTrans1D2" presStyleIdx="1" presStyleCnt="2"/>
      <dgm:spPr/>
    </dgm:pt>
    <dgm:pt modelId="{D1FBAEE7-9E9D-4EC1-A498-B0666BEBB53A}" type="pres">
      <dgm:prSet presAssocID="{62AFB7BB-916C-48B6-A4EC-A91A93657BC6}" presName="connTx" presStyleLbl="parChTrans1D2" presStyleIdx="1" presStyleCnt="2"/>
      <dgm:spPr/>
    </dgm:pt>
    <dgm:pt modelId="{0CBC92FD-1669-42D8-981E-C06D5020133B}" type="pres">
      <dgm:prSet presAssocID="{FA7943BC-80AF-4FD7-8626-E17B15ED787B}" presName="root2" presStyleCnt="0"/>
      <dgm:spPr/>
    </dgm:pt>
    <dgm:pt modelId="{FA829D9C-6605-44EA-B289-8C49B0E0C8AB}" type="pres">
      <dgm:prSet presAssocID="{FA7943BC-80AF-4FD7-8626-E17B15ED787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FEAD11-C9D9-4C22-9554-E1407F08EE6A}" type="pres">
      <dgm:prSet presAssocID="{FA7943BC-80AF-4FD7-8626-E17B15ED787B}" presName="level3hierChild" presStyleCnt="0"/>
      <dgm:spPr/>
    </dgm:pt>
    <dgm:pt modelId="{1832B3A6-6AA8-44D6-8FD1-E15DAC1D5D7E}" type="pres">
      <dgm:prSet presAssocID="{4E5461DD-2BCF-43F3-8842-E05EB5C07DE0}" presName="conn2-1" presStyleLbl="parChTrans1D3" presStyleIdx="2" presStyleCnt="4"/>
      <dgm:spPr/>
    </dgm:pt>
    <dgm:pt modelId="{53CB0269-C435-4C10-B7F1-1BA703634252}" type="pres">
      <dgm:prSet presAssocID="{4E5461DD-2BCF-43F3-8842-E05EB5C07DE0}" presName="connTx" presStyleLbl="parChTrans1D3" presStyleIdx="2" presStyleCnt="4"/>
      <dgm:spPr/>
    </dgm:pt>
    <dgm:pt modelId="{7B394690-EBD2-4AD5-AD8F-994FB056492C}" type="pres">
      <dgm:prSet presAssocID="{9FD8AAC9-B300-449E-9546-A88864457BCE}" presName="root2" presStyleCnt="0"/>
      <dgm:spPr/>
    </dgm:pt>
    <dgm:pt modelId="{0CBDEA87-0FA7-4B43-BE62-AC274A956B99}" type="pres">
      <dgm:prSet presAssocID="{9FD8AAC9-B300-449E-9546-A88864457BCE}" presName="LevelTwoTextNode" presStyleLbl="node3" presStyleIdx="2" presStyleCnt="4">
        <dgm:presLayoutVars>
          <dgm:chPref val="3"/>
        </dgm:presLayoutVars>
      </dgm:prSet>
      <dgm:spPr/>
    </dgm:pt>
    <dgm:pt modelId="{B209FC2F-5246-4400-95C9-5BF46AAE2F8D}" type="pres">
      <dgm:prSet presAssocID="{9FD8AAC9-B300-449E-9546-A88864457BCE}" presName="level3hierChild" presStyleCnt="0"/>
      <dgm:spPr/>
    </dgm:pt>
    <dgm:pt modelId="{5054CDBE-6BEF-4FAB-BAAC-A63792784362}" type="pres">
      <dgm:prSet presAssocID="{4FF67273-E211-47A2-9337-1FAA65194D2A}" presName="conn2-1" presStyleLbl="parChTrans1D4" presStyleIdx="2" presStyleCnt="4"/>
      <dgm:spPr/>
    </dgm:pt>
    <dgm:pt modelId="{7994E18E-F643-4FC3-BC2B-DA37742B3B07}" type="pres">
      <dgm:prSet presAssocID="{4FF67273-E211-47A2-9337-1FAA65194D2A}" presName="connTx" presStyleLbl="parChTrans1D4" presStyleIdx="2" presStyleCnt="4"/>
      <dgm:spPr/>
    </dgm:pt>
    <dgm:pt modelId="{C6ED413A-817D-431B-BD7C-14A25A293E17}" type="pres">
      <dgm:prSet presAssocID="{7C457F24-3066-4D41-8F08-80DBDC517F49}" presName="root2" presStyleCnt="0"/>
      <dgm:spPr/>
    </dgm:pt>
    <dgm:pt modelId="{2E4EE803-CE1B-4383-B97D-D6F96476081D}" type="pres">
      <dgm:prSet presAssocID="{7C457F24-3066-4D41-8F08-80DBDC517F49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C15E7C-1FF6-4FD3-BCA5-56B5F7713995}" type="pres">
      <dgm:prSet presAssocID="{7C457F24-3066-4D41-8F08-80DBDC517F49}" presName="level3hierChild" presStyleCnt="0"/>
      <dgm:spPr/>
    </dgm:pt>
    <dgm:pt modelId="{25E08951-EEAC-4D80-B663-8F6D1B430261}" type="pres">
      <dgm:prSet presAssocID="{69F1A820-6A07-4B0C-861A-75756BC469F9}" presName="conn2-1" presStyleLbl="parChTrans1D3" presStyleIdx="3" presStyleCnt="4"/>
      <dgm:spPr/>
    </dgm:pt>
    <dgm:pt modelId="{8024B3AB-5EF9-4C3A-9175-1094586C2A02}" type="pres">
      <dgm:prSet presAssocID="{69F1A820-6A07-4B0C-861A-75756BC469F9}" presName="connTx" presStyleLbl="parChTrans1D3" presStyleIdx="3" presStyleCnt="4"/>
      <dgm:spPr/>
    </dgm:pt>
    <dgm:pt modelId="{BF18C4EC-3A0D-4950-B798-E68A75CB8F3E}" type="pres">
      <dgm:prSet presAssocID="{366C888B-33B4-4C85-8517-395D225C87B4}" presName="root2" presStyleCnt="0"/>
      <dgm:spPr/>
    </dgm:pt>
    <dgm:pt modelId="{DD2E1CEA-E4B9-417E-B9F3-0BA61FDC93BA}" type="pres">
      <dgm:prSet presAssocID="{366C888B-33B4-4C85-8517-395D225C87B4}" presName="LevelTwoTextNode" presStyleLbl="node3" presStyleIdx="3" presStyleCnt="4">
        <dgm:presLayoutVars>
          <dgm:chPref val="3"/>
        </dgm:presLayoutVars>
      </dgm:prSet>
      <dgm:spPr/>
    </dgm:pt>
    <dgm:pt modelId="{296DA452-F593-4005-9680-3ACF3D0B4F7A}" type="pres">
      <dgm:prSet presAssocID="{366C888B-33B4-4C85-8517-395D225C87B4}" presName="level3hierChild" presStyleCnt="0"/>
      <dgm:spPr/>
    </dgm:pt>
    <dgm:pt modelId="{772836D4-AFF8-4630-A556-8475D24CC1B1}" type="pres">
      <dgm:prSet presAssocID="{92DF545A-D426-438D-9C59-A715E92B54E0}" presName="conn2-1" presStyleLbl="parChTrans1D4" presStyleIdx="3" presStyleCnt="4"/>
      <dgm:spPr/>
    </dgm:pt>
    <dgm:pt modelId="{EF86564D-E327-4142-819C-33887C095583}" type="pres">
      <dgm:prSet presAssocID="{92DF545A-D426-438D-9C59-A715E92B54E0}" presName="connTx" presStyleLbl="parChTrans1D4" presStyleIdx="3" presStyleCnt="4"/>
      <dgm:spPr/>
    </dgm:pt>
    <dgm:pt modelId="{D538A1C0-9826-4794-AE33-F8FD28F3F61B}" type="pres">
      <dgm:prSet presAssocID="{89C621F4-A56C-47B6-B3CD-A41D725CDBA0}" presName="root2" presStyleCnt="0"/>
      <dgm:spPr/>
    </dgm:pt>
    <dgm:pt modelId="{E68370CA-DCF6-45BB-AA53-99FC8037D903}" type="pres">
      <dgm:prSet presAssocID="{89C621F4-A56C-47B6-B3CD-A41D725CDBA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D6432-8AC1-44E7-A738-2CD3687E6035}" type="pres">
      <dgm:prSet presAssocID="{89C621F4-A56C-47B6-B3CD-A41D725CDBA0}" presName="level3hierChild" presStyleCnt="0"/>
      <dgm:spPr/>
    </dgm:pt>
  </dgm:ptLst>
  <dgm:cxnLst>
    <dgm:cxn modelId="{35465704-A12D-472F-92A8-E3699376B00C}" type="presOf" srcId="{FA7943BC-80AF-4FD7-8626-E17B15ED787B}" destId="{FA829D9C-6605-44EA-B289-8C49B0E0C8AB}" srcOrd="0" destOrd="0" presId="urn:microsoft.com/office/officeart/2005/8/layout/hierarchy2"/>
    <dgm:cxn modelId="{444E6171-B11B-4093-AD20-A6507323AF4E}" type="presOf" srcId="{53CAAF98-15B1-4310-8B73-40100324BA27}" destId="{D8048436-242E-4C89-8872-123F8337EAA8}" srcOrd="0" destOrd="0" presId="urn:microsoft.com/office/officeart/2005/8/layout/hierarchy2"/>
    <dgm:cxn modelId="{86E609AE-0D2B-4739-81DF-6D6E3342A39C}" type="presOf" srcId="{A80C3CA4-BFE6-4A59-964F-82D20325A0EE}" destId="{3BF13DBC-26D7-4297-B4A8-A1DC27D88DDF}" srcOrd="0" destOrd="0" presId="urn:microsoft.com/office/officeart/2005/8/layout/hierarchy2"/>
    <dgm:cxn modelId="{A1CC8CBD-F848-497A-B7C5-2D3552827A59}" type="presOf" srcId="{69F1A820-6A07-4B0C-861A-75756BC469F9}" destId="{8024B3AB-5EF9-4C3A-9175-1094586C2A02}" srcOrd="1" destOrd="0" presId="urn:microsoft.com/office/officeart/2005/8/layout/hierarchy2"/>
    <dgm:cxn modelId="{5B74CF72-B8DA-47E2-9F9B-395ACE5D978F}" type="presOf" srcId="{62AFB7BB-916C-48B6-A4EC-A91A93657BC6}" destId="{06E0CBF9-81B1-4C32-867F-AE7FBAB0E631}" srcOrd="0" destOrd="0" presId="urn:microsoft.com/office/officeart/2005/8/layout/hierarchy2"/>
    <dgm:cxn modelId="{C43EE24D-3E81-4E66-85AE-643C176637E9}" type="presOf" srcId="{4FF67273-E211-47A2-9337-1FAA65194D2A}" destId="{5054CDBE-6BEF-4FAB-BAAC-A63792784362}" srcOrd="0" destOrd="0" presId="urn:microsoft.com/office/officeart/2005/8/layout/hierarchy2"/>
    <dgm:cxn modelId="{24D053B6-100C-43AF-A414-A9F983932171}" type="presOf" srcId="{4E5461DD-2BCF-43F3-8842-E05EB5C07DE0}" destId="{1832B3A6-6AA8-44D6-8FD1-E15DAC1D5D7E}" srcOrd="0" destOrd="0" presId="urn:microsoft.com/office/officeart/2005/8/layout/hierarchy2"/>
    <dgm:cxn modelId="{2DFC653C-1AE8-4871-9B5D-364EEEB76495}" srcId="{A80C3CA4-BFE6-4A59-964F-82D20325A0EE}" destId="{FA7943BC-80AF-4FD7-8626-E17B15ED787B}" srcOrd="1" destOrd="0" parTransId="{62AFB7BB-916C-48B6-A4EC-A91A93657BC6}" sibTransId="{07B3C322-3311-4D49-BB12-0DA624FC0953}"/>
    <dgm:cxn modelId="{233EDEA2-7921-48CD-AC7E-680461811241}" srcId="{FA7943BC-80AF-4FD7-8626-E17B15ED787B}" destId="{366C888B-33B4-4C85-8517-395D225C87B4}" srcOrd="1" destOrd="0" parTransId="{69F1A820-6A07-4B0C-861A-75756BC469F9}" sibTransId="{84899AF3-308A-401C-977A-30E54F25398E}"/>
    <dgm:cxn modelId="{7F088A66-965D-4D35-A168-45F141C52F93}" type="presOf" srcId="{4E5461DD-2BCF-43F3-8842-E05EB5C07DE0}" destId="{53CB0269-C435-4C10-B7F1-1BA703634252}" srcOrd="1" destOrd="0" presId="urn:microsoft.com/office/officeart/2005/8/layout/hierarchy2"/>
    <dgm:cxn modelId="{4D0DDB1F-B40A-4F42-AA0F-CD80CC75C0B2}" type="presOf" srcId="{91D704EC-E2B5-48CC-B946-A49356A0B281}" destId="{F1F26C28-7C67-4905-B932-718FD132AA1C}" srcOrd="0" destOrd="0" presId="urn:microsoft.com/office/officeart/2005/8/layout/hierarchy2"/>
    <dgm:cxn modelId="{E3FC5288-481B-4406-A438-073DE734A3A3}" type="presOf" srcId="{366C888B-33B4-4C85-8517-395D225C87B4}" destId="{DD2E1CEA-E4B9-417E-B9F3-0BA61FDC93BA}" srcOrd="0" destOrd="0" presId="urn:microsoft.com/office/officeart/2005/8/layout/hierarchy2"/>
    <dgm:cxn modelId="{9522CA16-EB2F-4168-B530-7EA38649FB67}" type="presOf" srcId="{63E0B5D2-5353-46C9-ADED-6CDC22919240}" destId="{8761C675-9BDE-4C18-A7D5-811C80AE66E5}" srcOrd="0" destOrd="0" presId="urn:microsoft.com/office/officeart/2005/8/layout/hierarchy2"/>
    <dgm:cxn modelId="{D7EEBF85-C748-478D-96F9-CA59B848F9E3}" type="presOf" srcId="{4FF67273-E211-47A2-9337-1FAA65194D2A}" destId="{7994E18E-F643-4FC3-BC2B-DA37742B3B07}" srcOrd="1" destOrd="0" presId="urn:microsoft.com/office/officeart/2005/8/layout/hierarchy2"/>
    <dgm:cxn modelId="{61757257-2D8D-40ED-B33A-4EF3EF087C68}" type="presOf" srcId="{08058FD9-A72D-4ACB-873E-CC00E9448F23}" destId="{6548DE5E-6584-458F-93EC-0B37B965D6FE}" srcOrd="0" destOrd="0" presId="urn:microsoft.com/office/officeart/2005/8/layout/hierarchy2"/>
    <dgm:cxn modelId="{F967DA8B-E35A-404E-BE87-D37B4908D872}" type="presOf" srcId="{62AFB7BB-916C-48B6-A4EC-A91A93657BC6}" destId="{D1FBAEE7-9E9D-4EC1-A498-B0666BEBB53A}" srcOrd="1" destOrd="0" presId="urn:microsoft.com/office/officeart/2005/8/layout/hierarchy2"/>
    <dgm:cxn modelId="{87E97833-F06A-4E8F-BEDF-689741666097}" srcId="{FA7943BC-80AF-4FD7-8626-E17B15ED787B}" destId="{9FD8AAC9-B300-449E-9546-A88864457BCE}" srcOrd="0" destOrd="0" parTransId="{4E5461DD-2BCF-43F3-8842-E05EB5C07DE0}" sibTransId="{DDF8D7F3-91E8-4554-9E44-758850DF904A}"/>
    <dgm:cxn modelId="{7077774E-3262-40A0-B500-84B25F6CA6E5}" type="presOf" srcId="{7C457F24-3066-4D41-8F08-80DBDC517F49}" destId="{2E4EE803-CE1B-4383-B97D-D6F96476081D}" srcOrd="0" destOrd="0" presId="urn:microsoft.com/office/officeart/2005/8/layout/hierarchy2"/>
    <dgm:cxn modelId="{C3140CBC-FB6A-49BF-8475-DF2B4F05ECE6}" type="presOf" srcId="{C36C9F65-E84C-4FDB-93B2-A8713204DC84}" destId="{DAE588E6-4D0C-45CB-8602-3B7110B2B576}" srcOrd="0" destOrd="0" presId="urn:microsoft.com/office/officeart/2005/8/layout/hierarchy2"/>
    <dgm:cxn modelId="{99AE2F9C-B0FA-4BF5-8E6F-6676DFEA5D03}" type="presOf" srcId="{4DE01663-2215-4C64-A935-911499A383FB}" destId="{5FCDE289-7610-4E2C-932D-D4983F9F77DC}" srcOrd="1" destOrd="0" presId="urn:microsoft.com/office/officeart/2005/8/layout/hierarchy2"/>
    <dgm:cxn modelId="{E098E0A0-4B89-4F18-B372-FD8DE4768ACD}" type="presOf" srcId="{92DF545A-D426-438D-9C59-A715E92B54E0}" destId="{EF86564D-E327-4142-819C-33887C095583}" srcOrd="1" destOrd="0" presId="urn:microsoft.com/office/officeart/2005/8/layout/hierarchy2"/>
    <dgm:cxn modelId="{70B2B706-DAF1-4895-9A0D-9E27F9A3E8F7}" type="presOf" srcId="{69F1A820-6A07-4B0C-861A-75756BC469F9}" destId="{25E08951-EEAC-4D80-B663-8F6D1B430261}" srcOrd="0" destOrd="0" presId="urn:microsoft.com/office/officeart/2005/8/layout/hierarchy2"/>
    <dgm:cxn modelId="{0DC70B78-F257-488E-AD65-CBA48FE4735B}" type="presOf" srcId="{F22661EE-D922-4135-8E2E-FAE85C87F7AB}" destId="{960BC921-DE0F-48DD-BD53-4E9982F4F392}" srcOrd="0" destOrd="0" presId="urn:microsoft.com/office/officeart/2005/8/layout/hierarchy2"/>
    <dgm:cxn modelId="{0637E16A-9387-418D-AFD1-179E1733183D}" type="presOf" srcId="{92DF545A-D426-438D-9C59-A715E92B54E0}" destId="{772836D4-AFF8-4630-A556-8475D24CC1B1}" srcOrd="0" destOrd="0" presId="urn:microsoft.com/office/officeart/2005/8/layout/hierarchy2"/>
    <dgm:cxn modelId="{586F5718-1649-4305-AD03-27C5ECE82591}" type="presOf" srcId="{89C621F4-A56C-47B6-B3CD-A41D725CDBA0}" destId="{E68370CA-DCF6-45BB-AA53-99FC8037D903}" srcOrd="0" destOrd="0" presId="urn:microsoft.com/office/officeart/2005/8/layout/hierarchy2"/>
    <dgm:cxn modelId="{44FC126D-1EA6-4236-9129-76406B6811F1}" type="presOf" srcId="{2A7397B6-778D-4563-921A-D1F59F7584CB}" destId="{AEBE3A48-9F18-4D7F-8100-297EF1C8D2E3}" srcOrd="0" destOrd="0" presId="urn:microsoft.com/office/officeart/2005/8/layout/hierarchy2"/>
    <dgm:cxn modelId="{43C6664B-CAB9-4860-B479-4D20FE50FF2A}" type="presOf" srcId="{91D704EC-E2B5-48CC-B946-A49356A0B281}" destId="{5ABD78AA-7499-47A5-8761-C3680A04C5BA}" srcOrd="1" destOrd="0" presId="urn:microsoft.com/office/officeart/2005/8/layout/hierarchy2"/>
    <dgm:cxn modelId="{FCF77FD7-A4F0-41CB-9061-299E3BB534F5}" type="presOf" srcId="{F22661EE-D922-4135-8E2E-FAE85C87F7AB}" destId="{19272B62-788D-4404-A85C-2050C078D493}" srcOrd="1" destOrd="0" presId="urn:microsoft.com/office/officeart/2005/8/layout/hierarchy2"/>
    <dgm:cxn modelId="{7B17CB0B-EAA2-4C0E-9E40-5AF2B2B1BDB2}" srcId="{63E0B5D2-5353-46C9-ADED-6CDC22919240}" destId="{53CAAF98-15B1-4310-8B73-40100324BA27}" srcOrd="0" destOrd="0" parTransId="{91D704EC-E2B5-48CC-B946-A49356A0B281}" sibTransId="{699BCCFC-979B-4196-97F5-DD7EDCB425B9}"/>
    <dgm:cxn modelId="{34BBEA30-3F87-4E0A-9194-9E8366AAC4FF}" srcId="{366C888B-33B4-4C85-8517-395D225C87B4}" destId="{89C621F4-A56C-47B6-B3CD-A41D725CDBA0}" srcOrd="0" destOrd="0" parTransId="{92DF545A-D426-438D-9C59-A715E92B54E0}" sibTransId="{3158788A-CAA5-45DB-9F6A-03627010275F}"/>
    <dgm:cxn modelId="{9787F11F-C09E-45D2-84CA-0CB229123C45}" type="presOf" srcId="{E410B94E-F539-4B7D-9BE5-C35389EBDE93}" destId="{1248892B-C487-48EB-951F-DBB542C74CA3}" srcOrd="1" destOrd="0" presId="urn:microsoft.com/office/officeart/2005/8/layout/hierarchy2"/>
    <dgm:cxn modelId="{A88ABD88-E772-4CDE-8C63-0BE2B24C9722}" type="presOf" srcId="{558EFBAA-86BC-48B8-9E92-5BB744C5F690}" destId="{01B2528C-2EF5-468D-89D4-DCA3897E4052}" srcOrd="0" destOrd="0" presId="urn:microsoft.com/office/officeart/2005/8/layout/hierarchy2"/>
    <dgm:cxn modelId="{F1F8AFF6-065C-4120-B971-20CFB687F964}" srcId="{08058FD9-A72D-4ACB-873E-CC00E9448F23}" destId="{A80C3CA4-BFE6-4A59-964F-82D20325A0EE}" srcOrd="0" destOrd="0" parTransId="{839334E5-BDF1-4756-AA4A-7E59E7A10F6C}" sibTransId="{670DF89E-4DA3-40B5-AAA9-1824991A2BB1}"/>
    <dgm:cxn modelId="{5DCECF04-ED16-480A-BFB6-9C27657E0CD4}" srcId="{A80C3CA4-BFE6-4A59-964F-82D20325A0EE}" destId="{C36C9F65-E84C-4FDB-93B2-A8713204DC84}" srcOrd="0" destOrd="0" parTransId="{4DE01663-2215-4C64-A935-911499A383FB}" sibTransId="{EA6F8360-A211-49C0-A23E-D45654DEB71A}"/>
    <dgm:cxn modelId="{332735D1-2101-4000-8A69-8C4A6D0F2BFC}" type="presOf" srcId="{AC431501-8141-4AB9-AC0E-9C5B260862D0}" destId="{DEA9736F-C131-4F60-AA59-598100955D76}" srcOrd="0" destOrd="0" presId="urn:microsoft.com/office/officeart/2005/8/layout/hierarchy2"/>
    <dgm:cxn modelId="{7A27BD97-40D1-48A0-8C31-8482AC5EB026}" srcId="{C36C9F65-E84C-4FDB-93B2-A8713204DC84}" destId="{2A7397B6-778D-4563-921A-D1F59F7584CB}" srcOrd="0" destOrd="0" parTransId="{F22661EE-D922-4135-8E2E-FAE85C87F7AB}" sibTransId="{93644507-64FE-4E29-AC20-AAF30F364F75}"/>
    <dgm:cxn modelId="{D79DE93E-3EEF-44D8-94E3-158B4A5F152B}" type="presOf" srcId="{4DE01663-2215-4C64-A935-911499A383FB}" destId="{4705ED33-EACF-4D90-8E09-8179EE9F640D}" srcOrd="0" destOrd="0" presId="urn:microsoft.com/office/officeart/2005/8/layout/hierarchy2"/>
    <dgm:cxn modelId="{86B4D7BF-ACC2-4B8C-8D06-0DE324EA95A9}" srcId="{9FD8AAC9-B300-449E-9546-A88864457BCE}" destId="{7C457F24-3066-4D41-8F08-80DBDC517F49}" srcOrd="0" destOrd="0" parTransId="{4FF67273-E211-47A2-9337-1FAA65194D2A}" sibTransId="{9099478E-BC15-4962-8E41-02BA3462DC67}"/>
    <dgm:cxn modelId="{B0D40CB7-824D-41D7-948F-DF14FC4EE7DB}" type="presOf" srcId="{AC431501-8141-4AB9-AC0E-9C5B260862D0}" destId="{FD6AC823-B4F3-4B90-8196-B2EB91497C89}" srcOrd="1" destOrd="0" presId="urn:microsoft.com/office/officeart/2005/8/layout/hierarchy2"/>
    <dgm:cxn modelId="{03775E61-ED13-4A4C-B81E-261D1D6672C2}" srcId="{C36C9F65-E84C-4FDB-93B2-A8713204DC84}" destId="{63E0B5D2-5353-46C9-ADED-6CDC22919240}" srcOrd="1" destOrd="0" parTransId="{AC431501-8141-4AB9-AC0E-9C5B260862D0}" sibTransId="{1616DBC3-C05A-4C21-98C1-9ED3182918D7}"/>
    <dgm:cxn modelId="{D307D862-EC2B-423B-B27D-44096234FCFE}" type="presOf" srcId="{E410B94E-F539-4B7D-9BE5-C35389EBDE93}" destId="{178B1D4F-3185-42B2-9069-60C4F3417881}" srcOrd="0" destOrd="0" presId="urn:microsoft.com/office/officeart/2005/8/layout/hierarchy2"/>
    <dgm:cxn modelId="{166F34A6-BC7E-4449-ACAF-66CC3040621B}" srcId="{2A7397B6-778D-4563-921A-D1F59F7584CB}" destId="{558EFBAA-86BC-48B8-9E92-5BB744C5F690}" srcOrd="0" destOrd="0" parTransId="{E410B94E-F539-4B7D-9BE5-C35389EBDE93}" sibTransId="{0AC7B9F2-6661-4468-81A3-82CF625C1205}"/>
    <dgm:cxn modelId="{FFD96DC8-3999-4B95-98BC-4B43C6439114}" type="presOf" srcId="{9FD8AAC9-B300-449E-9546-A88864457BCE}" destId="{0CBDEA87-0FA7-4B43-BE62-AC274A956B99}" srcOrd="0" destOrd="0" presId="urn:microsoft.com/office/officeart/2005/8/layout/hierarchy2"/>
    <dgm:cxn modelId="{8A5C7001-4BC0-49FB-85E2-AA73B7206EC4}" type="presParOf" srcId="{6548DE5E-6584-458F-93EC-0B37B965D6FE}" destId="{B4C4C0EA-1719-446D-87F5-B77323830E0C}" srcOrd="0" destOrd="0" presId="urn:microsoft.com/office/officeart/2005/8/layout/hierarchy2"/>
    <dgm:cxn modelId="{22EC0B1F-3D66-4416-8C48-A6BF96859797}" type="presParOf" srcId="{B4C4C0EA-1719-446D-87F5-B77323830E0C}" destId="{3BF13DBC-26D7-4297-B4A8-A1DC27D88DDF}" srcOrd="0" destOrd="0" presId="urn:microsoft.com/office/officeart/2005/8/layout/hierarchy2"/>
    <dgm:cxn modelId="{D136BB7D-2593-4541-B8B5-CC5143942EDB}" type="presParOf" srcId="{B4C4C0EA-1719-446D-87F5-B77323830E0C}" destId="{51171ECB-0A40-4690-A6D2-6C5DB83B5DD5}" srcOrd="1" destOrd="0" presId="urn:microsoft.com/office/officeart/2005/8/layout/hierarchy2"/>
    <dgm:cxn modelId="{FBA11157-D917-4AD6-8FA5-8057680977CA}" type="presParOf" srcId="{51171ECB-0A40-4690-A6D2-6C5DB83B5DD5}" destId="{4705ED33-EACF-4D90-8E09-8179EE9F640D}" srcOrd="0" destOrd="0" presId="urn:microsoft.com/office/officeart/2005/8/layout/hierarchy2"/>
    <dgm:cxn modelId="{F479DF32-A4A2-4C1B-8A62-684DA57D5DAF}" type="presParOf" srcId="{4705ED33-EACF-4D90-8E09-8179EE9F640D}" destId="{5FCDE289-7610-4E2C-932D-D4983F9F77DC}" srcOrd="0" destOrd="0" presId="urn:microsoft.com/office/officeart/2005/8/layout/hierarchy2"/>
    <dgm:cxn modelId="{C2393836-6308-490B-AE2D-C99A6335EDE6}" type="presParOf" srcId="{51171ECB-0A40-4690-A6D2-6C5DB83B5DD5}" destId="{920A3237-03FB-449B-8297-09E1FE17DBCB}" srcOrd="1" destOrd="0" presId="urn:microsoft.com/office/officeart/2005/8/layout/hierarchy2"/>
    <dgm:cxn modelId="{A14D5099-9487-4531-B011-D650CDE31D74}" type="presParOf" srcId="{920A3237-03FB-449B-8297-09E1FE17DBCB}" destId="{DAE588E6-4D0C-45CB-8602-3B7110B2B576}" srcOrd="0" destOrd="0" presId="urn:microsoft.com/office/officeart/2005/8/layout/hierarchy2"/>
    <dgm:cxn modelId="{7E5C953E-1882-4DD6-B10E-77615B839DB6}" type="presParOf" srcId="{920A3237-03FB-449B-8297-09E1FE17DBCB}" destId="{048B9A05-3D1D-44A1-AD49-656DC73DA8A8}" srcOrd="1" destOrd="0" presId="urn:microsoft.com/office/officeart/2005/8/layout/hierarchy2"/>
    <dgm:cxn modelId="{44BA6AD5-DBD7-4BF8-83CF-BDC380BC8041}" type="presParOf" srcId="{048B9A05-3D1D-44A1-AD49-656DC73DA8A8}" destId="{960BC921-DE0F-48DD-BD53-4E9982F4F392}" srcOrd="0" destOrd="0" presId="urn:microsoft.com/office/officeart/2005/8/layout/hierarchy2"/>
    <dgm:cxn modelId="{BD79F788-BD0E-4DCA-A8C9-D4375BE09C85}" type="presParOf" srcId="{960BC921-DE0F-48DD-BD53-4E9982F4F392}" destId="{19272B62-788D-4404-A85C-2050C078D493}" srcOrd="0" destOrd="0" presId="urn:microsoft.com/office/officeart/2005/8/layout/hierarchy2"/>
    <dgm:cxn modelId="{EA9CD184-E5ED-4982-991A-3E47308FF02A}" type="presParOf" srcId="{048B9A05-3D1D-44A1-AD49-656DC73DA8A8}" destId="{C6738B5D-AC87-4787-921C-9DB4CA0EDE6B}" srcOrd="1" destOrd="0" presId="urn:microsoft.com/office/officeart/2005/8/layout/hierarchy2"/>
    <dgm:cxn modelId="{B1810F09-7FB5-4347-B84A-2DC60688874E}" type="presParOf" srcId="{C6738B5D-AC87-4787-921C-9DB4CA0EDE6B}" destId="{AEBE3A48-9F18-4D7F-8100-297EF1C8D2E3}" srcOrd="0" destOrd="0" presId="urn:microsoft.com/office/officeart/2005/8/layout/hierarchy2"/>
    <dgm:cxn modelId="{E5259DBD-E482-4B90-9795-27BC837E81FD}" type="presParOf" srcId="{C6738B5D-AC87-4787-921C-9DB4CA0EDE6B}" destId="{13CFC0B8-6954-4E08-8392-091515272CDF}" srcOrd="1" destOrd="0" presId="urn:microsoft.com/office/officeart/2005/8/layout/hierarchy2"/>
    <dgm:cxn modelId="{6DFFC1AE-242D-4AD6-96A4-CDF0163DA74A}" type="presParOf" srcId="{13CFC0B8-6954-4E08-8392-091515272CDF}" destId="{178B1D4F-3185-42B2-9069-60C4F3417881}" srcOrd="0" destOrd="0" presId="urn:microsoft.com/office/officeart/2005/8/layout/hierarchy2"/>
    <dgm:cxn modelId="{3F1EE56F-B32D-4FDB-8B2E-EECFFC1BBCC6}" type="presParOf" srcId="{178B1D4F-3185-42B2-9069-60C4F3417881}" destId="{1248892B-C487-48EB-951F-DBB542C74CA3}" srcOrd="0" destOrd="0" presId="urn:microsoft.com/office/officeart/2005/8/layout/hierarchy2"/>
    <dgm:cxn modelId="{BF8DFDC2-FC47-4F5F-ABD4-7E3DBBA7B70E}" type="presParOf" srcId="{13CFC0B8-6954-4E08-8392-091515272CDF}" destId="{2912E549-F609-4DDA-BBD5-AA5C1D6509CC}" srcOrd="1" destOrd="0" presId="urn:microsoft.com/office/officeart/2005/8/layout/hierarchy2"/>
    <dgm:cxn modelId="{611D4257-D796-4F7E-A123-D2430DAF4FC3}" type="presParOf" srcId="{2912E549-F609-4DDA-BBD5-AA5C1D6509CC}" destId="{01B2528C-2EF5-468D-89D4-DCA3897E4052}" srcOrd="0" destOrd="0" presId="urn:microsoft.com/office/officeart/2005/8/layout/hierarchy2"/>
    <dgm:cxn modelId="{1E9EB379-841E-494F-A1C2-0F7B330CCD30}" type="presParOf" srcId="{2912E549-F609-4DDA-BBD5-AA5C1D6509CC}" destId="{5184F22A-FAD0-431B-A691-D96E0FFF8300}" srcOrd="1" destOrd="0" presId="urn:microsoft.com/office/officeart/2005/8/layout/hierarchy2"/>
    <dgm:cxn modelId="{EF45E7B9-D478-46B9-8665-CC9328219319}" type="presParOf" srcId="{048B9A05-3D1D-44A1-AD49-656DC73DA8A8}" destId="{DEA9736F-C131-4F60-AA59-598100955D76}" srcOrd="2" destOrd="0" presId="urn:microsoft.com/office/officeart/2005/8/layout/hierarchy2"/>
    <dgm:cxn modelId="{59C50042-3B10-468A-A863-576A40FB4542}" type="presParOf" srcId="{DEA9736F-C131-4F60-AA59-598100955D76}" destId="{FD6AC823-B4F3-4B90-8196-B2EB91497C89}" srcOrd="0" destOrd="0" presId="urn:microsoft.com/office/officeart/2005/8/layout/hierarchy2"/>
    <dgm:cxn modelId="{B83A6A45-B4CA-45AB-8F37-20C40120B8E2}" type="presParOf" srcId="{048B9A05-3D1D-44A1-AD49-656DC73DA8A8}" destId="{6B72661E-CF8E-487A-BC46-60C27C78E075}" srcOrd="3" destOrd="0" presId="urn:microsoft.com/office/officeart/2005/8/layout/hierarchy2"/>
    <dgm:cxn modelId="{C1EC9436-B9A9-4D01-941B-2E03C15EE02A}" type="presParOf" srcId="{6B72661E-CF8E-487A-BC46-60C27C78E075}" destId="{8761C675-9BDE-4C18-A7D5-811C80AE66E5}" srcOrd="0" destOrd="0" presId="urn:microsoft.com/office/officeart/2005/8/layout/hierarchy2"/>
    <dgm:cxn modelId="{C2974A42-28B3-4DE8-9AD5-8B2D1659ADE8}" type="presParOf" srcId="{6B72661E-CF8E-487A-BC46-60C27C78E075}" destId="{56848B85-3C06-4B24-9AE1-FDF411EA7E65}" srcOrd="1" destOrd="0" presId="urn:microsoft.com/office/officeart/2005/8/layout/hierarchy2"/>
    <dgm:cxn modelId="{15EADE4F-CC86-4C68-B94C-2E4780452FBC}" type="presParOf" srcId="{56848B85-3C06-4B24-9AE1-FDF411EA7E65}" destId="{F1F26C28-7C67-4905-B932-718FD132AA1C}" srcOrd="0" destOrd="0" presId="urn:microsoft.com/office/officeart/2005/8/layout/hierarchy2"/>
    <dgm:cxn modelId="{CC99814B-0C6E-493E-8C1C-BBC918D60563}" type="presParOf" srcId="{F1F26C28-7C67-4905-B932-718FD132AA1C}" destId="{5ABD78AA-7499-47A5-8761-C3680A04C5BA}" srcOrd="0" destOrd="0" presId="urn:microsoft.com/office/officeart/2005/8/layout/hierarchy2"/>
    <dgm:cxn modelId="{E7EDB986-B734-4252-8B72-2D68BDA07564}" type="presParOf" srcId="{56848B85-3C06-4B24-9AE1-FDF411EA7E65}" destId="{68A7DF55-277B-4874-9959-6113BD61B3FC}" srcOrd="1" destOrd="0" presId="urn:microsoft.com/office/officeart/2005/8/layout/hierarchy2"/>
    <dgm:cxn modelId="{00A1E842-0AFD-40FC-A326-8AD8238616A7}" type="presParOf" srcId="{68A7DF55-277B-4874-9959-6113BD61B3FC}" destId="{D8048436-242E-4C89-8872-123F8337EAA8}" srcOrd="0" destOrd="0" presId="urn:microsoft.com/office/officeart/2005/8/layout/hierarchy2"/>
    <dgm:cxn modelId="{EE383342-A101-46CA-89C5-39CF19D37802}" type="presParOf" srcId="{68A7DF55-277B-4874-9959-6113BD61B3FC}" destId="{ECEB8D41-8D59-4448-8986-7E2AE3B2C202}" srcOrd="1" destOrd="0" presId="urn:microsoft.com/office/officeart/2005/8/layout/hierarchy2"/>
    <dgm:cxn modelId="{AAA37E66-5C1F-4B77-91F3-AEFBF5A61918}" type="presParOf" srcId="{51171ECB-0A40-4690-A6D2-6C5DB83B5DD5}" destId="{06E0CBF9-81B1-4C32-867F-AE7FBAB0E631}" srcOrd="2" destOrd="0" presId="urn:microsoft.com/office/officeart/2005/8/layout/hierarchy2"/>
    <dgm:cxn modelId="{642B072B-2C74-4E15-9FBC-1E742BEB7A15}" type="presParOf" srcId="{06E0CBF9-81B1-4C32-867F-AE7FBAB0E631}" destId="{D1FBAEE7-9E9D-4EC1-A498-B0666BEBB53A}" srcOrd="0" destOrd="0" presId="urn:microsoft.com/office/officeart/2005/8/layout/hierarchy2"/>
    <dgm:cxn modelId="{132DAEF0-541E-4479-85B3-5DA86BC5B323}" type="presParOf" srcId="{51171ECB-0A40-4690-A6D2-6C5DB83B5DD5}" destId="{0CBC92FD-1669-42D8-981E-C06D5020133B}" srcOrd="3" destOrd="0" presId="urn:microsoft.com/office/officeart/2005/8/layout/hierarchy2"/>
    <dgm:cxn modelId="{D627A88B-E403-4BA9-AFEE-E299156C9CC9}" type="presParOf" srcId="{0CBC92FD-1669-42D8-981E-C06D5020133B}" destId="{FA829D9C-6605-44EA-B289-8C49B0E0C8AB}" srcOrd="0" destOrd="0" presId="urn:microsoft.com/office/officeart/2005/8/layout/hierarchy2"/>
    <dgm:cxn modelId="{B6C1E302-3F58-40B3-BF40-0BBA00553912}" type="presParOf" srcId="{0CBC92FD-1669-42D8-981E-C06D5020133B}" destId="{BAFEAD11-C9D9-4C22-9554-E1407F08EE6A}" srcOrd="1" destOrd="0" presId="urn:microsoft.com/office/officeart/2005/8/layout/hierarchy2"/>
    <dgm:cxn modelId="{964270F2-9C99-4753-851A-534E5691270D}" type="presParOf" srcId="{BAFEAD11-C9D9-4C22-9554-E1407F08EE6A}" destId="{1832B3A6-6AA8-44D6-8FD1-E15DAC1D5D7E}" srcOrd="0" destOrd="0" presId="urn:microsoft.com/office/officeart/2005/8/layout/hierarchy2"/>
    <dgm:cxn modelId="{D31DA623-6691-4329-8ED5-31A1AF30899A}" type="presParOf" srcId="{1832B3A6-6AA8-44D6-8FD1-E15DAC1D5D7E}" destId="{53CB0269-C435-4C10-B7F1-1BA703634252}" srcOrd="0" destOrd="0" presId="urn:microsoft.com/office/officeart/2005/8/layout/hierarchy2"/>
    <dgm:cxn modelId="{704382C0-8B8B-4DCE-B436-57847E09207E}" type="presParOf" srcId="{BAFEAD11-C9D9-4C22-9554-E1407F08EE6A}" destId="{7B394690-EBD2-4AD5-AD8F-994FB056492C}" srcOrd="1" destOrd="0" presId="urn:microsoft.com/office/officeart/2005/8/layout/hierarchy2"/>
    <dgm:cxn modelId="{63DD487F-32E6-40F0-8780-D1254B2BBFEF}" type="presParOf" srcId="{7B394690-EBD2-4AD5-AD8F-994FB056492C}" destId="{0CBDEA87-0FA7-4B43-BE62-AC274A956B99}" srcOrd="0" destOrd="0" presId="urn:microsoft.com/office/officeart/2005/8/layout/hierarchy2"/>
    <dgm:cxn modelId="{85E0595B-C5E1-4C53-B8C3-693D8BE6CE40}" type="presParOf" srcId="{7B394690-EBD2-4AD5-AD8F-994FB056492C}" destId="{B209FC2F-5246-4400-95C9-5BF46AAE2F8D}" srcOrd="1" destOrd="0" presId="urn:microsoft.com/office/officeart/2005/8/layout/hierarchy2"/>
    <dgm:cxn modelId="{E4A70CC1-AA9E-4FE1-A4B3-2A47E4B98CB6}" type="presParOf" srcId="{B209FC2F-5246-4400-95C9-5BF46AAE2F8D}" destId="{5054CDBE-6BEF-4FAB-BAAC-A63792784362}" srcOrd="0" destOrd="0" presId="urn:microsoft.com/office/officeart/2005/8/layout/hierarchy2"/>
    <dgm:cxn modelId="{D84E8E4E-B192-4EBF-BEC0-D89FB6975255}" type="presParOf" srcId="{5054CDBE-6BEF-4FAB-BAAC-A63792784362}" destId="{7994E18E-F643-4FC3-BC2B-DA37742B3B07}" srcOrd="0" destOrd="0" presId="urn:microsoft.com/office/officeart/2005/8/layout/hierarchy2"/>
    <dgm:cxn modelId="{B5F1478C-1C04-4DE5-B6AB-D11E724C53CC}" type="presParOf" srcId="{B209FC2F-5246-4400-95C9-5BF46AAE2F8D}" destId="{C6ED413A-817D-431B-BD7C-14A25A293E17}" srcOrd="1" destOrd="0" presId="urn:microsoft.com/office/officeart/2005/8/layout/hierarchy2"/>
    <dgm:cxn modelId="{A67E26FC-2C4C-4BEE-8601-11D71B2F2C1B}" type="presParOf" srcId="{C6ED413A-817D-431B-BD7C-14A25A293E17}" destId="{2E4EE803-CE1B-4383-B97D-D6F96476081D}" srcOrd="0" destOrd="0" presId="urn:microsoft.com/office/officeart/2005/8/layout/hierarchy2"/>
    <dgm:cxn modelId="{344BE20C-82B2-41D7-AC44-1E1EF178B3CD}" type="presParOf" srcId="{C6ED413A-817D-431B-BD7C-14A25A293E17}" destId="{85C15E7C-1FF6-4FD3-BCA5-56B5F7713995}" srcOrd="1" destOrd="0" presId="urn:microsoft.com/office/officeart/2005/8/layout/hierarchy2"/>
    <dgm:cxn modelId="{D60C681F-06E6-4194-8E4A-A7C9B2AD162E}" type="presParOf" srcId="{BAFEAD11-C9D9-4C22-9554-E1407F08EE6A}" destId="{25E08951-EEAC-4D80-B663-8F6D1B430261}" srcOrd="2" destOrd="0" presId="urn:microsoft.com/office/officeart/2005/8/layout/hierarchy2"/>
    <dgm:cxn modelId="{1D5B1B5F-323F-4431-BE33-8A01BD5C823A}" type="presParOf" srcId="{25E08951-EEAC-4D80-B663-8F6D1B430261}" destId="{8024B3AB-5EF9-4C3A-9175-1094586C2A02}" srcOrd="0" destOrd="0" presId="urn:microsoft.com/office/officeart/2005/8/layout/hierarchy2"/>
    <dgm:cxn modelId="{5C6BF7FC-0AF6-4242-8F59-08905B4F8BBB}" type="presParOf" srcId="{BAFEAD11-C9D9-4C22-9554-E1407F08EE6A}" destId="{BF18C4EC-3A0D-4950-B798-E68A75CB8F3E}" srcOrd="3" destOrd="0" presId="urn:microsoft.com/office/officeart/2005/8/layout/hierarchy2"/>
    <dgm:cxn modelId="{A8DC4B86-8D62-4831-941E-AF2495A59D9A}" type="presParOf" srcId="{BF18C4EC-3A0D-4950-B798-E68A75CB8F3E}" destId="{DD2E1CEA-E4B9-417E-B9F3-0BA61FDC93BA}" srcOrd="0" destOrd="0" presId="urn:microsoft.com/office/officeart/2005/8/layout/hierarchy2"/>
    <dgm:cxn modelId="{68A3F16A-D32A-436A-9289-44A2363048BC}" type="presParOf" srcId="{BF18C4EC-3A0D-4950-B798-E68A75CB8F3E}" destId="{296DA452-F593-4005-9680-3ACF3D0B4F7A}" srcOrd="1" destOrd="0" presId="urn:microsoft.com/office/officeart/2005/8/layout/hierarchy2"/>
    <dgm:cxn modelId="{D4630727-3232-481B-8557-52FE72328EE2}" type="presParOf" srcId="{296DA452-F593-4005-9680-3ACF3D0B4F7A}" destId="{772836D4-AFF8-4630-A556-8475D24CC1B1}" srcOrd="0" destOrd="0" presId="urn:microsoft.com/office/officeart/2005/8/layout/hierarchy2"/>
    <dgm:cxn modelId="{792B5903-243E-4039-A858-AF60457AD678}" type="presParOf" srcId="{772836D4-AFF8-4630-A556-8475D24CC1B1}" destId="{EF86564D-E327-4142-819C-33887C095583}" srcOrd="0" destOrd="0" presId="urn:microsoft.com/office/officeart/2005/8/layout/hierarchy2"/>
    <dgm:cxn modelId="{1D22AD0A-EEE6-4C05-8B15-738B90BEA6C7}" type="presParOf" srcId="{296DA452-F593-4005-9680-3ACF3D0B4F7A}" destId="{D538A1C0-9826-4794-AE33-F8FD28F3F61B}" srcOrd="1" destOrd="0" presId="urn:microsoft.com/office/officeart/2005/8/layout/hierarchy2"/>
    <dgm:cxn modelId="{83E762F6-0E40-4B87-8A87-83579D91F4A9}" type="presParOf" srcId="{D538A1C0-9826-4794-AE33-F8FD28F3F61B}" destId="{E68370CA-DCF6-45BB-AA53-99FC8037D903}" srcOrd="0" destOrd="0" presId="urn:microsoft.com/office/officeart/2005/8/layout/hierarchy2"/>
    <dgm:cxn modelId="{BF9AAC97-DA60-4CBF-A350-A606A40A24BE}" type="presParOf" srcId="{D538A1C0-9826-4794-AE33-F8FD28F3F61B}" destId="{E7ED6432-8AC1-44E7-A738-2CD3687E60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D44D2-1CF9-4A55-99CA-4465425C7219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4583B-8141-461A-A20C-495680643DE7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Membuat</a:t>
          </a:r>
          <a:r>
            <a:rPr lang="en-US" sz="2400" kern="1200" dirty="0" smtClean="0"/>
            <a:t> Element</a:t>
          </a:r>
          <a:endParaRPr lang="en-US" sz="2400" kern="1200" dirty="0"/>
        </a:p>
      </dsp:txBody>
      <dsp:txXfrm>
        <a:off x="2790161" y="455544"/>
        <a:ext cx="2547676" cy="868101"/>
      </dsp:txXfrm>
    </dsp:sp>
    <dsp:sp modelId="{E48D119C-7071-4532-8BD5-243B86FFFE60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Menambah</a:t>
          </a:r>
          <a:r>
            <a:rPr lang="en-US" sz="2400" kern="1200" dirty="0" smtClean="0"/>
            <a:t> Element</a:t>
          </a:r>
          <a:endParaRPr lang="en-US" sz="2400" kern="1200" dirty="0"/>
        </a:p>
      </dsp:txBody>
      <dsp:txXfrm>
        <a:off x="2790161" y="1537822"/>
        <a:ext cx="2547676" cy="868101"/>
      </dsp:txXfrm>
    </dsp:sp>
    <dsp:sp modelId="{01ED45CC-B3C6-47EE-9B99-958D3B94ACC8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Menghapus</a:t>
          </a:r>
          <a:r>
            <a:rPr lang="en-US" sz="2400" kern="1200" dirty="0" smtClean="0"/>
            <a:t> Element</a:t>
          </a:r>
          <a:endParaRPr lang="en-US" sz="2400" kern="1200" dirty="0"/>
        </a:p>
      </dsp:txBody>
      <dsp:txXfrm>
        <a:off x="2790161" y="2620101"/>
        <a:ext cx="2547676" cy="868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13DBC-26D7-4297-B4A8-A1DC27D88DDF}">
      <dsp:nvSpPr>
        <dsp:cNvPr id="0" name=""/>
        <dsp:cNvSpPr/>
      </dsp:nvSpPr>
      <dsp:spPr>
        <a:xfrm>
          <a:off x="843" y="1881745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</a:t>
          </a:r>
          <a:endParaRPr lang="en-US" sz="1600" kern="1200" dirty="0"/>
        </a:p>
      </dsp:txBody>
      <dsp:txXfrm>
        <a:off x="17084" y="1897986"/>
        <a:ext cx="1076535" cy="522026"/>
      </dsp:txXfrm>
    </dsp:sp>
    <dsp:sp modelId="{4705ED33-EACF-4D90-8E09-8179EE9F640D}">
      <dsp:nvSpPr>
        <dsp:cNvPr id="0" name=""/>
        <dsp:cNvSpPr/>
      </dsp:nvSpPr>
      <dsp:spPr>
        <a:xfrm rot="18289469">
          <a:off x="943260" y="1828599"/>
          <a:ext cx="776807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776807" y="11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12244" y="1820737"/>
        <a:ext cx="38840" cy="38840"/>
      </dsp:txXfrm>
    </dsp:sp>
    <dsp:sp modelId="{DAE588E6-4D0C-45CB-8602-3B7110B2B576}">
      <dsp:nvSpPr>
        <dsp:cNvPr id="0" name=""/>
        <dsp:cNvSpPr/>
      </dsp:nvSpPr>
      <dsp:spPr>
        <a:xfrm>
          <a:off x="1553467" y="1244060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</a:t>
          </a:r>
          <a:endParaRPr lang="en-US" sz="1600" kern="1200" dirty="0"/>
        </a:p>
      </dsp:txBody>
      <dsp:txXfrm>
        <a:off x="1569708" y="1260301"/>
        <a:ext cx="1076535" cy="522026"/>
      </dsp:txXfrm>
    </dsp:sp>
    <dsp:sp modelId="{960BC921-DE0F-48DD-BD53-4E9982F4F392}">
      <dsp:nvSpPr>
        <dsp:cNvPr id="0" name=""/>
        <dsp:cNvSpPr/>
      </dsp:nvSpPr>
      <dsp:spPr>
        <a:xfrm rot="19457599">
          <a:off x="2611137" y="1350335"/>
          <a:ext cx="546303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546303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0631" y="1348236"/>
        <a:ext cx="27315" cy="27315"/>
      </dsp:txXfrm>
    </dsp:sp>
    <dsp:sp modelId="{AEBE3A48-9F18-4D7F-8100-297EF1C8D2E3}">
      <dsp:nvSpPr>
        <dsp:cNvPr id="0" name=""/>
        <dsp:cNvSpPr/>
      </dsp:nvSpPr>
      <dsp:spPr>
        <a:xfrm>
          <a:off x="3106092" y="925217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Element</a:t>
          </a:r>
          <a:endParaRPr lang="en-US" sz="1600" kern="1200" dirty="0"/>
        </a:p>
      </dsp:txBody>
      <dsp:txXfrm>
        <a:off x="3122333" y="941458"/>
        <a:ext cx="1076535" cy="522026"/>
      </dsp:txXfrm>
    </dsp:sp>
    <dsp:sp modelId="{178B1D4F-3185-42B2-9069-60C4F3417881}">
      <dsp:nvSpPr>
        <dsp:cNvPr id="0" name=""/>
        <dsp:cNvSpPr/>
      </dsp:nvSpPr>
      <dsp:spPr>
        <a:xfrm>
          <a:off x="4215110" y="1190914"/>
          <a:ext cx="443607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443607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25823" y="1191382"/>
        <a:ext cx="22180" cy="22180"/>
      </dsp:txXfrm>
    </dsp:sp>
    <dsp:sp modelId="{01B2528C-2EF5-468D-89D4-DCA3897E4052}">
      <dsp:nvSpPr>
        <dsp:cNvPr id="0" name=""/>
        <dsp:cNvSpPr/>
      </dsp:nvSpPr>
      <dsp:spPr>
        <a:xfrm>
          <a:off x="4658717" y="925217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</a:t>
          </a:r>
          <a:endParaRPr lang="en-US" sz="1600" kern="1200" dirty="0"/>
        </a:p>
      </dsp:txBody>
      <dsp:txXfrm>
        <a:off x="4674958" y="941458"/>
        <a:ext cx="1076535" cy="522026"/>
      </dsp:txXfrm>
    </dsp:sp>
    <dsp:sp modelId="{DEA9736F-C131-4F60-AA59-598100955D76}">
      <dsp:nvSpPr>
        <dsp:cNvPr id="0" name=""/>
        <dsp:cNvSpPr/>
      </dsp:nvSpPr>
      <dsp:spPr>
        <a:xfrm rot="2142401">
          <a:off x="2611137" y="1669178"/>
          <a:ext cx="546303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546303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0631" y="1667078"/>
        <a:ext cx="27315" cy="27315"/>
      </dsp:txXfrm>
    </dsp:sp>
    <dsp:sp modelId="{8761C675-9BDE-4C18-A7D5-811C80AE66E5}">
      <dsp:nvSpPr>
        <dsp:cNvPr id="0" name=""/>
        <dsp:cNvSpPr/>
      </dsp:nvSpPr>
      <dsp:spPr>
        <a:xfrm>
          <a:off x="3106092" y="1562903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endParaRPr lang="en-US" sz="1600" kern="1200" dirty="0"/>
        </a:p>
      </dsp:txBody>
      <dsp:txXfrm>
        <a:off x="3122333" y="1579144"/>
        <a:ext cx="1076535" cy="522026"/>
      </dsp:txXfrm>
    </dsp:sp>
    <dsp:sp modelId="{F1F26C28-7C67-4905-B932-718FD132AA1C}">
      <dsp:nvSpPr>
        <dsp:cNvPr id="0" name=""/>
        <dsp:cNvSpPr/>
      </dsp:nvSpPr>
      <dsp:spPr>
        <a:xfrm>
          <a:off x="4215110" y="1828599"/>
          <a:ext cx="443607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443607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25823" y="1829067"/>
        <a:ext cx="22180" cy="22180"/>
      </dsp:txXfrm>
    </dsp:sp>
    <dsp:sp modelId="{D8048436-242E-4C89-8872-123F8337EAA8}">
      <dsp:nvSpPr>
        <dsp:cNvPr id="0" name=""/>
        <dsp:cNvSpPr/>
      </dsp:nvSpPr>
      <dsp:spPr>
        <a:xfrm>
          <a:off x="4658717" y="1562903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</a:t>
          </a:r>
          <a:endParaRPr lang="en-US" sz="1600" kern="1200" dirty="0"/>
        </a:p>
      </dsp:txBody>
      <dsp:txXfrm>
        <a:off x="4674958" y="1579144"/>
        <a:ext cx="1076535" cy="522026"/>
      </dsp:txXfrm>
    </dsp:sp>
    <dsp:sp modelId="{06E0CBF9-81B1-4C32-867F-AE7FBAB0E631}">
      <dsp:nvSpPr>
        <dsp:cNvPr id="0" name=""/>
        <dsp:cNvSpPr/>
      </dsp:nvSpPr>
      <dsp:spPr>
        <a:xfrm rot="3310531">
          <a:off x="943260" y="2466284"/>
          <a:ext cx="776807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776807" y="11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12244" y="2458422"/>
        <a:ext cx="38840" cy="38840"/>
      </dsp:txXfrm>
    </dsp:sp>
    <dsp:sp modelId="{FA829D9C-6605-44EA-B289-8C49B0E0C8AB}">
      <dsp:nvSpPr>
        <dsp:cNvPr id="0" name=""/>
        <dsp:cNvSpPr/>
      </dsp:nvSpPr>
      <dsp:spPr>
        <a:xfrm>
          <a:off x="1553467" y="2519430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append</a:t>
          </a:r>
          <a:endParaRPr lang="en-US" sz="1600" kern="1200" dirty="0"/>
        </a:p>
      </dsp:txBody>
      <dsp:txXfrm>
        <a:off x="1569708" y="2535671"/>
        <a:ext cx="1076535" cy="522026"/>
      </dsp:txXfrm>
    </dsp:sp>
    <dsp:sp modelId="{1832B3A6-6AA8-44D6-8FD1-E15DAC1D5D7E}">
      <dsp:nvSpPr>
        <dsp:cNvPr id="0" name=""/>
        <dsp:cNvSpPr/>
      </dsp:nvSpPr>
      <dsp:spPr>
        <a:xfrm rot="19457599">
          <a:off x="2611137" y="2625706"/>
          <a:ext cx="546303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546303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0631" y="2623606"/>
        <a:ext cx="27315" cy="27315"/>
      </dsp:txXfrm>
    </dsp:sp>
    <dsp:sp modelId="{0CBDEA87-0FA7-4B43-BE62-AC274A956B99}">
      <dsp:nvSpPr>
        <dsp:cNvPr id="0" name=""/>
        <dsp:cNvSpPr/>
      </dsp:nvSpPr>
      <dsp:spPr>
        <a:xfrm>
          <a:off x="3106092" y="2200588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Append</a:t>
          </a:r>
          <a:endParaRPr lang="en-US" sz="1600" kern="1200" dirty="0"/>
        </a:p>
      </dsp:txBody>
      <dsp:txXfrm>
        <a:off x="3122333" y="2216829"/>
        <a:ext cx="1076535" cy="522026"/>
      </dsp:txXfrm>
    </dsp:sp>
    <dsp:sp modelId="{5054CDBE-6BEF-4FAB-BAAC-A63792784362}">
      <dsp:nvSpPr>
        <dsp:cNvPr id="0" name=""/>
        <dsp:cNvSpPr/>
      </dsp:nvSpPr>
      <dsp:spPr>
        <a:xfrm>
          <a:off x="4215110" y="2466284"/>
          <a:ext cx="443607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443607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25823" y="2466752"/>
        <a:ext cx="22180" cy="22180"/>
      </dsp:txXfrm>
    </dsp:sp>
    <dsp:sp modelId="{2E4EE803-CE1B-4383-B97D-D6F96476081D}">
      <dsp:nvSpPr>
        <dsp:cNvPr id="0" name=""/>
        <dsp:cNvSpPr/>
      </dsp:nvSpPr>
      <dsp:spPr>
        <a:xfrm>
          <a:off x="4658717" y="2200588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US" sz="1600" kern="1200" dirty="0"/>
        </a:p>
      </dsp:txBody>
      <dsp:txXfrm>
        <a:off x="4674958" y="2216829"/>
        <a:ext cx="1076535" cy="522026"/>
      </dsp:txXfrm>
    </dsp:sp>
    <dsp:sp modelId="{25E08951-EEAC-4D80-B663-8F6D1B430261}">
      <dsp:nvSpPr>
        <dsp:cNvPr id="0" name=""/>
        <dsp:cNvSpPr/>
      </dsp:nvSpPr>
      <dsp:spPr>
        <a:xfrm rot="2142401">
          <a:off x="2611137" y="2944548"/>
          <a:ext cx="546303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546303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0631" y="2942448"/>
        <a:ext cx="27315" cy="27315"/>
      </dsp:txXfrm>
    </dsp:sp>
    <dsp:sp modelId="{DD2E1CEA-E4B9-417E-B9F3-0BA61FDC93BA}">
      <dsp:nvSpPr>
        <dsp:cNvPr id="0" name=""/>
        <dsp:cNvSpPr/>
      </dsp:nvSpPr>
      <dsp:spPr>
        <a:xfrm>
          <a:off x="3106092" y="2838273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appendChild</a:t>
          </a:r>
          <a:endParaRPr lang="en-US" sz="1600" kern="1200" dirty="0"/>
        </a:p>
      </dsp:txBody>
      <dsp:txXfrm>
        <a:off x="3122333" y="2854514"/>
        <a:ext cx="1076535" cy="522026"/>
      </dsp:txXfrm>
    </dsp:sp>
    <dsp:sp modelId="{772836D4-AFF8-4630-A556-8475D24CC1B1}">
      <dsp:nvSpPr>
        <dsp:cNvPr id="0" name=""/>
        <dsp:cNvSpPr/>
      </dsp:nvSpPr>
      <dsp:spPr>
        <a:xfrm>
          <a:off x="4215110" y="3103970"/>
          <a:ext cx="443607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443607" y="11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25823" y="3104437"/>
        <a:ext cx="22180" cy="22180"/>
      </dsp:txXfrm>
    </dsp:sp>
    <dsp:sp modelId="{E68370CA-DCF6-45BB-AA53-99FC8037D903}">
      <dsp:nvSpPr>
        <dsp:cNvPr id="0" name=""/>
        <dsp:cNvSpPr/>
      </dsp:nvSpPr>
      <dsp:spPr>
        <a:xfrm>
          <a:off x="4658717" y="2838273"/>
          <a:ext cx="1109017" cy="55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include </a:t>
          </a:r>
          <a:endParaRPr lang="en-US" sz="1600" kern="1200" dirty="0"/>
        </a:p>
      </dsp:txBody>
      <dsp:txXfrm>
        <a:off x="4674958" y="2854514"/>
        <a:ext cx="1076535" cy="522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8T12:46:16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14330 8954,'-22'-22,"1"1,-106-127,85 85,0-22,-1 0,1 22,-85-149,85 85,-1 42,22 1,0 20,21 22,0 0,0-22,0 1,0-86,0 86,0 21,0-22,42 1,-42 41,0 1,21 0,-21 63,127-126,64-86,84 1,170 0,20-64,-126 106,0 21,-22 43,424-22,-466 85,-21 0,0 42,21 22,-63 20,-22-41,-20 41,-22-20,-63-22,169 128,-170-65,-20-41,-22-22,22 1,-43 20,42 1,85 338,-105-212,-1-42,-42 212,0-233,-42-21,-22 0,1-21,-22 20,0-41,-20 63,-1-21,21-22,-21 22,-254 127,276-169,-43 20,0 1,0 0,-43-43,22 43,-21-1,-22-20,1-43,-297 0,233-21,0 0,-42-21,42-64,21 1,42-1,-41 0,62 1,43-1,43 43,-1-1,21 22,-20-21,41 21,22-1,-42-20,20-21,-20 20,21-20,-1 20,1 1,42 21,-21-21,0 42,-22 21,1 21,-85-21,-64 43,-20-43,-22 42,-275 1,317-43,1 43,-22-43,-21 42,22-42,20 1,43-1,0 21,21-42,-42 0,-276 0,233 0,-20 0,20-42,-21-22,21 43,-20-42,41 41,22 1,-360-85,338 22,1 20,-1 22,64-43,0 43,-42-64,84 0,-42 22,-21-43,63 42,-21-21,-84-63,126 126,1 1,21 0,-1-1,22 22,0-42,21 20,0 1,-21-64,21 43,0 20,0-20,0-1,0-20,0 41,21-20,21-1,64 1,21-43,487-254,-424 233,-20 0,20 64,1-64,84 42,21 0,1 1,62-22,44 42,-65 43,-126 21,232 0,-274 0,84 0,-21 43,21 41,-22 1,65 0,-1-22,-42 22,0-1,191 86,-297-149,-64 21,43 22,43-22,-107-21,107 85,-128-85,-21 0,0-21,-21 22,64-22,-43 42,21-21,-21-21,1 21,-22 0</inkml:trace>
  <inkml:trace contextRef="#ctx0" brushRef="#br0" timeOffset="2419.1085">14308 8721,'22'0,"62"0,64 0,1-21,41-1,22 22,21-42,-22 21,572-64,-571 85,42 0,-63-21,20 21,-20 0,-43 0,-42 0,0 0,190 0,-190 0,-22 0,-41 0,-22 0</inkml:trace>
  <inkml:trace contextRef="#ctx0" brushRef="#br0" timeOffset="3483.8576">18055 7324,'0'0,"0"63,0 22,0-64,0 21,0 1,0-1,63 170,-41-128,-1 1,0 0,-21-64,0 21,0-21,0 22,0-1,0-21,0 22,0-22,0 21,0 22,0-43,0-64,0-20</inkml:trace>
  <inkml:trace contextRef="#ctx0" brushRef="#br0" timeOffset="6060.8924">18055 7260,'-21'0,"-127"-21,63 0,0 0,-21 0,22-1,-43 22,-191-63,212 63,-42 0,-42-21,-1 21,22 0,21 0,-149 0,213 0,-22 0,0 0,-21 21,21 0,-21-21,-169 64,148-43,42-21,21 21,-21-21,-21 0,64 0,-22 0,-63 0,127 0,-21 0,-1 0,22 0,-85 0,43 0,-1 0,1 0,20 21,-20 0,21 0,20-21,1 22,42-22,1 0,-1 0,21 0,-21 21,43 21,-22 22,-21-43,22 42,-1-20,-21-1,0 21,85 86,-64-86,-20-21,20 1,-42-1,21 0,21 22,-42-43,22-21,-22 21,0 0,0 1,21-22,0 21,0 21,-21-21,21-21,-21 21,43 22,-22-1,-21 22,42-22,-42 0,0 1,21 20</inkml:trace>
  <inkml:trace contextRef="#ctx0" brushRef="#br0" timeOffset="9033.7165">20785 4847,'0'43,"0"-1,64 21,21 43,-22 21,22 0,148 318,-149-276,1 22,-43-43,22 21,-43-84,-21-43,0 22,0-22,0-21,-21 21,-85 107,42-86,1 1,-22-1,22 1,-22 20,22-20,-1-43,-21 64,-20-43,-44 21,22-20,-232-1,210 0,44-42,20 22,-42-22,21 21,-21-21,0 0,0 21,21-21,-21 0,85 0,-127 0,84 0,21 0,22 0,-21 0,-1 0,64-21</inkml:trace>
  <inkml:trace contextRef="#ctx0" brushRef="#br0" timeOffset="10322.9312">18499 7472,'-21'42,"0"1,21-22,0 0,0 21,0-21,-21 22,21-22,-21-21,21 21,0 0,0 0,42 1,-42-1,21-21,0 0,1 0,20 42,-21-42,-21 21,21-21,-21 21</inkml:trace>
  <inkml:trace contextRef="#ctx0" brushRef="#br0" timeOffset="28124.8223">14330 11684,'21'0,"0"0,21 0,22 21,-43-21,-21 21,21-21,0 0,0 0,1 0,-1 0,0 0,42-105,86-107,-1-21,-148 212,0 0</inkml:trace>
  <inkml:trace contextRef="#ctx0" brushRef="#br0" timeOffset="45207.0147">8361 13970,'21'0,"42"0,-20 0,84-21,-22 0,44 21,41-21,212-1,-296 22,42-42,-63 42,0 0,-43 0,21 0,43 0,-63 0,-22 0,0 0,0 0,0 0</inkml:trace>
  <inkml:trace contextRef="#ctx0" brushRef="#br0" timeOffset="46027.3284">10710 13843,'42'0,"-20"0,20 0,0 0,85 21,-42-21,0 0,-1 21,1 1,211 20,-232-42,-1 0,1 0,-22 0,-42 21,21-21,-21 21,0 0</inkml:trace>
  <inkml:trace contextRef="#ctx0" brushRef="#br0" timeOffset="47342.833">12446 14012,'42'0,"0"0,22 0,105 0,-84-21,21 21,42 0,21 0,-21 0,1 0,464 0,-401 0,-64 0,-42 0,-21 0,21 0,-43 0,1 0,147 21,-126 1,0-1,42 0,-43 0,1 0,0 0,126 1,-105-22,21 0,-21 42,-21-42,-22 0,1 0,63 0,-64 0,22 0,-22 0,22 0,0 0,-22 0,1 0,-43 0,0 0,-21-21,21 21</inkml:trace>
  <inkml:trace contextRef="#ctx0" brushRef="#br0" timeOffset="67677.7289">8170 12679,'0'0,"0"21,0 0,0 0,0 1,0 20,0-21,0 43,0-1,21 106,-21-105,0-43,0 21,0 22,21-43,-21 43,0-22,0 0,0 1,0-1,22-42,-22 85,0-64,0 0,0 0,0 0</inkml:trace>
  <inkml:trace contextRef="#ctx0" brushRef="#br0" timeOffset="71080.4514">8107 12573,'21'0,"21"0,-21 0,43 0,-1 0,22 0,0 0,169 21,-149-21,-20 0,21 0,0 21,63 1,-63-22,106 42,-149-42,1 0,-1 0,-42 21,22-21,-22 0,0 0,42 0,-41 0,-1 0,0 0,0 0,43 0,-22 0,0-21,1 21,-1-21,-21 21,43-21,-22 21,21-22,43 22,-85 0,1 0,-1 0,-21 22,0 20,0-21,0 21,0-20,0-1,0 0,0 21,0 1,0-1,0-21,0 0,0 0,0 22,0-22,0 0,0 21,0-20,0 105,0-106,0 21,0 0,-21 1,21-22,-22 0,22 0,-21 0,21 43,0-22,0-21,0 1,-21-1,21 0,-21-21,0 0,21 21,0 0,-21-21,-1 0,22 21,-21-21,21 22,-21-22,0 21,0-21,0 0,-1 21,1-21,21 21,-21-21,0 21,0-21,21-42</inkml:trace>
  <inkml:trace contextRef="#ctx0" brushRef="#br0" timeOffset="74227.8065">8191 13568,'21'21,"1"0,-22 0,0 1,0-1,0 0,0 0,0 0,0 0,0 1,0-1,0 0,0 0,0 0,0 0,0 1,0-1,0 0,21-21,0 0,0 0,0 0,0 0</inkml:trace>
  <inkml:trace contextRef="#ctx0" brushRef="#br0" timeOffset="76458.3957">8276 13949,'-21'21,"-22"-21,22 21,-42 43,20-43,1 21,0-21,-1 1,43-1,-21-21,-21 0,0 21,20-21,-20 0,21 0,-21 0,20 0,1 0,-21 0,0 0,-1 0,22 0,0 0,0 0,0 0,-1 0,1 0,0-21,0 0,-21-22,-1 22,1-21,0-1,-22-20,22-22,-43-126,43 126,21 0,-1 1,1-1,0 0,0-84,0 105,21 22,0-21,0 41,0-20,0 21,0-21,0-1,0-41,0 41,0 22,0 0,0 0,0 0,42-22,85-41,-63 41,-43 22,21 0,-42 0,21 21,0 0,43-21,-1 21,-20 0,-1 0,0 0,-20 0,20 0,43 0,-22 0,-21 0,1 0,-1 0,-42 21,64 21,-43-42,-21 21,21-21,0 21,0 1,22-1,-43 0,21-21</inkml:trace>
  <inkml:trace contextRef="#ctx0" brushRef="#br0" timeOffset="80034.1778">8996 11176,'-22'-21,"22"42,0 43,0-22,0-21,0 21,0 22,0-1,0 1,0 21,0 105,0-105,0-1,-21-20,21-43,0 21,0 1,0-22,0 42,0-41,0-1,0 0,0 0,-21-21,21 42,0-20,0-1,-21 0,21 0,0 0,-21 0,21 1,0 20,0-21,0 0,0 0,0 1,0 20</inkml:trace>
  <inkml:trace contextRef="#ctx0" brushRef="#br0" timeOffset="81802.7632">8657 12340,'21'0,"0"43,0-22,22 0,-22 0,0 0,-21 0,21-21,-21 43,21-22,-21 0,0 0,0 0,22-21,-22 22,0-1,21-42,0-1,-21 1,0 0,21 21,0-21,0-21,22-1,-22 43,0 0,-21-21,21 21,0-42,1 42,-1 0,0-21,0-1</inkml:trace>
  <inkml:trace contextRef="#ctx0" brushRef="#br0" timeOffset="99606.6298">9715 14224,'64'42,"42"43,-22 0,64 21,1 42,62-21,-84-21,43-1,-1 44,21-65,-41 1,147-43,-211-21,-1-21,22 0,0 0,84 0,22 0,21-63,0-22,-85 22,318-191,-276 169,1-21,-22 22,-84 20,-1-21,-20 64,-22-21,-21 21,0 21,-21-21</inkml:trace>
  <inkml:trace contextRef="#ctx0" brushRef="#br0" timeOffset="100790.866">13885 14415,'21'-22,"22"1,20 0,1 0,-1 0,64-22,-63 43,-43-21,0 21,0 21,0 22,0-22,1 21,-1 1,0-22,-21 0,21 0,0 0,-21 0,0 1,0-1</inkml:trace>
  <inkml:trace contextRef="#ctx0" brushRef="#br0" timeOffset="208778.6176">12065 12658,'0'0,"0"21,0 21,0-21,0 64,21-21,-21-43,21 21,-21 0,0-20,21-1,-21 21,0-21,21 22,-21 20,0-21,22 1,-1 41,-21-41,21-1,-21-21,21 22,-21-1,0-21,0 0,21 0,-21 1,0-1,21-21,-21 21,0 0,0 21,0 22,0-43,22 43,-22-43,0 0</inkml:trace>
  <inkml:trace contextRef="#ctx0" brushRef="#br0" timeOffset="213001.8427">12044 12615,'84'0,"22"0,148 22,0-22,42 21,64-21,-42 0,232 42,-402-42,-21 0,-63 0,20 0,-20 0,-1 0,-41 0,62 0,-63 0,1 0,-1 0,0 0,0 0,0-21,43 0,20 0,65-1,-1 1,254-42,-254 63,21-21,1 21,-22 0,-63 0,147 0,-189-22,41 22,1 0,-21 0,20 0,-41 0,62 0,-62-21,-22 21,0 0,0 0,0 0,-42 21,21 1,-21-22,21 21,-21 0,21 0,-21 0,21 0,0 1,-21 20,21-21,-22 0,22 0,0 1,-21-1,21 21,-21 22,0-22,0-21,21 0,-21 0,21 1,-22 20,22-21,-21 0,21 0,0 1,0 20,0-21,0 0,0 0,0 1,0 41,0-42,0 0,0 22,0-1,0-21,0 0,0 43,0-22,0 1,0-22,0 21,0 0,0-20,0-1,21 42,-21-42,0 22,0-22,22 0,-22 0,0 0,0 1,0-1,0 0,0 0,0 0,0 0,0 1,0-1,0 0,0 0,-22-21,1 0,-42 0,42 0,-1 0,-20 0,21 0,0 0,0 0</inkml:trace>
  <inkml:trace contextRef="#ctx0" brushRef="#br0" timeOffset="215611.8335">12509 14055,'-21'0,"0"0,0 0,-22 0,22 0,-21 0,0 0,-22-21,43 21,21-22,0 1,0 0,21 0,0 21,-21-21,21 21,1 0,-22-21,0-1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8T12:50:19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15430 6054,'21'0,"43"0,-1 0,-41 0,83 0,-62 0,-22 0,0 0,-21-21,21-22,22-105,20-85,1-21,-22-42,0 42,64-275,-106 423,0 21,0 64,0 0,0 42</inkml:trace>
  <inkml:trace contextRef="#ctx0" brushRef="#br0" timeOffset="2425.7224">13589 11430,'42'0,"0"-21,1 0,41-22,192-20,-171 42,44 21,-1 0,-42 0,-43 0,43 0,-64 0,-21 0,1 0,20 0,0-21,-21 21,43 0,-22 0,-42-22,21 22,-21-21</inkml:trace>
  <inkml:trace contextRef="#ctx0" brushRef="#br0" timeOffset="3341.8746">14816 10943,'43'0,"20"43,1-1,-1-21,1 21,20 1,-62-43,-22 21,21-21,-21 21,0 0,0 0,-21-21,-43 43,-21 41,-126 192,168-234,1 21,0-20,42-22,-21 0</inkml:trace>
  <inkml:trace contextRef="#ctx0" brushRef="#br0" timeOffset="31944.1501">12636 9271,'0'-21,"0"0,0 0,21-1,-21 1,22 0,20 21,106-106,-127 85,43-21,-1-1,1 1,-1-21,1 41,-1-41,1-1,20-20,-20 41,21 1,42-64,-64 43,-21 42,1-22,-1-20,22-1,-22 1,21-1,22 1,-21-1,-1 1,1-1,-1 22,-42 21,22 0,-22 21,0-22,0 1,21-21,1 0,-22 42,-21-22,42 1,-21 0,22 0,-1 0,0-22,1 22,-22 0,0 21,0 0,-42 0,0 0</inkml:trace>
  <inkml:trace contextRef="#ctx0" brushRef="#br0" timeOffset="41092.2387">3154 3196,'0'0,"0"43,0-1,0 64,0 63,0 64,0 529,0-550,0-22,0-84,0-21,0-1,0-41,0 126,0-127,0-21,-22 1,22-1,0 0,0 0,0 0,0 0,0 1,-21 20,0 21,0 170,0-148,21-22,0-41,0-1,0 21,0-21,0 22,-21-1,21-21,0 21,0-20,0-44,0 1</inkml:trace>
  <inkml:trace contextRef="#ctx0" brushRef="#br0" timeOffset="42093.4677">2582 5863,'-21'0,"21"21,0 1,0-1,21 0,0 42,0 1,43 21,-22-22,22 22,-22 21,64 84,-85-148,0-20,-21-1,21-21,1 0,-1 0,0-21,42-22,1 1,-1 0,-20-1,-22 22,42 21,1-21,-22 0,106-64,-126 64,20 21,-21 0,0 0</inkml:trace>
  <inkml:trace contextRef="#ctx0" brushRef="#br0" timeOffset="71892.1573">12467 11303,'-21'0,"-43"0,43 0,-42 0,-1 0,22 0,-22 0,43 21,-21 0,-43 106,43-21,21 42,-1-42,1 85,21-1,0-20,0 338,0-297,0-41,0 20,-63 64,-43 21,-21-21,21-42,-148 84,191-232,20-22,-20-21,42-21,-22 0,1-21,-22-127,64 84,0-20,0-22,0 42,43 1,-22 21,64 20,147 22,-105 64,-42 63,-21 21,-1 148,-63 1,0 20,0 720,0-888,0-107,0 0,0 43,0 21,0 0,42 63,-20-21,83 148,-83-211,-1-21,0-22,0 21,0-20,0-1,64 43,21-22,21 1,-21-22,21 0,42 22,149 84,-149-127,43 0,-22 22,-84-43,0 0,-43 0,-42 0,1 0</inkml:trace>
  <inkml:trace contextRef="#ctx0" brushRef="#br0" timeOffset="73694.7397">7387 1228,'-21'0,"-22"0,-20 0,-22 42,-42 22,43 20,-22 1,21 21,-105 190,105-169,43 0,-1 0,22 21,21 43,0-43,0-42,0-22,64-20,-22-64,43 0,42 0,42-42,43-1,-43-20,0 20,1-20,-86 21,-20 42,-1-43</inkml:trace>
  <inkml:trace contextRef="#ctx0" brushRef="#br0" timeOffset="75003.9455">8107 1778,'0'21,"0"22,0 20,0-42,0 43,0 20,0 1,0-43,0 22,21-1,-21 1,0-43,21 106,-21-106,0 0,0 1,0-1,0 0,0 0,21-21,-21 21,0-42</inkml:trace>
  <inkml:trace contextRef="#ctx0" brushRef="#br0" timeOffset="76117.6404">8445 1799,'0'21,"0"22,0 20,0 43,0-64,0 22,0-1,0 22,21-21,-21-22,22 106,-22-84,0-43,21 21,-21-21,0 0,0-63</inkml:trace>
  <inkml:trace contextRef="#ctx0" brushRef="#br0" timeOffset="77623.2882">8445 1799,'0'21,"0"22,43 41,-1-20,21 21,1-22,-22 43,1-64,-1 1,-21-1,0 21,0-20,1-43,-1 42,0 0,0-20,0 20,0 0,1-42,-1 21,0-21,-21-42,0 21,21-21,-21 20,0-20,0 0,0 21,21-128,-21 65,0-1,0 43,21-22,-21 22,0-43,0 64,0-21,0-1,0 1,22 0,-22-1,0 22,21 0,-21 0,0 0,0 0</inkml:trace>
  <inkml:trace contextRef="#ctx0" brushRef="#br0" timeOffset="78646.5731">9567 1418,'0'43,"0"62,0-20,0 42,0-21,0 42,0-21,21-21,0-21,1-1,-1-20,-21-22,0 22,21-1,-21 1,0-22,21 21,-21-41,0-1,0-42,0-1,0-41,0 21,0-1,0 22</inkml:trace>
  <inkml:trace contextRef="#ctx0" brushRef="#br0" timeOffset="79722.224">8953 1482,'21'0,"43"0,-43 0,43 0,-1 0,22 0,-22 0,22-21,0 21,-1-22,-20 22,-1-21,-20 21,62 0,-62 0,-22 0,0 0,0 0,0 0</inkml:trace>
  <inkml:trace contextRef="#ctx0" brushRef="#br0" timeOffset="80646.0078">10498 1439,'0'64,"-21"-22,21-21,-21 43,0 169,0-127,0-22,-1 1,1-22,21 22,-21-43,0 1,21-1,0 0,0-20,-21 41,21-42,-21-21,21 21,0 1,-22-1,22 0,0-85,0 1,0 21,0-22</inkml:trace>
  <inkml:trace contextRef="#ctx0" brushRef="#br0" timeOffset="81785.7408">10541 1439,'0'22,"0"20,0 0,0 22,0-22,21 22,21 41,43 22,-22 0,22 0,21 43,-64-86,1-20,-22-43,0 43,0-1,0-21,0 43,-21-64,22 0,-1 1,0-1,-21 0,0-42,0-22,0-20</inkml:trace>
  <inkml:trace contextRef="#ctx0" brushRef="#br0" timeOffset="82708.0492">11282 1990,'-43'0,"-84"0,85 0,-43 0,22 21,-1-21,1 0,-22 0,0 0,22 21,21-21,-1 0,-20 21,-22-21,43 21,-1-21,22 0,0 0</inkml:trace>
  <inkml:trace contextRef="#ctx0" brushRef="#br0" timeOffset="85722.7063">8509 720,'-148'-21,"42"-1,-21 1,-21 21,-22 0,-20 0,-22 0,-465 85,444-43,-21 1,0 62,21 1,0 0,64 21,42-42,63-22,22 1,21-22,21 0,-42 212,-22 0,1 85,41 21,1-85,21 21,0-147,0-44,0-20,43 63,41-84,64 42,85 21,21 21,43-42,-1 42,85-42,-21-22,-64 1,22-22,-22 1,593 21,-593-43,-42-42,43 42,-22-42,-21 0,0-42,21 21,0-43,0-20,-21 20,-63-21,253-84,-296 84,22-20,-1-65,-42 43,-21-42,42 42,-84 0,20 42,-20-84,20-22,65-401,-86 444,-42-43,-21-63,-42 0,0 64,-43-1,-42 1,0 20,-42 1,20 0,-189-64,168 169,1-42,-21 22,-43-43,85 42,-22 85,1 0,-85 0,169 0,1 0,-1 0,0 0,-21 0,-21 0,22 0,-22 21,-43 22,1-22,63 0,-190 42,211-41,-42-1,85 0,-43-21,22 21,-22 0,0 0,-21 1,-169 62,169-63,43 1,-22 20,1-21,20 21,1-20,20-1</inkml:trace>
  <inkml:trace contextRef="#ctx0" brushRef="#br0" timeOffset="90090.3015">7302 677,'-21'0,"-21"22,-1-1,-62 42,41-20,22-22,-1 0,22 21,0-21,0 1,-21-1,-1 21,22 22,-42-22,41 0,-105 128,85-107,0 1,21-1,-22-21,22 22,0-1,21-20,-21-43,21 21,0 21,-21 43,21-64,-22 43,1-1,0 1,21-1,-21-42,0-21,0 0,21 21,0 1,0-1,-22 21,1 22,0-1,-21 22,-43 232,43-211,21-21,21-64,-22 21,22 1,0-22,0 63,0-41,0-22,0 42,0-41,0-1,0 0,0 42,0 1,0-43,0 21,22-42,-1 22,0 20,64 0,-64-21,21 1,22-1,-22-21,-21 21,21-21,64 21,-63-21,20 0,-42 0,43 0,-22 0,22 0,41 0,-83 0,20 0,-21 0,0-21,0 21,1-21,-1 0,0 21,21-22,-42 1,0 0,43 21,-22 0,0-21,21 0,1 0,-22-22,0 22,0 21,0-21,22-21,-22 20,0 1,0 0,0 0,-21 0,0 0,21-22,1 22,-1 21,0-42,-21 21,21 21,0-43,0 22,1 0,-1 21,-21-21,21 0,0 21,0 0,0-22,1 1,-1 21,0-21,0 21,0 0,-21-21,21 0,-21 0,0-1,0 1,0 0,0 0,0 0,22 0,-22-1,0 1,21-21,0 0,-21-1,21 22,-21-21,0-22,0 43,0-42,0-1,0 1,0-1,0 1,0-107,0 107,0 20,0-20,0-1,0 1,-21-43,21 43,-21-1,21 43,-21-43,-22 1,22-1,-42-105,41 127,1 21,0-22,21 22,0 0,-42-21,21-1,-1 1,1 21,-21-22,42 22,-21 0,-22 21,22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8T12:52:15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10181 1418,'21'0,"106"0,148 0,297 64,274 63,170 63,0 64,-127 64,-42 63,-275-106,-276-63,212 423,-466-593,-21 0,1 22,-1 20,0-20,0 126,-21-126,0-22,0 22,0-1,21-20,-21-22,0 21,0-21,21-21</inkml:trace>
  <inkml:trace contextRef="#ctx0" brushRef="#br0" timeOffset="936.5758">17060 4572,'21'0,"-21"21,21-21,1 43,41 41,-21-20,1-1,-22-20,0-43,0 21,0-21,1 0,-1 0,21-21,-42-22,42-20,-20 20,62-41,-20-1,-22 22,0 20,-42 22,22 21,-22-21,-22 42</inkml:trace>
  <inkml:trace contextRef="#ctx0" brushRef="#br0" timeOffset="3417.5142">8191 2921,'0'21,"0"22,0 41,0 64,21 43,-21 888,22-613,20 0,-21-64,64-85,-22 22,191 465,-106-550,1-21,-22-63,-22-65,-62-62,-22-22,-21 85,0 275,0-233,0 0,0 0,21-21,21-42,1-43,-22-42,85 64,-22-22,43-21,22 22,-1-22,-21 0,190 42,-232-63,0 22,-22-22,-21 0,64 0,-85 0,22 0,-22 0,0 0,0 0</inkml:trace>
  <inkml:trace contextRef="#ctx0" brushRef="#br0" timeOffset="4429.1712">10689 9229,'0'21,"0"0,63 0,22 64,148 105,-191-84,22-63,-22-1,0 0,1 1,-1 20,-42-42,0 0,0 1,-42-1,-1 0,1 21,21-21,0-21,42 0,0 0</inkml:trace>
  <inkml:trace contextRef="#ctx0" brushRef="#br0" timeOffset="28202.0439">8064 3069,'0'21,"0"1,-42 105,-43 63,-21 106,1 43,-149 825,190-804,1 0,41 0,1-64,21-42,0 42,127 636,0-594,0-41,21-64,-42-1,0 1,127 64,-212-255,0 0,-21-21,43 149,20-43,1 21,63 64,0-64,0-42,190 190,-169-190,-21 0,0-43,21 64,-21-63,0 20,0-41,64 41,-128-63,22 1,0-1,-1-21,1 21,0 0,105 21,-126-20,-22 20,0-21,22 0,-1 0,-20 1,-22-22,0 0,-42 0</inkml:trace>
  <inkml:trace contextRef="#ctx0" brushRef="#br0" timeOffset="29531.8077">11133 11599,'-21'0,"21"22,0 20,0 0,0 1,0-22,0 0,43 21,-1 22,21-22,-41 0,83 22,-83-22,-1-42,-21 21,0 1,0-1,-21-21,-1 0,-20 21,42 0,-21-21,0 21,0-21,21 21,-22-21,22 22,-21-22,21 21,-21 0,21 0,-21 0,0-21,21 21,0 1,-21-22,21 21,-22-21,22-43,0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8T12:54:54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6414,'64'21,"-22"0,0 0,22-21,-43 0,0 0,0 0,22-21,126-508,-84 232,-1 1,1 148,-64 63,0 22,1 20</inkml:trace>
  <inkml:trace contextRef="#ctx0" brushRef="#br0" timeOffset="2393.4793">12044 10097,'0'0,"21"0,21-22,22 1,20-85,128-63,-22 0,22-1,-21 22,126-106,-253 212,-22 21,-42 0</inkml:trace>
  <inkml:trace contextRef="#ctx0" brushRef="#br0" timeOffset="11612.2715">11938 9906,'0'21,"21"0,0 1,-21-1,21 0,-21 0,0 0,0 0,0 1,21-1,-21 0,0 0,22-21,-1 0,0 0,0 0,0 0,0 0,1 0,20-42,-21 42,-21-21,21 21,0 0,1-22,20-20,-21 21,0 21,0-21,1 21,-1-43,21 22,-21 0,22 0,-43 0,21 0,0 21,0-22,-21 1,42 0,1-21,63-43,-64 64,0-21,22 20,-1-41,-20 21,-22-1,42 1,-42 42,1-21,20-22,0 22,22-21,-22 42,0-21,1-22,-1 22,0 21,-42-21,0 0,22 21</inkml:trace>
  <inkml:trace contextRef="#ctx0" brushRef="#br0" timeOffset="19119.0548">17335 6181,'21'0,"1"0,20 0,0 0,1 0,-22 0,42 0,-42 0,1 0,-1 0,21 0,0 0,64-21,233-403,-191 276,-21-64,-42 85,-22 43,-42 41,1 1,-1 42,0 0,-42 0</inkml:trace>
  <inkml:trace contextRef="#ctx0" brushRef="#br0" timeOffset="22621.2602">17335 8361,'21'0,"1"21,20 0,0 22,-21-43,-21 21,22-21,-1 0,0 0,0 0,21-21,22-43,63-105,-64 105,1 1,-1-1,1 22,-1-22,1 1,105-85,-126 105,-43 22,42 0,-21 0,-21 0,21 21,22-43,-22 22,0 0</inkml:trace>
  <inkml:trace contextRef="#ctx0" brushRef="#br0" timeOffset="27512.7487">21950 6583,'21'0,"21"0,0 0,-20 0,-1 0,0 0,0 0,0 0,0-21,170-339,-106 212,-1-22,1-20,-64 84,21 0,-20 85,-22-21,21 21</inkml:trace>
  <inkml:trace contextRef="#ctx0" brushRef="#br0" timeOffset="32293.5753">21844 8530,'21'0,"21"0,1 0,-22 0,42 0,-20 0,-22 0,21 0,0-21,107-106,-107 42,21 22,1-64,21 21,-22 43,-21 20,-42 1,22 42,-22-21</inkml:trace>
  <inkml:trace contextRef="#ctx0" brushRef="#br0" timeOffset="34657.5451">19219 5440,'42'0,"-20"21,20 0,0 0,1 1,-22-22,127 84,-85-41,-20-1,20-42,1 42,-43-21,21 1,1-1,-22 0,0-21,0 0</inkml:trace>
  <inkml:trace contextRef="#ctx0" brushRef="#br0" timeOffset="35770.2831">19918 5609,'0'21,"21"22,-21-22,21 0,21 21,1 1,20-1,-63-21,21-21,-42 21,-21-21,-1 0,1 22,21-22,0 0,0 0,-22 0,22 0,0 0,-21 21,20-21,1 21,0-21,21 21,-21-21</inkml:trace>
  <inkml:trace contextRef="#ctx0" brushRef="#br0" timeOffset="37574.8593">20680 7133,'0'-21,"0"0,21 0,106-22,-43 22,-20 21,42-42,-43 42,-20 0,-22 0,0 0,0 0</inkml:trace>
  <inkml:trace contextRef="#ctx0" brushRef="#br0" timeOffset="46195.0909">20849 4022,'-21'0,"21"21,0 0,21 21,-21 1,21-1,-21-21,0 64,0 21,0 190,0-211,0-43,0 0,0 22,0-22,0 22,0-1,0 64,21-84,-21-22,0 0,0 0,0 0,0 0,0 1,0-1,0 0,21-21,-21 21,0 43,0-22,0-21</inkml:trace>
  <inkml:trace contextRef="#ctx0" brushRef="#br0" timeOffset="47260.8418">20743 5482,'21'0,"0"0,1 21,-22 1,42 20,-21-42,0 21,0-21,1-21,-1 0,-21 0,42-22,0 22,22 0,-43 0,0 0,0-1,1 22,-44 0,22 22</inkml:trace>
  <inkml:trace contextRef="#ctx0" brushRef="#br0" timeOffset="57526.8684">13546 9991,'0'-21,"22"21,-1 0,63 0,1 0,0 0,-43 0,22 0,-22 0,21 0,-20 0,-22 0,21 0,1-22,20 1,-42 21,0 0,1-21,-1 21,0 0,21 0,1 0,-22 0,21 0,-21 0,0 0,1 0,-1 0,0 0,0 0,0 0,0 0</inkml:trace>
  <inkml:trace contextRef="#ctx0" brushRef="#br0" timeOffset="58324.7938">14457 9758,'21'0,"21"21,0 0,22 22,-22-1,22 21,-22-41,-42-1,21 0,-21 0,0 0,0 0,-21 22,0-43,0 0,0 21,-1 0,1 0,0-21,21 21,0-42,0 0</inkml:trace>
  <inkml:trace contextRef="#ctx0" brushRef="#br0" timeOffset="59474.8837">13631 12869,'0'0,"21"-21,0 21,1-21,-1 0,42 0,1-22,20 22,107-85,-64 64,0-21,-21 41,-22 1,1 0,0 0,42 0,-106 0,0 21,0 0,-42 0,0 0,0 0,0 0,-1 0</inkml:trace>
  <inkml:trace contextRef="#ctx0" brushRef="#br0" timeOffset="60269.5794">14689 12383,'22'0,"-1"-22,0 22,0 0,21 0,-20 0,-1 0,-21 22,0-1,0 0,0 0,0 21,0-20,0 20,0-21</inkml:trace>
  <inkml:trace contextRef="#ctx0" brushRef="#br0" timeOffset="62845.975">15705 13187,'0'21,"0"21,0 22,22 42,-1 232,0-189,0-65,-21 22,0-42,0-22,0 0,0-21,0 1,0-1,0 0,0 0</inkml:trace>
  <inkml:trace contextRef="#ctx0" brushRef="#br0" timeOffset="64532.8419">15642 13356,'0'-21,"21"21,-21-21,21 0,-21 0,21 21,-21-22,22 22,-1 0,0 0,0 0,21 0,1 0,-1 0,-21 0,0 0,1 0,-22 22,0-1,0 0,0 0,0 0,0 0,0 1,-22-22,22 21,-21-21,21 21,0 0,0 0,-21 0,21 1,-21-22,21 21,-21-21,21 21,-21-21,-1 0,22 21,-21-21,0 0,0 0,0 0</inkml:trace>
  <inkml:trace contextRef="#ctx0" brushRef="#br0" timeOffset="65940.1825">16489 13653,'0'-22,"-22"22,1 0,0 43,-21-1,21-21,21 0,-22 22,22-22,-21 0,0 21,21-20,-21-1,21 0,0 0,0 0,-21 0,21 43,0-43,0 0,0 0,63 1,-20-1,-1-21,21 0,-41 0,20 0,0 0,22 0,-43 0,0 0,0-21,-21-1,21 22,-21-21,22 21,-22-21,-22 21</inkml:trace>
  <inkml:trace contextRef="#ctx0" brushRef="#br0" timeOffset="67020.9285">16489 13653,'21'0,"0"0,21 0,1 0,-22 0,0 0,0 0,21 0,-20 0,-1 0,-21-22,-21 22</inkml:trace>
  <inkml:trace contextRef="#ctx0" brushRef="#br0" timeOffset="68670.4147">17314 12679,'21'0,"0"0,22 0,-1 0,0 0,1 0,20 0,-42-21,22 21,-1-43,-21 1,22 0,-1-1,0 1,1 21,-22-21,0-1,-21 64</inkml:trace>
  <inkml:trace contextRef="#ctx0" brushRef="#br0" timeOffset="72801.0613">21865 10287,'21'0,"-21"21,21-21,-21 21,21 22,1-43,-1 0,-21 21,21-21,0 0,0 0,-21-21,21 0,43-22,-1-20,43-43,-21 64,-22-43,213-169,-213 169,43 1,-43 20,-20 43,-22 0,0 0,-21-1</inkml:trace>
  <inkml:trace contextRef="#ctx0" brushRef="#br0" timeOffset="79874.3867">4487 1143,'21'0,"212"-85,233 22,2264-297,-1460 297,-233 20,-380 43,-298 0,-105 0,-105 0,-86 0,-21 21,-42 1,0-1,0 0,0 0,0 64,0 84,-42 85,-21 85,41 21,-147 1015,127-845,-1-65,22-126,21-85,-21-106,21-63,0-43,0-21,0 0,-21-21,21 22</inkml:trace>
  <inkml:trace contextRef="#ctx0" brushRef="#br0" timeOffset="82690.7278">4466 1185,'0'22,"0"-1,0 0,21 64,0 63,22 42,189 720,-147-571,63 84,-63-126,0-1,-22-42,1 0,-64-63,0-43,0-64,0 1,0-64,0 64,0-43,0-21,0 1,0-1,0 0,0-42,0 0,0-1,42 1,148 0,64-42,784 20,-679 43,-62 0,-43 0,-43 0,1 0,402 0,-360 0,-42 0,-64 0,21 0,-21 0,212 21,-233-21,-21 0,-21 0,-22 0,1 0,-22 0,21 0,-20 0,-1 0,22 0,-1 0,64 0,-63 0,-43 0,21 0,0 0,1 0,-1 0,-21 0,0 0,1 0</inkml:trace>
  <inkml:trace contextRef="#ctx0" brushRef="#br0" timeOffset="86599.2471">4614 1418,'21'-21,"0"21,1-21,20 21,21 0,-20-21,20 21,-20 0,-1-21,64-1,-43 22,22-21,-43 21,22-21,-1 21,-42 0,1 0,41 0,-21 0,22-21,-1 21,22-21,0 21,-43 0,22 0,41-21,-41 21,-1-22,1 22,21 0,-43-21,43 21,105 0,-105 0,-1 0,22 0,-42 0,-1 0,64 0,-63 0,20 0,-41 0,20 0,1 0,-1 0,43 0,-64 0,1 0,-1 0,0 0,22 0,105 0,-84 0,0 0,-1-21,-41 21,20-21,1 21,-1-21,128 0,-107 21,22 0,-21-22,-22 22,1-21,-22 21,127-21,-105 21,21 0,-22 0,-21 0,22 0,-1 0,43 0,-85 0,22 0,20 0,1 0,-22 0,43 0,105 0,-147-21,20 21,-21-21,-20 21,-1 0,21 0,-21 0,0 0,106-21,-42 21,-21-22,20 22,1 0,-43 0,22 0,42 0,-64 0,-21 0,21 0,1 0,-22 0,21 0,-21 0,1 0,-1 0,0 0,21 0,-21 0,22 0,-22 0,0-21,0 21,0 0,-21-21</inkml:trace>
  <inkml:trace contextRef="#ctx0" brushRef="#br0" timeOffset="89473.2359">4868 1651,'21'0,"0"0,22 0,20 0,-42 0,22 0,-22 0,21-21,22 21,126 0,-63-21,-42 21,-22 0,1 0,-22 0,22 0,-22 0,22-21,20 21,107 0,-107 0,-20 0,-43 0,43 0,-1-22,1 22,-1 0,22 0,-22 0,128 0,-107 0,1 0,0-21,-1 21,-20 0,21 0,20 0,-20 0,21 0,127-21,-149 21,-41 0,41 0,1 0,21 0,-21-21,-1 21,22 0,-42 0,20 0,-20 0,190 0,-170 0,22 0,-21 0,-22-21,22 21,0 0,-1-21,-41-1,63 22,-43-21,1 21,41-21,-62 0,-1 21,-21-21,64 21,-22-21,43 21,-42-22,20 22,-20 0,63 0,-64-21,-41 21,41 0,-42 0,43 0,169 0,-128 0,1 0,-21 0,-22 0,-20 0,-22 0</inkml:trace>
  <inkml:trace contextRef="#ctx0" brushRef="#br0" timeOffset="94698.9267">5059 2053,'0'-21,"42"21,0 0,64 0,402-42,-275 21,-106 21,-42-22,-22 22,-21 0,-20 0,-1 0,-21 85,0-43,0 43,21 0,-21-1,0-20,0-22,0 64,0-64,21 1,-21-22,0 0,0 21,0 43,0-64,0 22,0-22,0 21,0-21,0 0,0 1,0-1,0 0,0 0,0 0,21-21,-21 21,0 1,-42-22,-106 21,63 0,-42-21,64 21,41-21,-41 0,42 0,-22 21,1 0,0-21,-1 0,22 0,0 0,-21 0,-1 0,-20 0,42 0,0 0,-1 0,1 0,-42 0,42 0,-1 0,-41 0,42 0,0 0,21-21,0 0,0-21,0-1,0 1,-22 0,22 21,-21-85,21 63,0 1,0 0,0-1,0-20,0-1,0 43,0 0,0 0,0 0,-21-22,21 1,0 21,0 0,0 0,0-1,0 1,-21 0,21 0,0 0,-21 21,21-21,0-1,-21 1,21-21,0 21,0 0,0-1,0 1,0 0,0 0,0 0,0 42</inkml:trace>
  <inkml:trace contextRef="#ctx0" brushRef="#br0" timeOffset="98444.3798">5778 2286,'-21'0,"0"21,-21 0,20 22,22-1,-21 0,0-20,-21 41,42-21,-21 1,-1-1,22-21,-21 43,0-64</inkml:trace>
  <inkml:trace contextRef="#ctx0" brushRef="#br0" timeOffset="103589.9575">22246 11917,'0'21,"21"0,0 0,0 22,22-22,-22 0,0-21,0 21,0-21,1 0,20-21,21-42,1-1,-1-42,43 22,-42-22,-1 42,-42 1,1 63</inkml:trace>
  <inkml:trace contextRef="#ctx0" brushRef="#br0" timeOffset="117259.5036">13060 1439,'0'0,"-22"0,22 22,0 20,0 21,-21 1,21 21,-21-22,21 22,0-43,-21 43,21-64,21-21,0 0,64 21,-43-21,22 0,-43 0,42 0,1 0,-43 0,127 0,-127 0,43 0,-22 0,-21 0,1 0,20 0,-42-21,0-21,0-1,-21 1,21 0,0 20,0 1,0 0,0 0,21 21,42-42,-63 20,43 1,-22 21,0 0,0 0,0 0,1 0,-1 0,0 0,-21 21,0 1,0-1,0 0,0 0,0 0,0 0,0 1,0-1,0 21,0-21,0 0,0 1,42-22,-21 0,1 0,20 0,-21 0,21 0,43 0,-64 0,0 0,1 0,-1 0,21 0,0 0,1 0,-1 0,64 0,-64 0,-21 0,-21-22,0 1,0-21,0 21,0 0,0-22,0 1,22-22,-22 43,0-21,0 0,0 20,0-20,21 0,-21 21,21-106,-21 105,0-20,0 21,0 0,0 0,0-22,0-41,0 41,0 22,0-21,0-1,0 22,0-21,0-64,0 85,0 0,0 0,0-22,0 22,0 0,0-21,0-1,0 22,0 0,0 0,0 0,-42-22,20 22,22 0,-21 21,0 0,0-21,21 0,0-1,-21 22,0-21,-1 0,22 0,-42-21,21 42,0-22,-22 1,22 21,0 0,0 0,0 0,21 21,-43 1,22-22,0 21,-42 21,41-21,1-21,21 21,-42 1,0-1,-1 0,43 0,-42-21,21 21,21 0,-21 1,-1-22,1 21,-21 0,21 0,0-21,-1 21,1-21,0 43,0-43,0 21,0 0,21 0,-43 0,22 0,21 1,-21-22,-21 21,20 0,22 0,-21-21,0 21,21 0,-21-21,0 22,21-1,-43-21,43 21,-21 0,0 0,0-21,21 21,-21 1,0-1,-1 21,-20 0,21 1,0-43,21 21,-43 21,43-21,0 22,-21-22,0 0,21 0,0 0,-21-21,21 22,0-1,-21-21,21 21,-21-21,21 21,0 0,-22-21</inkml:trace>
  <inkml:trace contextRef="#ctx0" brushRef="#br0" timeOffset="119334.6622">13906 1715,'-42'0,"0"21,-1 0,22 0,21 21,-21-42,-21 64,42-22,-22-42,22 21,0 1,0-1,-21 21,0-21,21 0,0 1,21-22,64 0,-64 0,21 0,1 0,-22 0,0 0,21 0,-20 0,-1 0,0 0,-21-22,0 1,0 0,0 0,0 0,0-22,0 22,0 0,0-21,0 21,0-22,0 22,-21 21,0 0,21 21,0 0</inkml:trace>
  <inkml:trace contextRef="#ctx0" brushRef="#br0" timeOffset="123777.2043">14816 1799,'22'0,"-1"-21,21 0,22 21,20-21,297 21,-190 0,-22 0,-21 0,-21 0,21 0,22 0,-64 0,42 0,-21 0,-21 0,-1 0,149 21,-169-21,0 21,-22-21,1 0,-22 21,0-21,1 0,-22 0,42 0,-41 0,-22 21,21 22,42-22,-20 0,20 21,1-20,-1 20,-42-21,0 0,1 0,-1-21,0 0,-42 0,0 0,-22 0,1 0,-64 0,43-21,41 21,-41 0,-1 0,1 0,42 0,-22 0,-20 0,-1 0,1 0,-1 0,1 0,21 21,-1 1,1-22,-22 21,22 0,21-21,-21 0,-1 0,1 0,0 0,20 0,1 0,0 0,0 0,0 0,21-21,0-22,0 22,0-21,-21 21,21 0,-22-1,1 22,21-21,-21 21,0-21,-21 0,20 21,1 0,0 0,0 0,0 21,0 0,-22-21,43 21,0 1,0-1,21-21,-21 21,22-21,-22 21,0 0,0 22,-22-1,-20-21,21 0,0 22,0-43,-1 21,22 0,-21 0,0-21,0 0,0 0,0 0,-1 0,1 0,0 0,0 0,0 0,-22 0,22 0,-21 0,21 0,-22 0,1 0,-43 0,64 0,0 0,0 0,-21 0,-22-21,22 21,21 0,-22-21,-63 0,64 21,21-22,0 22,0 0,-1 0,1 0,-21-21,0 21,-1-21,-63 21,64-21,21 21,-21 0,-1-21,22 21,0 0,-21 0,20 0,1 0,0-21,0 21,0 0,21-22,21 22</inkml:trace>
  <inkml:trace contextRef="#ctx0" brushRef="#br0" timeOffset="127562.735">16594 1884,'0'0,"0"21,-21-21,0 42,21-20,0-1,0 0,0 0,-21 0,21 22,-21-22,42-21,21 21,85 0,-84-21,-22 0,0 0,-21-21,0 0,0-22,0-20,0 42,-21 0,21-1,-64 1,64 0,-21 21,0 0,0 0</inkml:trace>
  <inkml:trace contextRef="#ctx0" brushRef="#br0" timeOffset="129882.4883">15007 148,'0'43,"0"-22,0 0,0 0,0 0,0 64,0-43,0 1,0 41,0-20,0-22,0-21,0 64,0-43,0 1,0-22,0 21,0 22,0-43,0 42,0-20,0-22,0 21,0-21,0 43,0 20,0-62,0-1</inkml:trace>
  <inkml:trace contextRef="#ctx0" brushRef="#br0" timeOffset="134684.8569">15007 127,'63'0,"43"0,0 0,42 0,297 0,-297 0,21 0,-21 0,43 0,21 0,528-127,-486 127,-21 0,-85 0,-21 0,-42 0,-43 0,64 0,-63 0,-22 0,-21 21,42-21,22 0,-1 0,-21 21,43 43,-64-43,0 0,-21 0,0 1,0-1,0 42,-21 128,0-107,21 1,-21 0,0-1,21 1,-21-21,21-43,0 42,-22-20,22 20,0-21,-21 43,0-43,21 1,-21-22,21 0,0 0,0 22,-21-22,21 21,-21-21,21 0,0 1,-22-22,22 21,-42-21,21 0,-21 21,-1-21,-20 0,-1 0,-20 0,-86 21,128-21,0 0,-22 0,22 0,-1 0,1 0,21 0,-64 0,64 0,0 0,-43 0,22 0,-43 0,64 0,-21 0,21 0,0 0,-22 0,-20 0,-64 0,84 0,22 0,-21 0,21 0,-22 0,22 0,-42 0,20 0,1 0,-21 0,-1 0,22 0,-22 0,22 0,-22 0,-41 0,83 0,-41 0,21 0,-22 0,43 0,-85 0,43 0,-1 0,1 0,41 0,-20 0,21 0,-64 0,22 0,20 0,1 0,-21 0,20 0,-20 0,20 0,1 0,21 0,-21 0,20 0,-20 0,21 0,0 0,0 0,-1 0,-20 0,21 0,0 0,0 0,-1 0,22-21,0 0,0 0,0-1,0 1,0 0,0-21,0 21,0-22,0 22,0 0,22 0,-22 0,0-22,0 22,0 0,0 0,21-22,-21-20,0 42,0 0,0-1,0 1,0 64</inkml:trace>
  <inkml:trace contextRef="#ctx0" brushRef="#br0" timeOffset="139697.9143">15261 487,'21'0,"21"0,43-21,0 0,275 21,-212 0,-42 0,-1-22,-20 22,21 0,21 0,-64 0,22 0,-21 0,-1 0,43 0,-85 0,0 0,22 0,20 0,-21 0,-20 0,-1 0,0 0,21 0,-21 0,1 0,-1 0,0 0,0 0,43 0,-43 0,0 0,0 0,0 0,22 0,20 0,-42 0,85 0,-64 0,-20 0,-1 0,0 0,0 0,0 0,0 0,1 0,-1 0,0 0,0 0,0 0,0 0,-21 22,0 20,0 0,0 1,0-22,0 0,0 0,0 0,0 0,0 1,-21-22,-21 0,21 0,0 0,-64 0,21 0,1 0,21 0,-43 0,21 21,-20-21,-86 42,107-21,-1-21,1 0,-1 21,1-21,-1 0,-84 22,85-22,-1 21,22-21,0 0,-22 0,22 0,-64 0,42 0,43 0,-21 0,-22 0,22 0,0 0,21 0,-1 0,1 0,-21 0,21 0,-43 0,22 0,21 0,-22 0,22 0,0 0,0 0,0 0,0 0,-1 0,1 0,21 21,-42-21,21 0,-22 0,22 0,21-21,-21 0,0-1,21 1,-21-21,21 21,0 0,0-1,0 1,-21-21,-1 21,1 0,21-1,0 86</inkml:trace>
  <inkml:trace contextRef="#ctx0" brushRef="#br0" timeOffset="147855.425">14181 550,'-21'0,"0"0,0 43,0-43,0 42,-1-21,-41 85,63-64,-21 1,0-43,21 42,-43-21,22 22,-21-22,42 0,21-42,0 21,21 0,1 0,-1 0,43 0,-1 0,-20 0,-1 0,-41 0,-1 0,0 0,0 0,-21-21,0-1,0 1,0-21,0 0,0 20,0-20,0 21,0-21,0 20,0 1,0 0,-21 21,0 0,0 0,-1-21,1 21,0 0,-21 0,21 0,-1 0,1 0,21-21,-21 21</inkml:trace>
  <inkml:trace contextRef="#ctx0" brushRef="#br0" timeOffset="150590.785">14668 1990,'0'0,"21"0,1 0,20 0,-21 0,43 0,-22 0,-21 0,21 0,1 0,-22 0,21 0,1 0,-22 0,21 0,43-21,-64 21,21 0,22 0,-1-22,-20 22,-1 0,21 0,-20 0,-1 0,0 0,43 0,-64 0,22 0,-22 0,0 0,21-21,1 21,-1 0,-21 0,21 0,1 0,-22 0,21 0,43 0,-64 0,0 0,0 0,1 0,20 0,-21 0,0 0,0 0,1 0,-1 0,0 0,0 0</inkml:trace>
  <inkml:trace contextRef="#ctx0" brushRef="#br0" timeOffset="153813.6273">16848 2011,'0'-21,"22"21,-1 0,21 0,22 0,-43 0,42 0,22 0,-22 0,22 0,106 0,-128 0,-42 0,22 0,-22 0,0 0,21 0,43 0,-64 0,21 0,-20 0,20 0,0 0,43 0,-64 0,0 0,0 0,1 0,-1 0,0 0,0 0,21 0,-20 0,-1 0,0 0,0 0,0 0,22 0,-22 0,0 0,21 0,-21 0,22 0,-22 0,0 0,0 0,0-21,1-1,-22 1,0-21,0 21,0-22,0 22,0 0,0 0,-22 21,1 0,-21 0,21 0,-64 0,43 0,-1 0,22 0,0 0,-21 0,-85 0,63 0,22 0,21 0,-22 0,22 0,-21-21,0 21,-1 0,22 0,0 0,0 0,-43 0,-20 0,41 0,22 0,0 0,-21 0,20 0,-41 0,42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8T12:57:44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13377 12192,'0'21,"0"0,-21 22,-64 63,-275 359,212-295,64-22,20 21,1-42,-1-42,22-1,-1-20,-41 42,-1 21,-21-43,-63 128,127-148,-22-1,22-21,-1 1,1-1,21 0,-21-42,42 22,0-44,0 1,0 0,0-64</inkml:trace>
  <inkml:trace contextRef="#ctx0" brushRef="#br0" timeOffset="1008.7641">11684 13653,'0'0,"0"21,0 42,0 1,0-1,0 64,0-63,0-1,0 22,0 169,0-148,0-22,0-41,0-22,0 0,0 0,0 0,21-21,0 0,0 0,22 0,84 43,-64-22,-21 0,1 0,-22-21,0 0,0 0</inkml:trace>
  <inkml:trace contextRef="#ctx0" brushRef="#br0" timeOffset="3118.8282">3810 5694,'0'42,"0"-21,0 22,0 41,0 22,0 0,0 42,63 360,1-233,-43 1,0 20,21-42,-20-64,-22 22,21 254,-21-318,0-42,42 0,-42 21,21-43,-21-41,0 20,21 1,-21-22,0 0,0 1,0 41,0-63,0 1,22-1,-22 0,0 0,0 0,-22-63,1-22</inkml:trace>
  <inkml:trace contextRef="#ctx0" brushRef="#br0" timeOffset="6343.1153">3408 8763,'0'21,"42"43,43 42,-22-22,-42-41,22-1,-1 21,0-20,-21-1,128 127,-107-147,0 20,-21 0,22-21,-22 1,21-1,-21 0,1 0,-1-21,-21 21,21-21,-21 21,21-21,0 0,0 0,22 0,-22 0,42 0,-20 0,-22 0,0 0,0 0,0-42,-21 21,43-21,-22-22,21 22,1-22,-1-42,-21 64,0 0,0-1,-21-20,22 21,41-85,-42 63,0 1,1-1,-22-21,21 1,-21 20,21-105,-21 127,0-1,0 22,0 0,0 0,21 21,21 0,43 0,-43 0,43-21,42 21,-85-22,43 22,21-21,-43 21,-20 0,20 0,-20 0,20 0,1 0,-43 0,21 21,22 22,-22-22,-21 0,0 0,0 43,22-1,-1 1,-21 20,22-84,-1 0,85-21,21 21,0 0,381 148,-338-63,-1 42,-20-63,20 84,-42-42,1 42,62-21,-41-21,41 21,1-22,465 86,-402-106,-42 42,21-43,43 1,41-22,-63 1,22-1,-43-41,42-1,318 21,-402-42,-1 0,64-42,-21 21,0-43,-105 43,20-21,-21-1,0 1,0-22,22 22,126-43,-232 43,-64 21,21 21,0 0,0 0</inkml:trace>
  <inkml:trace contextRef="#ctx0" brushRef="#br0" timeOffset="7351.8322">15430 9758,'21'0,"1"0,-1 0,42 21,64 21,0 43,-42-21,0-22,-22-21,-21 0,-42 0,0 1,0-1,0 21,-21 0,-21 1,0 41,-1-20,-20 63,42-85,-1 22,1-22,0-21,21 0,0 1,21-44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D4C2-6F39-482E-984B-9F6C0FC1247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99E7-D117-469E-A067-D12AD5A5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2.xml"/><Relationship Id="rId7" Type="http://schemas.openxmlformats.org/officeDocument/2006/relationships/customXml" Target="../ink/ink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Hasan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=|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|=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40280" y="1744920"/>
              <a:ext cx="5540040" cy="3802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920" y="1735560"/>
                <a:ext cx="555876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9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0" y="0"/>
            <a:ext cx="9144000" cy="6858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err="1" smtClean="0">
                <a:latin typeface="Futura Bk BT" pitchFamily="34" charset="0"/>
              </a:rPr>
              <a:t>Sebuah</a:t>
            </a:r>
            <a:r>
              <a:rPr lang="en-US" sz="3600" dirty="0" smtClean="0">
                <a:latin typeface="Futura Bk BT" pitchFamily="34" charset="0"/>
              </a:rPr>
              <a:t> interface yang </a:t>
            </a:r>
            <a:r>
              <a:rPr lang="en-US" sz="3600" dirty="0" err="1" smtClean="0">
                <a:latin typeface="Futura Bk BT" pitchFamily="34" charset="0"/>
              </a:rPr>
              <a:t>diimplentasikan</a:t>
            </a:r>
            <a:r>
              <a:rPr lang="en-US" sz="3600" dirty="0" smtClean="0">
                <a:latin typeface="Futura Bk BT" pitchFamily="34" charset="0"/>
              </a:rPr>
              <a:t> </a:t>
            </a:r>
            <a:r>
              <a:rPr lang="en-US" sz="3600" dirty="0" err="1" smtClean="0">
                <a:latin typeface="Futura Bk BT" pitchFamily="34" charset="0"/>
              </a:rPr>
              <a:t>dari</a:t>
            </a:r>
            <a:r>
              <a:rPr lang="en-US" sz="3600" dirty="0" smtClean="0">
                <a:latin typeface="Futura Bk BT" pitchFamily="34" charset="0"/>
              </a:rPr>
              <a:t> </a:t>
            </a:r>
            <a:r>
              <a:rPr lang="en-US" sz="3600" dirty="0" err="1" smtClean="0">
                <a:latin typeface="Futura Bk BT" pitchFamily="34" charset="0"/>
              </a:rPr>
              <a:t>berbagai</a:t>
            </a:r>
            <a:r>
              <a:rPr lang="en-US" sz="3600" dirty="0" smtClean="0">
                <a:latin typeface="Futura Bk BT" pitchFamily="34" charset="0"/>
              </a:rPr>
              <a:t> </a:t>
            </a:r>
            <a:r>
              <a:rPr lang="en-US" sz="3600" dirty="0" err="1" smtClean="0">
                <a:latin typeface="Futura Bk BT" pitchFamily="34" charset="0"/>
              </a:rPr>
              <a:t>objek</a:t>
            </a:r>
            <a:r>
              <a:rPr lang="en-US" sz="3600" dirty="0" smtClean="0">
                <a:latin typeface="Futura Bk BT" pitchFamily="34" charset="0"/>
              </a:rPr>
              <a:t> </a:t>
            </a:r>
            <a:r>
              <a:rPr lang="en-US" sz="3600" dirty="0" err="1" smtClean="0">
                <a:latin typeface="Futura Bk BT" pitchFamily="34" charset="0"/>
              </a:rPr>
              <a:t>termasuk</a:t>
            </a:r>
            <a:r>
              <a:rPr lang="en-US" sz="3600" dirty="0" smtClean="0">
                <a:latin typeface="Futura Bk BT" pitchFamily="34" charset="0"/>
              </a:rPr>
              <a:t> document </a:t>
            </a:r>
            <a:r>
              <a:rPr lang="en-US" sz="3600" dirty="0" err="1" smtClean="0">
                <a:latin typeface="Futura Bk BT" pitchFamily="34" charset="0"/>
              </a:rPr>
              <a:t>dan</a:t>
            </a:r>
            <a:r>
              <a:rPr lang="en-US" sz="3600" dirty="0" smtClean="0">
                <a:latin typeface="Futura Bk BT" pitchFamily="34" charset="0"/>
              </a:rPr>
              <a:t> element</a:t>
            </a:r>
            <a:endParaRPr lang="en-US" sz="3600" dirty="0">
              <a:latin typeface="Futura Bk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9351476">
            <a:off x="2561991" y="2816087"/>
            <a:ext cx="33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Futura Bk BT" pitchFamily="34" charset="0"/>
              </a:rPr>
              <a:t>Apa</a:t>
            </a:r>
            <a:r>
              <a:rPr lang="en-US" sz="4000" dirty="0" smtClean="0">
                <a:latin typeface="Futura Bk BT" pitchFamily="34" charset="0"/>
              </a:rPr>
              <a:t> </a:t>
            </a:r>
            <a:r>
              <a:rPr lang="en-US" sz="4000" dirty="0" err="1" smtClean="0">
                <a:latin typeface="Futura Bk BT" pitchFamily="34" charset="0"/>
              </a:rPr>
              <a:t>itu</a:t>
            </a:r>
            <a:r>
              <a:rPr lang="en-US" sz="4000" dirty="0" smtClean="0">
                <a:latin typeface="Futura Bk BT" pitchFamily="34" charset="0"/>
              </a:rPr>
              <a:t> node?</a:t>
            </a:r>
            <a:endParaRPr lang="en-US" sz="4000" dirty="0">
              <a:latin typeface="Futura Bk B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667000"/>
            <a:ext cx="3257550" cy="434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921960" y="0"/>
              <a:ext cx="4899960" cy="67060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00" y="-9360"/>
                <a:ext cx="49186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0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82990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-685800" y="228600"/>
            <a:ext cx="4191000" cy="6096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 smtClean="0">
                <a:latin typeface="Futura Bk BT" pitchFamily="34" charset="0"/>
              </a:rPr>
              <a:t>Fungsi</a:t>
            </a:r>
            <a:r>
              <a:rPr lang="en-US" sz="3200" dirty="0" smtClean="0">
                <a:latin typeface="Futura Bk BT" pitchFamily="34" charset="0"/>
              </a:rPr>
              <a:t> node?</a:t>
            </a:r>
            <a:endParaRPr lang="en-US" sz="3200" dirty="0"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628720" y="510480"/>
              <a:ext cx="3764880" cy="395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9360" y="501120"/>
                <a:ext cx="378360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6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-25124"/>
            <a:ext cx="9227942" cy="6883124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1863090 w 9144000"/>
              <a:gd name="connsiteY1" fmla="*/ 618363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2846070 w 9144000"/>
              <a:gd name="connsiteY1" fmla="*/ 434340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74198"/>
              <a:gd name="connsiteY0" fmla="*/ 33591 h 6891591"/>
              <a:gd name="connsiteX1" fmla="*/ 2846070 w 9174198"/>
              <a:gd name="connsiteY1" fmla="*/ 4376991 h 6891591"/>
              <a:gd name="connsiteX2" fmla="*/ 9144000 w 9174198"/>
              <a:gd name="connsiteY2" fmla="*/ 6891591 h 6891591"/>
              <a:gd name="connsiteX3" fmla="*/ 0 w 9174198"/>
              <a:gd name="connsiteY3" fmla="*/ 6891591 h 6891591"/>
              <a:gd name="connsiteX4" fmla="*/ 0 w 9174198"/>
              <a:gd name="connsiteY4" fmla="*/ 33591 h 6891591"/>
              <a:gd name="connsiteX0" fmla="*/ 0 w 9176267"/>
              <a:gd name="connsiteY0" fmla="*/ 27536 h 6885536"/>
              <a:gd name="connsiteX1" fmla="*/ 2846070 w 9176267"/>
              <a:gd name="connsiteY1" fmla="*/ 4370936 h 6885536"/>
              <a:gd name="connsiteX2" fmla="*/ 9144000 w 9176267"/>
              <a:gd name="connsiteY2" fmla="*/ 6885536 h 6885536"/>
              <a:gd name="connsiteX3" fmla="*/ 0 w 9176267"/>
              <a:gd name="connsiteY3" fmla="*/ 6885536 h 6885536"/>
              <a:gd name="connsiteX4" fmla="*/ 0 w 9176267"/>
              <a:gd name="connsiteY4" fmla="*/ 27536 h 6885536"/>
              <a:gd name="connsiteX0" fmla="*/ 0 w 9174198"/>
              <a:gd name="connsiteY0" fmla="*/ 30946 h 6888946"/>
              <a:gd name="connsiteX1" fmla="*/ 2846070 w 9174198"/>
              <a:gd name="connsiteY1" fmla="*/ 4374346 h 6888946"/>
              <a:gd name="connsiteX2" fmla="*/ 9144000 w 9174198"/>
              <a:gd name="connsiteY2" fmla="*/ 6888946 h 6888946"/>
              <a:gd name="connsiteX3" fmla="*/ 0 w 9174198"/>
              <a:gd name="connsiteY3" fmla="*/ 6888946 h 6888946"/>
              <a:gd name="connsiteX4" fmla="*/ 0 w 9174198"/>
              <a:gd name="connsiteY4" fmla="*/ 30946 h 6888946"/>
              <a:gd name="connsiteX0" fmla="*/ 0 w 9179047"/>
              <a:gd name="connsiteY0" fmla="*/ 30378 h 6888378"/>
              <a:gd name="connsiteX1" fmla="*/ 3623310 w 9179047"/>
              <a:gd name="connsiteY1" fmla="*/ 4453788 h 6888378"/>
              <a:gd name="connsiteX2" fmla="*/ 9144000 w 9179047"/>
              <a:gd name="connsiteY2" fmla="*/ 6888378 h 6888378"/>
              <a:gd name="connsiteX3" fmla="*/ 0 w 9179047"/>
              <a:gd name="connsiteY3" fmla="*/ 6888378 h 6888378"/>
              <a:gd name="connsiteX4" fmla="*/ 0 w 9179047"/>
              <a:gd name="connsiteY4" fmla="*/ 30378 h 6888378"/>
              <a:gd name="connsiteX0" fmla="*/ 0 w 9184578"/>
              <a:gd name="connsiteY0" fmla="*/ 29100 h 6887100"/>
              <a:gd name="connsiteX1" fmla="*/ 3623310 w 9184578"/>
              <a:gd name="connsiteY1" fmla="*/ 4452510 h 6887100"/>
              <a:gd name="connsiteX2" fmla="*/ 9144000 w 9184578"/>
              <a:gd name="connsiteY2" fmla="*/ 6887100 h 6887100"/>
              <a:gd name="connsiteX3" fmla="*/ 0 w 9184578"/>
              <a:gd name="connsiteY3" fmla="*/ 6887100 h 6887100"/>
              <a:gd name="connsiteX4" fmla="*/ 0 w 9184578"/>
              <a:gd name="connsiteY4" fmla="*/ 29100 h 6887100"/>
              <a:gd name="connsiteX0" fmla="*/ 0 w 9188217"/>
              <a:gd name="connsiteY0" fmla="*/ 28534 h 6886534"/>
              <a:gd name="connsiteX1" fmla="*/ 3623310 w 9188217"/>
              <a:gd name="connsiteY1" fmla="*/ 4451944 h 6886534"/>
              <a:gd name="connsiteX2" fmla="*/ 9144000 w 9188217"/>
              <a:gd name="connsiteY2" fmla="*/ 6886534 h 6886534"/>
              <a:gd name="connsiteX3" fmla="*/ 0 w 9188217"/>
              <a:gd name="connsiteY3" fmla="*/ 6886534 h 6886534"/>
              <a:gd name="connsiteX4" fmla="*/ 0 w 9188217"/>
              <a:gd name="connsiteY4" fmla="*/ 28534 h 6886534"/>
              <a:gd name="connsiteX0" fmla="*/ 0 w 9200690"/>
              <a:gd name="connsiteY0" fmla="*/ 25396 h 6883396"/>
              <a:gd name="connsiteX1" fmla="*/ 4480560 w 9200690"/>
              <a:gd name="connsiteY1" fmla="*/ 5020306 h 6883396"/>
              <a:gd name="connsiteX2" fmla="*/ 9144000 w 9200690"/>
              <a:gd name="connsiteY2" fmla="*/ 6883396 h 6883396"/>
              <a:gd name="connsiteX3" fmla="*/ 0 w 9200690"/>
              <a:gd name="connsiteY3" fmla="*/ 6883396 h 6883396"/>
              <a:gd name="connsiteX4" fmla="*/ 0 w 9200690"/>
              <a:gd name="connsiteY4" fmla="*/ 25396 h 6883396"/>
              <a:gd name="connsiteX0" fmla="*/ 0 w 9227942"/>
              <a:gd name="connsiteY0" fmla="*/ 25124 h 6883124"/>
              <a:gd name="connsiteX1" fmla="*/ 4480560 w 9227942"/>
              <a:gd name="connsiteY1" fmla="*/ 5020034 h 6883124"/>
              <a:gd name="connsiteX2" fmla="*/ 9144000 w 9227942"/>
              <a:gd name="connsiteY2" fmla="*/ 6883124 h 6883124"/>
              <a:gd name="connsiteX3" fmla="*/ 0 w 9227942"/>
              <a:gd name="connsiteY3" fmla="*/ 6883124 h 6883124"/>
              <a:gd name="connsiteX4" fmla="*/ 0 w 9227942"/>
              <a:gd name="connsiteY4" fmla="*/ 25124 h 688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7942" h="6883124">
                <a:moveTo>
                  <a:pt x="0" y="25124"/>
                </a:moveTo>
                <a:cubicBezTo>
                  <a:pt x="474345" y="-393976"/>
                  <a:pt x="876300" y="4562834"/>
                  <a:pt x="4480560" y="5020034"/>
                </a:cubicBezTo>
                <a:cubicBezTo>
                  <a:pt x="8084820" y="5477234"/>
                  <a:pt x="9618345" y="6464024"/>
                  <a:pt x="9144000" y="6883124"/>
                </a:cubicBezTo>
                <a:lnTo>
                  <a:pt x="0" y="6883124"/>
                </a:lnTo>
                <a:lnTo>
                  <a:pt x="0" y="2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600200" y="1446771"/>
            <a:ext cx="3810000" cy="3964459"/>
          </a:xfrm>
          <a:prstGeom prst="rect">
            <a:avLst/>
          </a:prstGeom>
          <a:solidFill>
            <a:srgbClr val="F6D6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k BT" pitchFamily="34" charset="0"/>
              </a:rPr>
              <a:t>Node </a:t>
            </a:r>
          </a:p>
          <a:p>
            <a:pPr algn="r"/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k BT" pitchFamily="34" charset="0"/>
              </a:rPr>
              <a:t>Features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Bk BT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8297292"/>
              </p:ext>
            </p:extLst>
          </p:nvPr>
        </p:nvGraphicFramePr>
        <p:xfrm>
          <a:off x="2335411" y="1219200"/>
          <a:ext cx="5768578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1607760" y="0"/>
              <a:ext cx="6683040" cy="5166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8400" y="-9360"/>
                <a:ext cx="670176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utura Bk BT" pitchFamily="34" charset="0"/>
              </a:rPr>
              <a:t>Let’s code!</a:t>
            </a:r>
            <a:endParaRPr lang="en-US" sz="3600" dirty="0">
              <a:latin typeface="Futura Bk B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" y="3505200"/>
            <a:ext cx="1885062" cy="1885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60" y="1969168"/>
            <a:ext cx="1657000" cy="1187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02" y="4738957"/>
            <a:ext cx="1885395" cy="188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3825"/>
            <a:ext cx="1988400" cy="198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226880" y="2049840"/>
              <a:ext cx="4564440" cy="3307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7520" y="2040480"/>
                <a:ext cx="4583160" cy="33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7910" y="1268565"/>
            <a:ext cx="7649154" cy="4598835"/>
            <a:chOff x="667910" y="1268565"/>
            <a:chExt cx="7649154" cy="4598835"/>
          </a:xfrm>
        </p:grpSpPr>
        <p:grpSp>
          <p:nvGrpSpPr>
            <p:cNvPr id="3" name="Group 2"/>
            <p:cNvGrpSpPr/>
            <p:nvPr/>
          </p:nvGrpSpPr>
          <p:grpSpPr>
            <a:xfrm>
              <a:off x="667910" y="1268565"/>
              <a:ext cx="7649154" cy="3400302"/>
              <a:chOff x="667910" y="1268565"/>
              <a:chExt cx="7649154" cy="340030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66" t="34697" r="16450" b="27978"/>
              <a:stretch/>
            </p:blipFill>
            <p:spPr>
              <a:xfrm>
                <a:off x="6710901" y="2902226"/>
                <a:ext cx="1606163" cy="159821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1" t="23185" r="29223" b="43334"/>
              <a:stretch/>
            </p:blipFill>
            <p:spPr>
              <a:xfrm>
                <a:off x="667910" y="2902226"/>
                <a:ext cx="1757239" cy="176664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810000" y="1268565"/>
                <a:ext cx="1524000" cy="15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5119" y="1303684"/>
                <a:ext cx="1453763" cy="1453763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736" y="4431779"/>
              <a:ext cx="549241" cy="9814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7600" y="5498068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Futura Bk BT" pitchFamily="34" charset="0"/>
                </a:rPr>
                <a:t>Buy me a coffee?</a:t>
              </a:r>
              <a:endParaRPr lang="en-US" dirty="0">
                <a:solidFill>
                  <a:schemeClr val="accent5">
                    <a:lumMod val="25000"/>
                  </a:schemeClr>
                </a:solidFill>
                <a:latin typeface="Futura Bk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3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3621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1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56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Javascript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Node</dc:title>
  <dc:creator>HP</dc:creator>
  <cp:lastModifiedBy>HP</cp:lastModifiedBy>
  <cp:revision>4</cp:revision>
  <dcterms:created xsi:type="dcterms:W3CDTF">2021-07-28T12:19:31Z</dcterms:created>
  <dcterms:modified xsi:type="dcterms:W3CDTF">2021-07-28T15:20:38Z</dcterms:modified>
</cp:coreProperties>
</file>