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itchFamily="2" charset="0"/>
      <p:regular r:id="rId13"/>
      <p:bold r:id="rId14"/>
      <p:italic r:id="rId15"/>
      <p:boldItalic r:id="rId16"/>
    </p:embeddedFont>
    <p:embeddedFont>
      <p:font typeface="Futura Bk BT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-69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0381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64726"/>
            <a:ext cx="8222100" cy="11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Hasan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 Types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5"/>
            <a:ext cx="82221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Tuhan Tidak melihat Wujud dan Harta bendamu, tapi tuhan melihat hati dan perbuatanmu 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Nabi Muhammad SAW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1411" y="2110085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7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Categories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Char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Varchar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Binary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VarBinary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TinyBlob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TinyText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Text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BLOB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MediumText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Medium BLOB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LongText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Long BLOB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Enum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SET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Numeric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Bit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TinyInt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Bool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Boolean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SmallInt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MediumInt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Integer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BigInt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Float (d)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Float (p)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Double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Double Precision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Decimal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Dec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Date &amp;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DateTime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TimeStamp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Year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Bentuk Data</a:t>
            </a:r>
            <a:endParaRPr sz="1600" b="1"/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Data String semua data termasuk angka dan huruf yang diapit dengan menggunakan tanda petik satu atau tanda petik dua.</a:t>
            </a:r>
            <a:endParaRPr sz="1600"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Perbedaan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Numeric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Bentuk Data</a:t>
            </a:r>
            <a:endParaRPr sz="1600" b="1"/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Data Numeric adalah data yang berbentuk bilangan baik bilangan bulat atau bilangan pecahan dan atau desimal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Date &amp;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Bentuk Data</a:t>
            </a:r>
            <a:endParaRPr sz="1600" b="1"/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Data Date &amp; Time merupakan data yang digunakan untuk menghandle tanggal dan waktu.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Data Type?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Kenapa programmer harus mempelajari data type?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Mempelajari Data type itu penting, supaya tidak salah dalam menentukan keputusan dalam penggunaan data.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“Hello Wolrd!”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-25638" y="880279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Mencetak data berbentuk String</a:t>
            </a:r>
            <a:endParaRPr sz="1600" dirty="0"/>
          </a:p>
        </p:txBody>
      </p:sp>
      <p:sp>
        <p:nvSpPr>
          <p:cNvPr id="143" name="Google Shape;143;p18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0123456...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47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body" idx="4294967295"/>
          </p:nvPr>
        </p:nvSpPr>
        <p:spPr>
          <a:xfrm>
            <a:off x="1668126" y="342141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Mencetak bentuk Numeric</a:t>
            </a:r>
            <a:endParaRPr sz="1600" dirty="0"/>
          </a:p>
        </p:txBody>
      </p:sp>
      <p:sp>
        <p:nvSpPr>
          <p:cNvPr id="149" name="Google Shape;149;p18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07-18-2021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8"/>
          <p:cNvSpPr txBox="1">
            <a:spLocks noGrp="1"/>
          </p:cNvSpPr>
          <p:nvPr>
            <p:ph type="body" idx="4294967295"/>
          </p:nvPr>
        </p:nvSpPr>
        <p:spPr>
          <a:xfrm>
            <a:off x="3297365" y="90281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Mencetak data berbentuk date</a:t>
            </a:r>
            <a:endParaRPr sz="1600" dirty="0"/>
          </a:p>
        </p:txBody>
      </p:sp>
      <p:sp>
        <p:nvSpPr>
          <p:cNvPr id="155" name="Google Shape;155;p18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0.0005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8"/>
          <p:cNvSpPr txBox="1">
            <a:spLocks noGrp="1"/>
          </p:cNvSpPr>
          <p:nvPr>
            <p:ph type="body" idx="4294967295"/>
          </p:nvPr>
        </p:nvSpPr>
        <p:spPr>
          <a:xfrm>
            <a:off x="4968225" y="342141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Mencetak data bentuk Numeric lain</a:t>
            </a:r>
            <a:endParaRPr sz="1600" dirty="0"/>
          </a:p>
        </p:txBody>
      </p:sp>
      <p:sp>
        <p:nvSpPr>
          <p:cNvPr id="161" name="Google Shape;161;p18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“abc012[{“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8"/>
          <p:cNvSpPr txBox="1">
            <a:spLocks noGrp="1"/>
          </p:cNvSpPr>
          <p:nvPr>
            <p:ph type="body" idx="4294967295"/>
          </p:nvPr>
        </p:nvSpPr>
        <p:spPr>
          <a:xfrm>
            <a:off x="6647869" y="90281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Mencetak data berbentuk string lain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99875" y="300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832554" y="1428200"/>
            <a:ext cx="1323000" cy="61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832565" y="1428206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4294967295"/>
          </p:nvPr>
        </p:nvSpPr>
        <p:spPr>
          <a:xfrm>
            <a:off x="3832565" y="1480330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Table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4294967295"/>
          </p:nvPr>
        </p:nvSpPr>
        <p:spPr>
          <a:xfrm>
            <a:off x="3832565" y="1787194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Pelanggan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710417" y="2041700"/>
            <a:ext cx="3798445" cy="468283"/>
            <a:chOff x="2918075" y="1746339"/>
            <a:chExt cx="4160400" cy="5322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775" y="1035639"/>
              <a:ext cx="532200" cy="19536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rot="-5400000" flipH="1">
              <a:off x="5708975" y="909039"/>
              <a:ext cx="532200" cy="22068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050201" y="2509942"/>
            <a:ext cx="1323000" cy="61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048918" y="2509940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4294967295"/>
          </p:nvPr>
        </p:nvSpPr>
        <p:spPr>
          <a:xfrm>
            <a:off x="2049055" y="2562075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Name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4294967295"/>
          </p:nvPr>
        </p:nvSpPr>
        <p:spPr>
          <a:xfrm>
            <a:off x="2049043" y="286901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column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192925" y="3123142"/>
            <a:ext cx="3037825" cy="468283"/>
            <a:chOff x="1255981" y="2975390"/>
            <a:chExt cx="3327300" cy="5322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481" y="2975390"/>
              <a:ext cx="0" cy="532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631" y="2409740"/>
              <a:ext cx="532200" cy="16635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rot="-5400000" flipH="1">
              <a:off x="3485281" y="2409590"/>
              <a:ext cx="532200" cy="16638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25" y="3591834"/>
            <a:ext cx="1323000" cy="61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38" y="3591532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4294967295"/>
          </p:nvPr>
        </p:nvSpPr>
        <p:spPr>
          <a:xfrm>
            <a:off x="531711" y="364366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id_pelanggan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4294967295"/>
          </p:nvPr>
        </p:nvSpPr>
        <p:spPr>
          <a:xfrm>
            <a:off x="531700" y="3952301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050286" y="3591834"/>
            <a:ext cx="1323000" cy="61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050299" y="3591532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4294967295"/>
          </p:nvPr>
        </p:nvSpPr>
        <p:spPr>
          <a:xfrm>
            <a:off x="2050413" y="364366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nama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4294967295"/>
          </p:nvPr>
        </p:nvSpPr>
        <p:spPr>
          <a:xfrm>
            <a:off x="2050435" y="3952301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string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569112" y="3591834"/>
            <a:ext cx="1323000" cy="61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569182" y="3591532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4294967295"/>
          </p:nvPr>
        </p:nvSpPr>
        <p:spPr>
          <a:xfrm>
            <a:off x="3569194" y="364366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tanggaldaftar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4294967295"/>
          </p:nvPr>
        </p:nvSpPr>
        <p:spPr>
          <a:xfrm>
            <a:off x="3569274" y="3952301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847243" y="2509942"/>
            <a:ext cx="1323000" cy="61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847251" y="2509940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294967295"/>
          </p:nvPr>
        </p:nvSpPr>
        <p:spPr>
          <a:xfrm>
            <a:off x="5847457" y="2562075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DataType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4294967295"/>
          </p:nvPr>
        </p:nvSpPr>
        <p:spPr>
          <a:xfrm>
            <a:off x="5846076" y="286901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5749492" y="3123142"/>
            <a:ext cx="1518776" cy="468283"/>
            <a:chOff x="6246744" y="2975390"/>
            <a:chExt cx="1663500" cy="5322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444" y="2825690"/>
              <a:ext cx="532200" cy="8316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rot="-5400000" flipH="1">
              <a:off x="7228194" y="2825540"/>
              <a:ext cx="532200" cy="8319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088083" y="3591615"/>
            <a:ext cx="1323000" cy="61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088055" y="3591532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4294967295"/>
          </p:nvPr>
        </p:nvSpPr>
        <p:spPr>
          <a:xfrm>
            <a:off x="5088203" y="364366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int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5088135" y="3952301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1, 2, 3 dst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606964" y="3591615"/>
            <a:ext cx="1323000" cy="61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6606836" y="3591543"/>
            <a:ext cx="1323000" cy="2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4294967295"/>
          </p:nvPr>
        </p:nvSpPr>
        <p:spPr>
          <a:xfrm>
            <a:off x="6606916" y="3643666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string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4294967295"/>
          </p:nvPr>
        </p:nvSpPr>
        <p:spPr>
          <a:xfrm>
            <a:off x="6606870" y="3952301"/>
            <a:ext cx="1323000" cy="1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nama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practice no perfect!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81" y="1220330"/>
            <a:ext cx="862057" cy="862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06" y="1308131"/>
            <a:ext cx="957841" cy="686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51" y="2530451"/>
            <a:ext cx="862057" cy="862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5" y="2578257"/>
            <a:ext cx="661763" cy="661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7910" y="960788"/>
            <a:ext cx="7649154" cy="3400302"/>
            <a:chOff x="667910" y="1268565"/>
            <a:chExt cx="7649154" cy="34003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6" t="34697" r="16450" b="27978"/>
            <a:stretch/>
          </p:blipFill>
          <p:spPr>
            <a:xfrm>
              <a:off x="6710901" y="2902226"/>
              <a:ext cx="1606163" cy="159821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1" t="23185" r="29223" b="43334"/>
            <a:stretch/>
          </p:blipFill>
          <p:spPr>
            <a:xfrm>
              <a:off x="667910" y="2902226"/>
              <a:ext cx="1757239" cy="176664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10000" y="1268565"/>
              <a:ext cx="1524000" cy="15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119" y="1303684"/>
              <a:ext cx="1453763" cy="145376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379" y="2987024"/>
            <a:ext cx="549241" cy="9814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0" y="4053313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Futura Bk BT" pitchFamily="34" charset="0"/>
              </a:rPr>
              <a:t>Buy me a coffee?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7874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On-screen Show (16:9)</PresentationFormat>
  <Paragraphs>87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Futura Bk BT</vt:lpstr>
      <vt:lpstr>Geometric</vt:lpstr>
      <vt:lpstr>Hasan SQL Data Types</vt:lpstr>
      <vt:lpstr>Data Types Categories</vt:lpstr>
      <vt:lpstr>Perbedaan</vt:lpstr>
      <vt:lpstr>Learn Data Type?</vt:lpstr>
      <vt:lpstr>Implementation</vt:lpstr>
      <vt:lpstr>PowerPoint Presentation</vt:lpstr>
      <vt:lpstr>Database</vt:lpstr>
      <vt:lpstr>Let’s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Hasan SQL Data Types</dc:title>
  <dc:creator>HP</dc:creator>
  <cp:lastModifiedBy>HP</cp:lastModifiedBy>
  <cp:revision>1</cp:revision>
  <dcterms:modified xsi:type="dcterms:W3CDTF">2021-07-18T11:31:19Z</dcterms:modified>
</cp:coreProperties>
</file>