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9" r:id="rId3"/>
    <p:sldId id="280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5FAF3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3" autoAdjust="0"/>
    <p:restoredTop sz="94660"/>
  </p:normalViewPr>
  <p:slideViewPr>
    <p:cSldViewPr>
      <p:cViewPr>
        <p:scale>
          <a:sx n="85" d="100"/>
          <a:sy n="85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CBC95B-19EC-4D99-8444-4E3E22AAD52E}" type="datetimeFigureOut">
              <a:rPr lang="en-US"/>
              <a:pPr/>
              <a:t>7/27/2021</a:t>
            </a:fld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643802-DB65-4334-B232-419482C8F8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6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6T12:53:21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15854 3366,'84'0,"64"0,22 0,126 0,64 0,0 0,63 0,-21 0,-42 0,-64 0,-42 0,170 0,-340 0,1 0,-64 0,0 0</inkml:trace>
  <inkml:trace contextRef="#ctx0" brushRef="#br0" timeOffset="9426.5293">8191 13674,'-21'0,"-64"0,22 0,-22 0,1 0,-86 0,1 0,-22 21,-507 169,550-105,-22 21,65-21,41 20,22 22,21-63,-43 169,64-149,0 22,42 42,64 22,64-22,-22-85,296 149,-296-191,-21-21,-21 0,-21 0,0-42,-1 0,1-43,0 0,-22 1,43-1,-43 64,-20-22,-1 22,0 0</inkml:trace>
  <inkml:trace contextRef="#ctx0" brushRef="#br0" timeOffset="10413.2984">8742 13991,'0'0,"0"43,0-22,0 42,0-20,0 41,0-20,0-1,0 64,0-63,0-43,0 21,0 1,0-22,0 0,0 21,0 85,21-84,-21-22,0 0,0 0</inkml:trace>
  <inkml:trace contextRef="#ctx0" brushRef="#br0" timeOffset="11041.151">8361 14499,'0'-21,"63"0,85 0,43 0,-85-1,-22 22,-20-21,-22 21,-21 0</inkml:trace>
  <inkml:trace contextRef="#ctx0" brushRef="#br0" timeOffset="12153.8873">9440 14097,'0'0,"0"106,0-43,0-20,0-1,0 0,0 1,0-22,0 0,0 0,0 0,0 22,0-22,0 0,0-63,0-22,0-20,0 20,0-105,0 84,0 43,0-1,0 22,0 0,42 21,-20 0,20 0,0 0,22 0,-43-21,64 0,-43 0,-21 21,-21-22</inkml:trace>
  <inkml:trace contextRef="#ctx0" brushRef="#br0" timeOffset="12908.7118">10350 13420,'0'42,"0"43,0 21,0 84,0-84,0 0,0-22,0 1,0-21,0-43,0 21,0-21,0 0,0 1,0 20,0-21,0 0</inkml:trace>
  <inkml:trace contextRef="#ctx0" brushRef="#br0" timeOffset="13641.0705">11768 13589,'0'21,"0"22,0 20,0 149,0-85,0-43,0-41,0-1,0-21</inkml:trace>
  <inkml:trace contextRef="#ctx0" brushRef="#br0" timeOffset="14166.9472">11472 13970,'21'0,"0"0,1 0,105 0,-85 0,21 0,1-21,-1 21,-20-21,-1 21,0 0</inkml:trace>
  <inkml:trace contextRef="#ctx0" brushRef="#br0" timeOffset="15594.9992">12721 13462,'0'21,"0"0,0 1,0-1,-42 127,42-63,0-1,0-41,0 41,0-20,0-1,42 43,-42-64,42 1,1-1,-1-42,0 42,-21-20,64-1,-43-21,1 0,20 0,-42 0,22 0,-1-21,22-1,20-41,-63 63,-21-21,0 0,0-1,0 1,22-63,-1 41,-21-20,0-1,21 1,-21-43,0 85,0-22,0 1,0 0,0-22,0 22,0-22,0 43,0-21,0 21,0 0,0-1,21 22</inkml:trace>
  <inkml:trace contextRef="#ctx0" brushRef="#br0" timeOffset="18095.7305">8001 6181,'21'21,"0"0,0 0,-21 22,21-22,-21 0,22-21,-1 21,0-21,0 0,0-42,22-22,295-486,-232 359,-21 1,-43 63,0 42,-42 43,0 21,22 21,-22 21,0 0</inkml:trace>
  <inkml:trace contextRef="#ctx0" brushRef="#br0" timeOffset="20068.2276">7789 7239,'21'0,"22"42,-1-20,0-1,1 21,-22 0,21-42,-21 0,0 0,1 0,83-169,-20 42,21 0,21-21,-21 21,-43 63,-20 22,-1 21</inkml:trace>
  <inkml:trace contextRef="#ctx0" brushRef="#br0" timeOffset="26161.5341">20510 7133,'21'0,"22"21,-22-21,21 22,1-1,-43 0,21 0,0-21,0 0,43-21,-1-21,191-234,-127 128,0 42,-21 43,-43 21,-63-1,22 43,-1 0,-42 43</inkml:trace>
  <inkml:trace contextRef="#ctx0" brushRef="#br0" timeOffset="35585.5282">8382 9229,'21'0,"0"42,0-21,0 22,22 20,-22-21,0-42,0 22,22-22,-22 0,-21-64,21-21,21 1,22-43,-43 42,21 43,1-64,-1 0,-21 85,-21 0,0 42</inkml:trace>
  <inkml:trace contextRef="#ctx0" brushRef="#br0" timeOffset="37188.2448">4974 9800,'0'-21,"21"21,85 0,-21 0,63-21,21 21,64 0,-21 0,-64-21,42 0,22 21,-22 0,191 0,-211-43,-64 43,-22 0,1 0,-64 0,21 0,-20 0</inkml:trace>
  <inkml:trace contextRef="#ctx0" brushRef="#br0" timeOffset="41413.8462">10837 11811,'0'-21,"21"0,22 21,41 0,107 0,-107 0,22-21,0 21,21-22,21 22,106 0,-190 0,-22 0,0-21,1 21,-22 0,21 0,1 0,-1 0,-21 0,0 0,43 0,-43 0,21 0,22 0,-22-21,0 21,43 0,-43 0,-20 0</inkml:trace>
  <inkml:trace contextRef="#ctx0" brushRef="#br0" timeOffset="45175.4532">10033 10753,'84'0,"65"42,20-21,127 43,64-1,910 22,-952-64,-64-21,-22 21,-126-21,-21 0,0 0,-64 0,0 0,-21 21,0 1,-21-1,-22 21,22 22,-21-1,0 1,-43 41,43-62,-1-1,22 0,0-20,21-1,-42 21,20-42,1 42,0-20,0-1,0-21,0 0,-1 0,-20 0,-64 0,85 0,-42 0,20 0,22 0,0 0,-21 0,20 0,1 0,-21 0,21 0,-22 0,-62 0,41 0,43 0,-43 0,22 0,21 0,-21 0,-1 0,-41 0,41-21,22 21,-21 0,-1 0,22 0,-42 0,20 0,22 0,0 0,0 0,-21 0,-43 0,21 0,22 0,-21-22,-22 22,21-21,1 21,21-21,-22 0,1 21,-1-21,1 0,-64-22,63 43,1 0,41 0,-20 0,0-21,-1 21,1-21,21 21,-21 0,-1-21,22 21,0 0,0-21,0 21,-1 0,22-22,0 1,-21 21,0-42,21 21,-21-43,21 22,0 21,0 0,0-1,0-41,0 21,0 20,0 1,0 0,0 0,0 0,0 0,0-1,0 1,21 21,-21 21</inkml:trace>
  <inkml:trace contextRef="#ctx0" brushRef="#br0" timeOffset="52380.065">20341 11282,'21'42,"43"22,-22-1,0 1,43 20,-64-84,-21 22,21-22,0 0,43-191,-22 64,85-85,-42 64,42-63,-21 62,0 22,-43 64,-21-1,1 22,-22 42</inkml:trace>
  <inkml:trace contextRef="#ctx0" brushRef="#br0" timeOffset="54806.0125">16086 10880,'22'0,"-1"-21,21 21,43 0,-1 0,1 0,42 0,64 0,-43 0,21 0,22 0,465 0,-402-22,-43 1,22-21,-63 42,-1-21,-42 21,21 0,-21-21,-21 21,148-22,-191 22,1-21,-1 21,-20 0,41 0,-20 0,-1 0,-20 0,84 0,-106 0,21 0,-21 0,1 0,-1 0,0 0</inkml:trace>
  <inkml:trace contextRef="#ctx0" brushRef="#br0" timeOffset="57043.0093">16044 10901,'0'63,"0"1,0 21,42 211,-20-127,-1-63,-21-21,21-22,-21-42,0 1,42-22,43 0,21 0,381 0,-276 0,43 0,-42 0,42 0,0 0,-21-43,-22 43,-20 0,21 0,-22-21,22 21,275 0,-339 0,42 0,-42 0,1-21,-44 21,-41 0,-1-21,-20 21,-22-21</inkml:trace>
  <inkml:trace contextRef="#ctx0" brushRef="#br0" timeOffset="68685.9798">3027 4720,'0'0,"63"-21,85 21,106 0,1715-42,-593 42,253 0,-147 84,0 65,-276-44,-211 86,-127-1,-402-63,211 149,-614-298,340-105,83 64,149-22,127 1,-63 41,-170 1,-127 21,-42 0,0 21,-106 0,-85-43,-21 43,85 0,-212 0,1 0,-1 0,0 0,21 0,-21 0,1 43,20-22,85 127,-85-42,43 42,21 21,-22-21,22 64,-63-85,41 21,-84-127,0 1,0 62,0 1,0 42,0 85,21 84,22 805,-1-572,0 85,-42-106,43-43,-43-63,21-84,-21 507,0-528,0-43,0-85,0-63,0-43,0-20,0-22,-21-21,21 21,-21 0,-1-21,1 0,-106 64,-127 84,-169 127,-1461 910,1164-782,1-1,20-64,85-84,1 0,20-105,-1079 189,1291-317,0 43,21-64,42 0,107 0,20 0,-147-85,274 64,22 0,21 0,-212 42,-127 21,-21-42,-169 0,105 0,-105-63,-805-85,911 42,-1-42,22-43,84 1,-105-64,190 42,-339-338,445 317,0 0,42 21,21 64,22-21,20 63,1-63,21 147,-22 22,-359-783,191 360,20-170,1 64,84 21,21-42,43-1,42-105,0 127,148-889,-127 1100,21 64,-20 85,-22 84,0 43,0-64,0-21,0 64,0-22,0 22,0 20,0 22,0 0,0 0,0-64,0 22,0-1,0 22,0-1,0 22,0-42,0 20,0 22,0-21,0 21,0 0,0-1,-22 1,1 0,0-21,0-1,-21 1,42 21,-22 0,1 0,21-1,-21 1,21 0,0 0,0 0,0 0,64 21,20-22,-20 22,20 0,65-21,-107 21,-21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6T12:55:38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17335 5313,'0'21,"21"0,-21 22,22-43,-1 21,0-21,0 0,0 0,0 0,22 0,105-170,-85 107,1-22,21-42,-22 21,-21 22,1 20,-1 22,-21 42,-21 42</inkml:trace>
  <inkml:trace contextRef="#ctx0" brushRef="#br0" timeOffset="5515.717">6053 5906,'22'0,"-1"0,21-22,-21 22,22 0,20-21,1 21,-1 0,1 0,126-21,-105 21,-1 0,1 0,21 0,-21 0,-1 0,-63 0,43 0,-22 0,-21 0,1 0,41 0,-42 0,0 0,22 0,63 0,-64 0,21 0,-41 0,20 0,-21 0,0 0,0 0,1 0,-1 0,0 0,0 0</inkml:trace>
  <inkml:trace contextRef="#ctx0" brushRef="#br0" timeOffset="6853.4492">10266 5906,'-22'0,"44"0,20 0,0 0,22 0,84 0,0-22,0 22,233 0,-254 0,-21 0,-21 0,-1 0,-20 0,-1 0,1 0,-43 0,0 0,0 0,1 0</inkml:trace>
  <inkml:trace contextRef="#ctx0" brushRef="#br0" timeOffset="10365.1462">17653 3281,'63'0,"551"0,-212-21,85-22,-85 22,43-21,232 42,-317 0,-64-21,-126 21,189-21,-232-22,-84 43</inkml:trace>
  <inkml:trace contextRef="#ctx0" brushRef="#br0" timeOffset="12666.9564">5842 4826,'21'42,"-21"1,0-1,21 22,-21 20,0-20,21-1,-21 1,21-1,1 85,-22-84,0-43,21 0,-21 0,0 1,0-1</inkml:trace>
  <inkml:trace contextRef="#ctx0" brushRef="#br0" timeOffset="15271.3455">5821 4784,'0'-21,"0"-1,21 22,127 0,-63 0,20 0,1 0,85 0,-22 0,297 22,-318-22,0 21,-42-21,-21 0,-22 0,43 21,-85-21,21 0,1 21,-22-21,0 0,0 0,0 0,1 0,-1 0,21 0,43 0,-64 0,21 0,1 0,-22 21,0-21,-21 21,0 1,0-1,0 0,0 21,0 1,0-1,0 21,0 64,0-42,0-21,0-1,0-21,0 1,0-22,0 0,0 21,0-20,-21 41,-43-63,22 0,21 0,-43 0,22 0,21 0,-85 21,64 0,20-21,-20 22,21-22,0 21,-22-21,22 21</inkml:trace>
  <inkml:trace contextRef="#ctx0" brushRef="#br0" timeOffset="23245.2248">18034 7133,'21'0,"42"0,43 0,85 0,84 0,21 21,-42 22,-63-22,-43 0,0 0,-127-21,0 0,-21 21,0 1</inkml:trace>
  <inkml:trace contextRef="#ctx0" brushRef="#br0" timeOffset="34323.2163">11853 8403,'0'-21,"42"-21,1 42,41 0,22 0,42 0,64 0,21 0,148 0,-233 0,-42 0,-43 0,1 0,-22 0,-21 0</inkml:trace>
  <inkml:trace contextRef="#ctx0" brushRef="#br0" timeOffset="42284.9155">11451 7197,'0'42,"0"-21,0 43,0-1,0 22,0-43,0 191,0-148,0-22,0-20,0 20,0-21,0 22,0-43,0 21,0-20,0 20,0-21,21 0,-21 43,0-22,0-21,21 0</inkml:trace>
  <inkml:trace contextRef="#ctx0" brushRef="#br0" timeOffset="45652.1249">11409 7281,'42'0,"43"-21,63 21,0-21,42 0,1 21,63-21,-42 21,-1 0,22 0,-64 0,-42 0,127 0,-190 0,-22 0,1 0,-22 0,0 0,42 0,1 0,21 0,20 0,-20 0,-43 0,1 0,-22 0,-21 21,0 0,0 21,0 22,0-43,0 21,0 1,21 20,0-42,-21 22,0-1,21-21,-21 0,0 22,0-1,0-21,0 0,0 1,22 20,-22-21,0 21,0 22,21-43,-21 21,0-20,21 20,-21 0,0 1,21-1,0-21,-21 0,0 0,-21-21,0 0,-43 0,-20 0,-22 0,0 0,-21 0,-106 0,170 0,-1 0,1 0,20 0,-20 0,21 0,-1 0,22 0,-21 0,-1 22,22-22,0 0,-21 0,-64 21,64-21,-22 21,1-21,20 21,-20-21,-1 21,22-21,0 21,-1-21,-41 0,-107 22,106-22,1 21,20-21,22 0,-22 0,22 0,21 0,-21 0,-1 0,22 0,0 0,-21 0,-1 0,-63 0,64 0,21 0,0 0,-22 0,22 0,0 0,42 0</inkml:trace>
  <inkml:trace contextRef="#ctx0" brushRef="#br0" timeOffset="49811.3769">11324 9229,'21'0,"21"0,1 0,-22 21,0 0,0-21,127-42,1-64,41 0,-21-63,1-1,-43 65,-64 41,-20 1</inkml:trace>
  <inkml:trace contextRef="#ctx0" brushRef="#br0" timeOffset="61248.5317">22352 2413,'21'0,"64"64,-22-1,149 106,-149-126,-63-22,43-21,-22 0,0-21,21-43,128-190,-128 127,21 43,-20-22,-1 42,-21 43,0 0</inkml:trace>
  <inkml:trace contextRef="#ctx0" brushRef="#br0" timeOffset="89567.2213">8593 11049,'22'0,"-1"0,0 0,85-21,-22 21,65 0,20 0,-42-21,21 21,-42-43,-21 43,-1-21,1 21,42 0,-85 0,-21 0,1 0,-1 0,0-21,0 21,0 0,0 0,22-21</inkml:trace>
  <inkml:trace contextRef="#ctx0" brushRef="#br0" timeOffset="92551.2782">10795 11155,'106'0,"126"0,213-64,317 22,296-64,-317 85,-127-21,-170 42,-147 0,-43-43,0 22,-191 0,-42 21,-21-21,43 21,253 0,-127 0,43 0,63 42,-63-21,-22 43,-63-43,-21 0,85 43,-149-64,-21 0,43 0,-22 0,22 0,-22 0,64 0,-43 0,1 0,-1 0,1 0,-1 0,1 0,105 0,-148 0,0 0,1 0</inkml:trace>
  <inkml:trace contextRef="#ctx0" brushRef="#br0" timeOffset="99056.9342">17378 1651,'21'42,"0"1,-21-1,42 127,-42-84,21 21,1 42,-1 0,21-21,-42-21,21 42,43 149,-64-213,0-41,0-22,0 0,21 0,0-21,-21 21</inkml:trace>
  <inkml:trace contextRef="#ctx0" brushRef="#br0" timeOffset="102331.9094">17335 1545,'106'-21,"190"-42,276-86,148 22,126 0,1102-105,-1483 210,-105-20,-42 42,-64 0,-43 0,128-21,-276 21,-20 0,-1 0,0 0,43 0,-64 0,0 0,-21 42,0-21,-21 64,21 0,0 63,0 381,0-338,0-43,0 0,0-42,0-22,0-20,0-43,0 21,0-20,0-1,0 0,0 21,0 22,0-1,0-20,0-1,0 21,0-41,0 20,0-21,0 43,0-1,0-42,0 22,0-22,0 0,-21-42,21 0,-85 21,-274 63,210 1,65-43,-1-21,43 0,21 0,-1 0,-126 0,127 0,0 0,-127 0,42-21,-21 21,42-22,22 22,-1-21,-84-42,85 42,41 21,-41-22,21 1,-1 0,22 0</inkml:trace>
  <inkml:trace contextRef="#ctx0" brushRef="#br0" timeOffset="114148.2347">5567 13229,'0'0,"42"0,275 0,-147 0,84 0,84 0,-20 0,42 0,0 0,529 85,-678-64,-20-21,-43 21,-42-21,-22 0,-20 0,-22 21,43-21,-64 0,0 0,0 0,1 0,-1 0,0 0,0 0,0 0,0 0,1 0,-1 0</inkml:trace>
  <inkml:trace contextRef="#ctx0" brushRef="#br0" timeOffset="115737.8787">12149 13208,'22'0,"62"0,43 0,212 0,190 0,529 21,1504 106,-1800-84,-297-22,-105-21,-85 42,-42-21,-127-21,84 21,-168-21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6T12:57:59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 7514,'42'43,"1"-1,-1 21,-21 1,21-43,-20-21,-1 21,0-21,0 0,0 0,0-63,43-64,-22 42,1-42,84-233,-85 254,0 43,-21 42,-21 0</inkml:trace>
  <inkml:trace contextRef="#ctx0" brushRef="#br0" timeOffset="2300.8623">11514 5948,'22'0,"62"0,22 0,42-42,0 42,1 0,-44 0,192 0,-191 0,-43 0,1 0,-22 0,21 0,22 0,0 0,21 0,-43 0,22 0,42 0,-85 0,-21 0,0 0,1 21,20-21,0 0,-21 0,22 0,-1 0,0 0,22 0,-22 0,-21 21,22-21,-22 0,0 0</inkml:trace>
  <inkml:trace contextRef="#ctx0" brushRef="#br0" timeOffset="6296.2087">16044 5842,'21'0,"0"0,43 0,275-21,-128 21,22 0,0 0,63 0,-84 0,-64 0,-21 0,-42 0,-22 21,-42-21,1 0,-22 21</inkml:trace>
  <inkml:trace contextRef="#ctx0" brushRef="#br0" timeOffset="8710.0822">2328 7493,'106'0,"42"0,-21-42,21 42,127 0,-148 0,-42 0,-21 0,-22 0,21 0,-41 0,20 0,-21 0,0 0,0 0,22 0,-22 0,42 0,1 0,-43 0,43 0,-1 0,-42 0,43-21</inkml:trace>
  <inkml:trace contextRef="#ctx0" brushRef="#br0" timeOffset="9553.8832">4529 7430,'64'0,"-1"0,-20 0,20 0,1 0,20 0,-41 0,126 0,-105 0,20 0,-20 0,-43 0,21 0,-21 0</inkml:trace>
  <inkml:trace contextRef="#ctx0" brushRef="#br0" timeOffset="10580.2764">5948 7408,'42'0,"64"0,0 0,126-21,-20 21,-21 0,232 0,-296 0,-64 0,1 0,-22 0,-21 0,22 0,63 0,-64 0,0 0,-21 0,1 0,-1 0,0 0</inkml:trace>
  <inkml:trace contextRef="#ctx0" brushRef="#br0" timeOffset="12229.2342">9525 7451,'106'0,"-1"0,-41 0,-1 0,-20 0,20 0,-20 0,-22 0,42 0,-20 0,-1 0,-21 0,0 0,0 0,1 0,-1 0,0 0</inkml:trace>
  <inkml:trace contextRef="#ctx0" brushRef="#br0" timeOffset="13298.3045">10985 7387,'106'0,"0"0,21-21,-42 21,-22 0,1 0,-22 0,0 0,85 0,-106 0,22 0,-1 0,0 0,-20 0,-1 0,0 0,0 0,0 0</inkml:trace>
  <inkml:trace contextRef="#ctx0" brushRef="#br0" timeOffset="17339.7738">12340 7430,'85'0,"-22"0,1 0,20 0,149 21,-148-21,21 0,-22 0,1 21,-22-21,1 21,169 0,-170 0,1-21,-22 0,0 0,1 0,20 0,-42 0,1 0,-1 0,-21-63,21 21,0-1,0-63,-21 64,0 21,0-21,0-43,0 64,21-22,-21 1,0 21,0 0,0-43,0 22,0 21,-21 0,0-22,0 22,0 0,21 0,-43-22,1 22,21 0,-21-21,-85-22,63 43,43 0,-21 0,-22 0,1-1,-1 1,22 0,-22 0,1 21,-1 0,1 0,-85 0,105 0,1 0,0 0,-22 0,22 0,-22 0,1 0,-1 0,43 0,-21 0,21 0,21 21,-22-21,22 21,-21-21,0 43,21-22,-21-21,0 21,21 0,0 0,-21-21,21 21,0 1,-22-1,1-21,0 42,21-21,-21 0,21 1,-21-1,21 0,-21 42,-1-41,22 20,0-21,0 0,0 0,0 1,0-1,-21 0,21 0,0 0,0 0,0 64,0-64,0 22,0-22,0 0,21-21,1 21,-1-21,0 21,0 0,0 1,-21-1,21 0,22 0,-22-21,0 0,-21 21</inkml:trace>
  <inkml:trace contextRef="#ctx0" brushRef="#br0" timeOffset="19166.3424">14372 7493,'0'-21,"0"0,21 21,0 0,0 0,1 0,-1 0,0 0,21 0,43 0,-43 0,-21 0</inkml:trace>
  <inkml:trace contextRef="#ctx0" brushRef="#br0" timeOffset="20107.1226">14943 7430,'22'0,"126"0,-127 0,42 0,-20 0,-22 0</inkml:trace>
  <inkml:trace contextRef="#ctx0" brushRef="#br0" timeOffset="22210.228">15705 7430,'43'-22,"-1"22,22 0,20 0,64 0,1-21,20 21,339 0,-339 0,64 0,-85 0,22 0,-22 0,0 0,-42 0,-43 0,22 0,-22 0,-41 0,62 21,-63-21,22 0,-22 0,21 0,22 22,-22-22,0 0,-20 0,20 0,-21 0,0 0,0 0,22 0,-22 0,0 0,0 0,0 0,1 0,-1 0,0 0,-21 21</inkml:trace>
  <inkml:trace contextRef="#ctx0" brushRef="#br0" timeOffset="23862.279">19727 7430,'21'0,"0"0,1-22,20 22,43 0,-43-21,21 21,22-21,148 0,-148 0,-22 21,-21 0,1-21,-22 21</inkml:trace>
  <inkml:trace contextRef="#ctx0" brushRef="#br0" timeOffset="31822.2483">2751 8234,'85'0,"0"0,-1 0,1 0,-43 0,43 0,0 0,21-21,21 21,-22 0,1 0,42 0,255 0,-192 0,1 0,21-21,-64-1,64-20,-85 42,-42 0,0 0,-43 0,-20 0,-22 0,63 0,-20 0,-1 0,-41 0,41 0,1 0,-1 0,1 0,-22 0,0 0,22 0,-22 0,-21 0,64 0,-64 0,21 0,1 0,-22 0,42 0,1 0,-1 0,-41 0,20 0,-21 0,0 0,43 0,-1 0,-42 0,43 0,-22 0,1 0,-1 0,0 0,1 0,-1 0,21 0,-41 0</inkml:trace>
  <inkml:trace contextRef="#ctx0" brushRef="#br0" timeOffset="33430.5817">8361 8192,'21'0,"0"0,21 0,1 0,-1 0,85 0,-85 0,1 0,-1 0,-21 0,0 0</inkml:trace>
  <inkml:trace contextRef="#ctx0" brushRef="#br0" timeOffset="35967.9866">9609 8340,'0'-21,"64"21,-22-22,22 22,20 0,1 0,21 0,-21 0,-22 0,22-21,-43 21,22 0,-1 0,64 0,-85 0,22 0,-22 0,-21 0,22 0,-22 0,0 0,0 0,22 0</inkml:trace>
  <inkml:trace contextRef="#ctx0" brushRef="#br0" timeOffset="37737.8735">11282 8255,'105'0,"44"0,-44 0,44 0,-44 0,1 0,21 0,-42 0,-22 0,1 0,-1 0,-41 0</inkml:trace>
  <inkml:trace contextRef="#ctx0" brushRef="#br0" timeOffset="39109.4095">12636 8255,'85'0,"21"0,42 0,85 0,42 0,-42 0,359 0,-443 0,-44 21,-20-21,-43 0,-20 0,-22 21</inkml:trace>
  <inkml:trace contextRef="#ctx0" brushRef="#br0" timeOffset="40369.4896">15007 8319,'85'-22,"105"1,1 21,84-42,825-43,-740 85,-63-21,-1 21,-84 0,-22-21,-42 21,106-42,-169 42,-43-22,-21 22</inkml:trace>
  <inkml:trace contextRef="#ctx0" brushRef="#br0" timeOffset="42414.7358">20637 7832,'43'0,"126"63,-127-20,1-22,-22-21,0 0,0 0,0 0,0-21,43-64,21-21,-22 21,22-42,-22 22,-42 41,22 22,-43 21,0-1,0 44</inkml:trace>
  <inkml:trace contextRef="#ctx0" brushRef="#br0" timeOffset="44764.1843">2751 10329,'85'0,"84"-21,107 0,62 0,-41-21,-22 42,-64 0,128 0,-275 0,-43 0,0 0,0 0</inkml:trace>
  <inkml:trace contextRef="#ctx0" brushRef="#br0" timeOffset="47852.9148">9440 10287,'21'0,"43"0,-43 0,21 0,-21 0,22 0,20 0,149 0,-64 0,0 0,0 0,43 0,-1 0,-20 0,20 0,170 21,-254-21,-21 0,-22 0,-21 0,-20 0,-1 0,0 0,0 0,0 0,22 0,-1 0,21 0,-41 0,-1 0,0 0,0 0,0 0,0 0,1 0</inkml:trace>
  <inkml:trace contextRef="#ctx0" brushRef="#br0" timeOffset="49973.3427">6794 11599,'21'0,"1"0,-1 0,0 0,0 0,0 0,64-84,-43 20,1-20,20 20,-21-21,1 1,-1 20,0 22,-20 42,-22-42,21 42</inkml:trace>
  <inkml:trace contextRef="#ctx0" brushRef="#br0" timeOffset="56432.237">15981 4847,'0'43,"0"41,0-41,0 41,0 1,0-22,0 22,21-21,0-22,-21 21,0 1,21 21,0-64</inkml:trace>
  <inkml:trace contextRef="#ctx0" brushRef="#br0" timeOffset="58138.8859">15896 4847,'0'0,"148"0,21 0,128 0,973 148,-910-42,-106-63,-85 20,-106-21,-41-20,-1-22,0 0,-21 21,21-21,21 0,1 0,-22 0,0 0,-21 21,0 0,0 0,0 22,-42-1,-1 170,43-149,-21-42,21 0,0 1,-21-22,0 21,-21-21,-1 0,-63 0,64 0,-21 0,-1 0,1 0,20 0,1 0,0 0,-1 0,1 0,-64 21,64-21,-1 21,1-21,-43 0,22 0,-22 0,22 0,42 0,-22 0</inkml:trace>
  <inkml:trace contextRef="#ctx0" brushRef="#br0" timeOffset="59965.39">21928 7218,'254'106,"-127"0,22-43,20 22,-84-43,-22-21,-21 0,1-21,20-21,43-63,21-86,21 1,-42-22,42-20,43-170,-149 254,-21 63,0 43,-21 0,22 21</inkml:trace>
  <inkml:trace contextRef="#ctx0" brushRef="#br0" timeOffset="67617.943">4085 13631,'-21'0,"21"22,0-1,0 0,0 0,0 0,-21 0,21 1,-22 20,1 64,0-64,0-21,21 22,-21-43,21 21,0 21,0-21,0 0,0 22,0-22,0 21,0 1,0-22,0 0,0 0,21 0,0-21,0 43,-21-22,21 0,1 0,20 0,-42 0,21-21,21 22,-20-1,-1-21,0 0,0 0,0 0,0 0,22 0,-22 0,21 0,1 0,41 0,-63-21,1 21,-1 0,-21-22,0 1,21 0,21 0,-42 0,21 21,-21-21,0-43,22 1,-1 20,0 22,-21 0,21-21,-21-1,0 22,0 0,0 0,21 21,-21-21,0-1,21-20,-21 0,0 21,22-1,-22-20,0 21,0 0,0 0,0-1,0 1,0 0,0-21,-22 42,1-21,-21-1,42 1,-42 21,-1-21,22 21,0-21,-21 21,20 0,1 0,0 0,0 0,0 0,-22 0,22 0,-21 0,0 0,20 0,1 0,0 0,0 0,0 0,0 0,-1 0,1 0,0 0,0 0,0 0,42 0</inkml:trace>
  <inkml:trace contextRef="#ctx0" brushRef="#br0" timeOffset="70439.7817">7366 11557,'21'0,"42"0,22 0,0 0,21 21,-43-21,-21 0,22 0,-43 0,0 0,43-21,-1-64,22 1,-22 20,-20 1,41-64,-62 127,-1-21,-21-1,0 1,0 42</inkml:trace>
  <inkml:trace contextRef="#ctx0" brushRef="#br0" timeOffset="74297.8516">9461 9250,'0'0,"0"63,21 1,-21-1,0 43,0 0,0 42,0 0,0 170,0-233,22-43,-22-21,0 0,0-63,0 0</inkml:trace>
  <inkml:trace contextRef="#ctx0" brushRef="#br0" timeOffset="77937.0025">9398 9123,'21'0,"21"0,43 0,21 0,84 0,22 0,296 42,-381-42,-21 21,-43-21,22 0,-43 22,1-22,41 21,-41-21,-22 0,21 0,-21 0,0 0,22 0,-1 0,-21 0,22 0,-1 0,43 0,-43 0,21 0,-20 0,-1 0,22 0,-22 0,-21 0,64 0,-43 0,-21 0,0 0,1 0,-1-21,0 21,21 0,1-22,-22 1,0 21,0 0,0 0,-21-21,43 21,-22 0,0 0,0 0,0-21,0 21,1 0,-1 0,0 0,0-21,0 21,-21 42,0 0,0 149,0-106,0-1,0-41,0-1,0-21,0 0,0 22,0-22,0 0,0 21,21 64,-21-85,0 0,0 1,0-1,0 0,0 0,0 0,0 0,0 1,0-1,0 42,0-20,0-1,22-21,-22 0,-22-21,1 0,-21 0,0 0,-1 0,22 0,-21 0,-1 0,22 0,0 0,0 0,-21 0,20 0,1 0,0 0,0 0,42 0</inkml:trace>
  <inkml:trace contextRef="#ctx0" brushRef="#br0" timeOffset="86165.4403">4614 11917,'0'-21,"0"0,21-1,43 22,-22 0,22 0,84 0,-85 0,1 0,20 0,-20 0,-1 0,-20 0,20 0,-42 0,1 0,-1 0,0 0,21 0,1 0,-22 0,42 0,-42 0,1 0,-1 0,0 0,0 0,0 0,0 0,1 0,-1 0,-21 22,0-1</inkml:trace>
  <inkml:trace contextRef="#ctx0" brushRef="#br0" timeOffset="99580.916">4424 6287,'-22'105,"22"-62,-21 20,21-20,0-22,0 21,0 0,-21 64,21-63,0-22,0 42,-21-20,21-22,0 21,0-21,-21 22,21-1,0-21,0 0,42 22,-21-22,0 0,1 0,-1 21,0-20,21-1,43 85,-43-106,22 21,-43 21,42-42,1 21,-1 0,-20-21,20 22,-20-22,-22 0,0 0,64 0,-43 0,-21 0,43 0,-22 0,0 0,22 0,-22 0,0-22,-20 22,-1 0,21 0,0-21,-20 21,20-21,-21 21,21-21,1 21,-1 0,-42-21,21 21,0 0,22-21,-22 21,0 0,-21-22,21 1,-21 0,21-42,-21 41,0-20,0 0,0-1,0-20,0 42,0-64,0 43,0-1,0 22,0 0,0-21,-21-1,0 1,21-21,-21 41,0-20,-43-85,43 106,-21-21,21 20,-43-20,-21 21,22 0,-128-22,107 22,20 21,43-21,-21 0,21 21,-22-21,-63 21,85 0,-63 0,20 0,1 0,20 0,-84 0,106 0,0 0,0 0,0 0,-1 0,1 0,0 0,0 0,0 0</inkml:trace>
  <inkml:trace contextRef="#ctx0" brushRef="#br0" timeOffset="109500.3234">23982 7324,'21'21,"21"21,0 1,22-22,-22 0,1-21,-22 0,0 0,0-21,64-85,317-635,-317 551,-43 63,-21 105,-21-20,21 21</inkml:trace>
  <inkml:trace contextRef="#ctx0" brushRef="#br0" timeOffset="212902.007">14457 3239,'21'0,"63"0,1 0,42 0,64 0,422 21,-359 21,64-21,21 43,-22-43,22 21,-128-42,-20 21,84-21,-190 0,-22 0,-20 0,20 0,1 0,-1 0,-42 0,0 0,22-21,20 0,-20 0,41 0,-20 21,-1-21,-42 21,22 0,41 0,-84-43,0 22,43-42,41-64,22 0,-42 0,84-22,-127 128,-21 0,21 21,0-106,22 64,-22-43,-21 22,0-43,0 64,0-22,0 22,0-22,0 1,-21-1,-106-84,63 85,1 20,-1-20,22 20,0-20,-85-128,84 128,-20 21,20-22,-20 1,42-1,-43 22,-147-43,105 64,-21 0,-85 0,-21 21,64-22,-276 22,297 0,-63 0,-43 0,21 0,42 22,43-1,-106 21,106-21,0 0,21 1,21-1,-21 0,63 21,1-21,-43 22,64-1,42-21,-43-21,22 21,-21 1,-43 41,22-21,20-20,22 20,-21-21,21 21,-22-20,-41 105,63-85,-1 0,22-21,-21 22,21-22,0 0,0 21,0 1,0 20,0 1,0 42,0-64,0-21,0 21,0 1,0-22,21 0,-21 43,22-43,20 0,-21 21,-21-21,21 22,0 20,1-20,-1-1,-21 0,0 1,21-1,0-21,0 21,-21 1,21-1,1-21,-1 106,0-106,0 22,-21-1,0-21,21-21,0 0,1 0,-22 21,0 1</inkml:trace>
  <inkml:trace contextRef="#ctx0" brushRef="#br0" timeOffset="222188.4341">11345 4847,'0'21,"0"1,0 20,0-21,0 64,0-43,0 22,0-43,0 21,0-21,0 22,0 62,0-62,0-22,0 0,0 21,0-20,0-1,0 21,0-21,0 22,0-1,0-21,21 43,-21-43,21 0,-21 0,22 0,-22 0,21-21,0 22,0-1,0-21,22 21,62 21,-41-21,-1-21,22 22,-43-22,1 0,41 0,-20 21,-1-21,22 0,148 0,-148 0,-1 0,-20 0,-1 0,22 0,0 0,-1 0,-20 0,20 0,1 0,63-21,-105-1,-22 22,0 0,0 0,0 0,0 0,22-21,20 0,85-64,-84 85,-22 0,-21 0,1-21,-1 21,21 0,0-21,-20 21,20-21,0 21,1-21,-22 21,-21-21,42-64,-42 64,0 0,21-43,0 22,-21-22,43-42,-22 64,-21 0,21 21,-21-1,0-20,21 21,-21-21,0 20,0 1,0-63,21 41,-21 22,0 0,0-43,0 43,-42-21,-106-64,106 85,-43 0,0 0,1-1,-43 22,42-21,-190 0,148 0,42 21,-21-21,22 21,-1 0,21 0,-20 0,-86 0,107 0,-22 0,1 0,20 0,1 0,-86 21,86 0,42-21,-43 0,22 21,0-21,-64 43,42-43,22 21,-22-21,22 21,0 0,-22 0,-42 22,64-22,0-21,21 21,-1 0,1-21,0 0,21 21</inkml:trace>
  <inkml:trace contextRef="#ctx0" brushRef="#br0" timeOffset="228063.1633">592 6414,'0'-22,"0"44,0-1,0 42,0 1,0-43,0 21,0 64,0-64,0 22,0-43,0 43,0-22,0 0,0 170,0-170,0 22,0-1,0-20,0-22,0 0,22 64,-1-43,0 21,0-20,-21-22,21 21,-21-21,43 43,-43-22,42 1,-42-22,21 0,-21 0,21 0,22 22,62 105,-62-85,-1 1,-42-22,42 0,1-42,-1 22,43 20,-43-21,-21 0,22 0,-1 1,0-1,22 0,-22 0,22-21,-22 21,-21-21,21 21,22 1,-43-22</inkml:trace>
  <inkml:trace contextRef="#ctx0" brushRef="#br0" timeOffset="232240.5933">868 10922,'0'-21,"21"0,233-22,-106 43,85-42,21 42,21-21,21 21,64 0,571 0,-655 0,62 0,-63 42,22-42,-1 21,-42-21,0 0,127 0,-233 0,0 0,-63 0,21 0,0 0,-22 0,86 0,-128 0,-21 0,0 22,-21 20,22 0,-1 1,-21-1,21 21,0 86,-21-107,0 21,0 22,0-21,0 20,0-63,0 43,0-43,0 0,0 0,0 1,0-1,-21 21,0 0,0-20,-1 20,22-21,-42 43,21-1,-21-42,-1 0,1-21,0 22,-1-22,-84 0,43 0,20 21,-21-21,22 0,-1 0,-20 0,20 0,-20 0,-1 0,21 0,1 0,-170 0,127 0,22 0,-22 0,21 0,0 0,22 0,-1 0,-20 0,-149 0,127 0,0 0,0 0,22 0,-22 0,-21 0,21 0,21 0,-105 0,148 0,20 0,1 0,0 0,0 0,0 0,-43 0,22 0,-43 21,1-21,-213 42,191-21,-21 22,64-43,-64 21,21-21,21 0,1 0,41 0,-20 0,-1 0,43 0,-42 0,42 0,-1 0,1-21,-21 0,21 21,-22-22,1 22,21-21,-43 0,1 21,21 0,-64-63,63 63,22 0,-21-22,0 1,-22 0,22 0,21-21,-43 20,43 1,-21-21,-22-64,43 85,0-21,0-1,21 22,-22-42,22 20,-21-20,21 42,-21-128,21 86,0 21,-21-1,21 1,0 21,0-22,0 22,0 0,0 0,0 0,0 0,21 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6T13:02:10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7451,'21'0,"21"0,43 0,232 0,-211 0,-21 0,-1 0,1 0,-43 0,1 0,-22 0,0 0,-21 21</inkml:trace>
  <inkml:trace contextRef="#ctx0" brushRef="#br0" timeOffset="1777.1028">3408 7451,'0'-21,"42"21,-21 0,21-22,64 22,-42 0,-1 0,-20 0,-1 0,0 0,-21 0,22 0,-22 0,0 0,0 0,43 0,-22 0,-21 0,0 0,1 0,-1 0,0 0,0 0,0 0,22 0,-22 0,0 0,42 0,-20 0,-1 0,-21 0,0 0,1 0,20 0,0 0,-21 0,1 0,41 0,-42 0,0 0,22 0,-22 0,0 0,0 0</inkml:trace>
  <inkml:trace contextRef="#ctx0" brushRef="#br0" timeOffset="3467.2219">3238 6604,'0'64,"0"-22,0 0,0-21,0 43,0-22,0 22,0-22,0 0,0-20,0 20,0-21,0 0,0 22,0-22,0 0,0 0,0 0,0 0,21-21,-21 22,0-1</inkml:trace>
  <inkml:trace contextRef="#ctx0" brushRef="#br0" timeOffset="7588.3074">3238 6477,'64'21,"84"-21,-63 0,-1 0,1 0,0 0,-43 0,127 0,-105 0,-1 0,-42 0,22 0,20 0,22 0,-43 0,-21 0,1 0,-1 0,21 0,0 0,-20 0,-1 0,0 0,0 0,0 0,43 0,-22 0,-21 0,22 0,-22 0,0 0,21 0,-21 0,1 0,-1 0,0 0,0 0,-21 64,0-43,0 0,0 21,0-20,0-1,0 0,0 21,0-21,0 22,0-22,0 21,0 1,0-22,0 0,0 0,0 0,0 0,0 1,-21-1,21 21,0-21,0 22,0-22,0 42,0-42,0 1,0-1,0 0,0 0,0 0,-21-21,0 0,-1 0,1 0,-21 0,21 0,-22 0,1 0,-21 0,20 0,-20 0,42 0,-64 0,43 0,20 0,-20 0,-21 0,41 0,-20 0,-21 0,41 0,-41 0,21 0,-1 21,1-21,21 0,0 0,-22 0,22 0,0 0,0 0,0 0,-22 0,22 0,0 0,0 0,-22 0,1 22,21-22,0 0,0 0,-1 0,-20 0,21 0,0 0,0 0,-43 0,43 0,0 0,0 0</inkml:trace>
  <inkml:trace contextRef="#ctx0" brushRef="#br0" timeOffset="23840.1331">3958 8911,'0'-42,"0"0,0-1,0-105,0 63,0 22,-21-22,21 22,0-1,0-20,0 41,0-20,0-1,0-20,0 62,0 1,0 0,0 0,0 0,0 0,0-1,0 1,0 0</inkml:trace>
  <inkml:trace contextRef="#ctx0" brushRef="#br0" timeOffset="24989.3816">3746 7916,'0'0,"0"-21,0 0,0 0,0 0,0 0,0-1,21 1,22-21,-43 21,21-22,0 1,-21 21,21 42,0 0,1-21,41 43,1-22,-22 0,21 0,-41 0,-1 0</inkml:trace>
  <inkml:trace contextRef="#ctx0" brushRef="#br0" timeOffset="27302.3649">2265 5990,'0'-21,"21"21,85-21,-22 21,-20 0,20 0,-20 0,21 0,-1 0,128-21,-127 21,-22 0,1 0,-22 0,0 0,1 0,-22 0,21 0,22 0,-43 0,0 0,21 0,-21 0,1 0,-1 0,-21 21,0 0,0 0,0 0,0 1,0-1,0 21,0 0,0 1,0-1,0-21</inkml:trace>
  <inkml:trace contextRef="#ctx0" brushRef="#br0" timeOffset="28436.0969">3513 6181,'22'21,"-1"0,0 0,0 0,0 1,0-1,1-21,-22 21,21-21,0 0,0 0,0 0,-21-21,21 0,1 21,-22-22,42-20,0 21,-21 21,1 0,-1 0,-42 0</inkml:trace>
  <inkml:trace contextRef="#ctx0" brushRef="#br0" timeOffset="33752.0815">5524 7557,'21'0,"22"0,84 0,-64 0,22 0,21 0,42 0,0 0,21 0,22 21,42-21,423 63,-423-63,-22 43,43-43,-42 21,21-21,-21 0,-1 0,43 21,0-21,0 0,0 0,0 0,466-42,-466 42,-42 0,20-43,-62 43,20 0,1 0,-22 0,-21 0,212-63,-339 63,-21-21,43 21,62 0,-41-22,-1 22,1 0,-1 0,1 0,-22 0,1 0,-1 0,0-21,1 21,-1-21,64 0,-43 21,-42-21,1 21,-1 0,0 0,42-21,-41 21,-1 0,21 0,-21-22,0 22,1 0,-1 0,0 0</inkml:trace>
  <inkml:trace contextRef="#ctx0" brushRef="#br0" timeOffset="35659.1549">13695 5398,'-22'21,"1"0,-21 0,-106 43,84-43,1 21,20-21,-20 22,21-1,-85 21,63 1,1-22,20 1,-20 20,-1 1,1-1,-1-21,-20 43,62-64,1-21,0 0,21 21,-21-21,21 22,-21-22,21 21,-21-21,-1 21,1 0,0-21,0 0,0 21,21-42</inkml:trace>
  <inkml:trace contextRef="#ctx0" brushRef="#br0" timeOffset="36677.272">12361 6075,'0'21,"0"0,0 0,0 1,0-1,0 21,0 43,0-64,0 0,0 0,42-21,-20 0,-1 0,0 0,0 0,0 0,22 0,-43 21,21 1,21-22,-21 0,0 0</inkml:trace>
  <inkml:trace contextRef="#ctx0" brushRef="#br0" timeOffset="46589.2529">6392 5990,'0'-21,"21"0,0 21,22-21,20 21,43-21,85-1,317-62,-254 63,42-1,-42 22,-42 0,-22 0,22 0,444 0,-487 0,1 0,-65 22,1-22,-21 21,0 0,105 0,-126-21,-43 21,0-21,-21 21,0 1,0 41,0-42,0 22,0 20,0-42,21 22,-21-22,0 0,0 0,0 0,0 0,0 1,0-1,21-21,-21 21,0 0,0 0</inkml:trace>
  <inkml:trace contextRef="#ctx0" brushRef="#br0" timeOffset="47720.987">10223 6287,'21'21,"1"0,-1-21,0 42,0-21,43 22,-43-43,-21 21,21-21,0 0,0-21,0 21,22-43,-1 1,64-64,-43 64,-20 0,-22-1,21 22,-21 0,1 21,-22 21</inkml:trace>
  <inkml:trace contextRef="#ctx0" brushRef="#br0" timeOffset="51525.3048">14838 7430,'0'-22,"21"22,0 0,21 0,-21 0,85 0,-42 0,-1 0,22 0,-43 0,1 0,-1 0,-21 0,-21 22</inkml:trace>
  <inkml:trace contextRef="#ctx0" brushRef="#br0" timeOffset="53027.9526">15938 7493,'43'0,"-1"-21,43 21,-43 0,43 0,20 0,-20 0,63 0,0-21,-42 21,-21 0,0 0,42 0,-106 0,0 0,0 0,0 0,0 0,22 0,-22 0,0 0</inkml:trace>
  <inkml:trace contextRef="#ctx0" brushRef="#br0" timeOffset="53861.2767">17780 7451,'84'-21,"1"-1,381 1,-318-21,-42 42,-22-21,-62 21</inkml:trace>
  <inkml:trace contextRef="#ctx0" brushRef="#br0" timeOffset="54884.5601">19198 7514,'21'0,"43"0,211 0,-148 0,21 0,-85 0,22 0,0 0,-43 0,-21 0,0 0,-42 43</inkml:trace>
  <inkml:trace contextRef="#ctx0" brushRef="#br0" timeOffset="55784.8706">21124 7451,'0'0,"64"0,-22 0,-21 0,21 0,1 0,-22-21,0 21,0 0,0 0,43 0,-1 0,43 0,-63 0</inkml:trace>
  <inkml:trace contextRef="#ctx0" brushRef="#br0" timeOffset="57117.8713">19981 4276,'-21'42,"-43"0,-41 43,-22 42,21 42,0 22,21-22,43-63,-85 212,85-234,42 1,-43 0,22-22,0 1,0-1,0-21,-1 43,1-64,21 0,-21 43,0-22,21-21,0 22,0-22</inkml:trace>
  <inkml:trace contextRef="#ctx0" brushRef="#br0" timeOffset="57983.1862">18669 5800,'0'21,"42"21,-21 22,64 84,-43-127,-21 21,1-20,-22-1,21-21,-21 21,21-21,21 0,1 0,20 0,1 0,-43 0,42 0,-42 0,1-21</inkml:trace>
  <inkml:trace contextRef="#ctx0" brushRef="#br0" timeOffset="59832.7511">15917 6308,'0'0,"-85"0,1 0,-107 0,107 0,20 0,22 0,-22 0,1 21,-1 0,22 0,42 0,0 1,0-1,0 21,0 0,-21-20,0 20,-22 64,43-43,-21-20,0-1,21-21,-21 0,21 22,-21-1,21-21,0 0,0 0,0 1,0-1,0 0,0 0,0 43,0-43,0 0,0 0,0 21,0 1,0-22,21-21,0 21,0-21,-21 21,21-21,22 0,-1 21,21-21,1 0,21 0,-43 0,0 0,1 0,-22 0,0 0,-21-42,21 42,-21-21,42-43,-20 43,-1-42,0 20,0-20,-21 42,0 0,0-22,0-63,0 43,0 42,-21-64,21 22,0-1,0 43,0-43,0 43,0 0,-21 21,0 21</inkml:trace>
  <inkml:trace contextRef="#ctx0" brushRef="#br0" timeOffset="60876.8813">22055 5461,'-21'0,"0"0,0 0,0 42,0 22,21-43,-22 21,-41 85,21-42,-22 0,22-1,-22 86,1-43,20-43,22-20,0-43,21 0,0 0,-21 1,21-65,0 1</inkml:trace>
  <inkml:trace contextRef="#ctx0" brushRef="#br0" timeOffset="61740.189">21399 6054,'0'21,"0"0,0 0,0 0,0 22,0-22,0 42,43 64,-43-105,21 20,0-21,-21 0,21-21,0 0,22 0,84 0,-64 0,22 0,-64 0,21 0,1 0,-43 21</inkml:trace>
  <inkml:trace contextRef="#ctx0" brushRef="#br0" timeOffset="69503.3657">1884 11896,'21'0,"0"0,42 0,1 0,21 0,-22 0,1 0,-1 0,106 0,-84 0,-64 0,43 0,-22 0,-21 0,0 0,1 0,-1 0,0 0,0 0,0 0,0 0</inkml:trace>
  <inkml:trace contextRef="#ctx0" brushRef="#br0" timeOffset="71376.9257">3408 11896,'42'0,"0"0,43 0,169 21,-127-21,-21 21,21-21,-64 0,22 0,-22 21,43-21,-85 0,1 0,-1 0</inkml:trace>
  <inkml:trace contextRef="#ctx0" brushRef="#br0" timeOffset="75577.8804">5291 11832,'43'0,"20"0,-20 0,-22 0,63 0,-62 0,20 0,-21 0,21 0,-20 0,-22-21,21 21</inkml:trace>
  <inkml:trace contextRef="#ctx0" brushRef="#br0" timeOffset="81911.9065">719 6879,'22'0,"20"43,21 20,-41-42,-1 0,0 1,0-22,0 0,0 0,1-43,-1 22,42-106,1 0,20-21,22 21,21-42,-84 105,-22 22,0 21,0 21,-21 21,0 0</inkml:trace>
  <inkml:trace contextRef="#ctx0" brushRef="#br0" timeOffset="83689.1995">6879 11557,'21'0,"21"21,-20-21,-1 0,0 0,0 0,106-21,-42-21,42-85,42-43,-21 22,22-21,84-64,-170 148,-41 43,-43 21,21 0</inkml:trace>
  <inkml:trace contextRef="#ctx0" brushRef="#br0" timeOffset="94192.4969">6434 11282,'0'21,"0"0,0 0,22 1,-22-1,0 0,0 21,0-21,0 1,0-1,0 63,0-62,0-1,0 0,0 21,-22 1,1 20,0-21,21 1,0-22,-21 0,-21-21,-1 0,22 0,-21 0,-1 0,22 0,0 0,42 0</inkml:trace>
  <inkml:trace contextRef="#ctx0" brushRef="#br0" timeOffset="96351.9899">1418 11345,'0'22,"0"-1,0 21,0 0,0-20,0 20,0-21,0 0,0 0,21 1,-21-1,0 0,21-21,-21 21,0 0,0 0,21 1,-21-1,0 0,22 0,20 0,-21-21,0 0,0 0,1 0</inkml:trace>
  <inkml:trace contextRef="#ctx0" brushRef="#br0" timeOffset="124634.4632">5545 10202,'0'22,"0"-1,0 0,0 21,0 1,0-1,0 0,0-21,0 149,0-107,0-42,22 43,-22-22,0 22,0-43,0 64,0-64,0 0</inkml:trace>
  <inkml:trace contextRef="#ctx0" brushRef="#br0" timeOffset="125778.1937">5440 10710,'0'22,"0"-1,21 21,0-21,0 43,0-22,0-21,1 0,-22 1,0-1,21 0,0-21,0 0,-21-21,21 0,0-1,1 1,-1 0,42-21,-20-1,20 43,-63-21,21 21,-21-21,21 21,-21-21,-21 21</inkml:trace>
  <inkml:trace contextRef="#ctx0" brushRef="#br0" timeOffset="242075.135">6138 12912,'0'0,"-42"0,-22 0,22 0,-43 0,-21 0,-232 0,253 0,43 0,-22 21,43 0,0 0,21 0,0 1,0-1,21 21,21 85,43 0,211 275,-126-254,-1-63,22 21,-22-21,43-1,-43-41,85 84,-191-106,-41-21,-22 21,0 85,0-22,-64 22,1 21,-22 0,0-21,22-42,-212 84,126-148,1-43,-85-62,1-44,62 22,43-21,21 64,-126-65,168 86,1 42,41 0,1-1,0 22</inkml:trace>
  <inkml:trace contextRef="#ctx0" brushRef="#br0" timeOffset="243386.3694">7937 12975,'0'21,"0"43,-21-1,0 43,0 0,0 63,21-63,-43 445,43-340,0 43,0 0,0-21,0-127,0-43,21-41,191-107,21-21,0 21,-22-20,-41 83,-86-20,-62 42,-1-21</inkml:trace>
  <inkml:trace contextRef="#ctx0" brushRef="#br0" timeOffset="244304.3565">7916 13822,'42'0,"85"0,-42 0,-21 0,-43 0,42 0,-42 0,1 0,-1 0</inkml:trace>
  <inkml:trace contextRef="#ctx0" brushRef="#br0" timeOffset="245168.1536">7916 12975,'64'0,"20"0,191 0,-169 0,-21 0,-22 0,-20 21,-1 1,-21-22,-21 21,0 0</inkml:trace>
  <inkml:trace contextRef="#ctx0" brushRef="#br0" timeOffset="247160.2068">10964 13145,'-21'0,"21"21,-21 0,0 0,-64 106,21 0,1-21,-1 63,1-42,42-21,0-21,-1 42,22-21,0 84,0-105,0-22,0 22,22-22,41 22,22-43,21 1,-1 20,22-63,149 21,-192-21,22 0,-42 0,-22 0,-21 0,0 0,0-21,1-63,41-1,-21-42,22 42,-64 1,42-43,-21-22,-21-210,0 210,0-62,0-1,0 64,0 0,-42 21,-21-64,41 149,-20-22,0 64,-1-21,-41 21,20 0,43 0,-42 0,20 0,1 21,21-21,-64 22,43 20,21-21,-22 21,1 1,21-22,0 0,21 21,-22-20,22-1,0 0,0 0,0 0,0 0,0 1,0 20,0 0,0 1,0-1,-21-21,0 0,21 0,0 1,-21-22,21-43</inkml:trace>
  <inkml:trace contextRef="#ctx0" brushRef="#br0" timeOffset="252649.1708">4043 16023,'211'21,"-147"-21,63 22,-43-1,22-21,85 21,-1 0,509 21,-403-42,0 22,-20-22,20 0,-42 42,360-21,-403 43,-20-43,63 21,-64-42,1 21,-43-21,170 0,-170 0,-42 0,42 0,0 0,42 0,-41-63,41 20,233-62,-274 62,-1 1,-64 21,-20 0,-22 21,1 0,-22 0,21-43,43 1,84-43,22-21,41-42,488-254,-487 275,-64 0,-42 21,0 0,-21 1,-21 20,-43 21,43-168,-85 147,0-42,0-21,0 0,0-1,-64-41,-63-339,64 359,-22-20,22 63,-43 0,21 21,0 43,-105-43,126 63,1-20,-1 42,22-22,0 22,21 0,-64-21,64 42,0 0,-1 0,-41 0,-128 0,64 0,22 0,-1 0,-21 0,21 21,-21 0,-191 21,149 22,21-43,42 0,-21 0,42 1,-126 20,126-42,0 21,-20-21,20 21,0 0,1 1,-1-1,21-21,-20 21,-191 0,148-21,-22 21,44-21,20 0,-21 0,21 0,-20 0,20 0,-21 0,0 0,-127 64,170-64,21 21,-22-21,22 0,21 0,-1 0,44 0,20 0,-106 21,1-21,-1 0,1 0,-149 42,106-42,22 0,-22 0,21 0,22 0,20 0,-20 0,-22 0,22 0,20 0,-62 0,-128 22,148-1,0-21,1 0,41 21,-62-21,20 21,0-21,1 0,-1 21,-127 0,128 1,-1-22,21 21,1 0,21 0,20 21,-20-20,0-1,-22 106,22-85,21-21,-22 22,22-1,0 0,21 22,-42-43,21 42,-22 1,22-1,-21 1,-22 42,22-43,21-20,21-1,-21-42,21 21,0 0,-22-21,22 43,-21 20,21 1,-21-43,0 63,0 1,-43 254,43-233,0 21,0-43,21 22,-21-21,21-1,0-20,-22-43,22 43,0-1,0 1,0 84,-21-85,21 1,0-22,0-21,0 22,0-22,0 21,0 43,0-22,0-20,0-1,0-21,0 0,0 0,0 1,0-1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6T13:06:43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7049,'21'0,"0"0,1 0,20 0,21 0,22 0,21 0,254-22,-212 22,-42 0,-22 0,-20 0,-43 0,21 0,1 0</inkml:trace>
  <inkml:trace contextRef="#ctx0" brushRef="#br0" timeOffset="1174.9829">7006 7027,'21'0,"21"-21,297 0,-85 21,85-42,42 42,-21 0,-43 0,-21 0,-84 0,148 42,-275-42,-64 0,0 0,0 0,-21 42</inkml:trace>
  <inkml:trace contextRef="#ctx0" brushRef="#br0" timeOffset="2166.3168">11028 7027,'21'-21,"0"21,0 0,43 0,41 0,44 0,-1 0,0 0,64 0,-149 0,-42 0,0 0,-21 21</inkml:trace>
  <inkml:trace contextRef="#ctx0" brushRef="#br0" timeOffset="3340.4411">13441 6985,'21'0,"63"0,-20 0,21 0,-43 0,43 0,-1 0,-20 0,42 0,-64 0,-21 0,0 0</inkml:trace>
  <inkml:trace contextRef="#ctx0" brushRef="#br0" timeOffset="4673.6455">14711 6985,'21'-21,"0"21,21 0,22 0,-43 0,21 0,22 0,-43 0,42 0,1 0,-43 0,0 0,22 0,-22 0,0 0,0 0,43 0,-43 0,0 0</inkml:trace>
  <inkml:trace contextRef="#ctx0" brushRef="#br0" timeOffset="5838.3712">16383 6943,'42'0,"22"0,20 0,191-21,-169 21,21 0,-21 0,0 0,0 0,21 0,84 0,-147 0,-22 0,1 0,-22 0</inkml:trace>
  <inkml:trace contextRef="#ctx0" brushRef="#br0" timeOffset="6736.6829">18499 6922,'22'0,"41"0,1 0,41 0,-20 0,0 0,-1 0,-41 0,105 0,-127 0,21 0,-20 0</inkml:trace>
  <inkml:trace contextRef="#ctx0" brushRef="#br0" timeOffset="8314.2977">19579 6943,'21'0,"0"0,0 0,22 0,20 0,1 0,-1 0,-20 0,-1-21,-21 21,0 0,0 0,1-22</inkml:trace>
  <inkml:trace contextRef="#ctx0" brushRef="#br0" timeOffset="11279.8551">2032 7726,'148'0,"-63"0,42 0,21 0,42 0,22 0,42 0,0 0,42 0,-21 0,64 42,-64-42,593 0,-572 0,-42 0,0-21,0-21,-63-1,-1 43,-41-21,-65 21,86-21,-149 21,0 0,0 0,-21-21,42 21,1 0,-22 0,21 0,-21 0,1 0,-1 0,0 0,0 0</inkml:trace>
  <inkml:trace contextRef="#ctx0" brushRef="#br0" timeOffset="13884.7936">18182 8043,'21'22,"21"20,-42-21,43 0,-1 0,0 22,-42-1,43 22,-22-64,0 0,0 0,22-22,-43-20,21 0,21-1,0 1,-20-21,83-64,-62 84,-1 1,-21 42,-21-21,21 21,-42 0</inkml:trace>
  <inkml:trace contextRef="#ctx0" brushRef="#br0" timeOffset="15874.7677">14372 8530,'42'0,"22"0,253 0,-169-21,1 21,-22 0,21 0,0 0,-42 0,-22 0,-41 0,20 0,1 0,-43 0,42 0,-20 0,20 0,-20 0,41 0,-20 0,-22 0,0 0,1 0,-1 0,22 0,63-21,-106 21,21 0,-21 0,-21-21</inkml:trace>
  <inkml:trace contextRef="#ctx0" brushRef="#br0" timeOffset="18602.7463">7874 10795,'169'-21,"-21"21,85-21,21 21,21 0,-21 0,-63 0,-43 0,-85 0,1 0,-1 0,-41 0</inkml:trace>
  <inkml:trace contextRef="#ctx0" brushRef="#br0" timeOffset="21041.4392">8255 12404,'0'0,"63"0,-63 21,21-21,1 0,20 0,-21 0,0 0,22-42,20-22,1 1,-1-1,1 1,105-149,-106 148,-20 22,-22 0,0 21</inkml:trace>
  <inkml:trace contextRef="#ctx0" brushRef="#br0" timeOffset="23149.9078">3725 12742,'21'0,"0"0,1 0,147-21,-84 21,63 0,0 0,21 0,-21 0,1 0,-1 0,0 0,0 0,-63 0,42 0,-64 0,-20 0,-22 0,0 0,21 0,1 0,-1 0,0 0,1 0,-22 0,127 0,-127 0,43 0,-22 21,-21-21,21 0,22 0,-22 0,-21 0,85 0,-63 0,-1 22,-21-22,21 0,1 0,-22 0,21 0,-21 0,22 0,-43 21,21-21,21 0,-21 0,1 0,20 0,0 0,1 0,-22 0,21 0,0 0,22 0,-43 0,0 0,0 0,1 0,-22 21,0 0</inkml:trace>
  <inkml:trace contextRef="#ctx0" brushRef="#br0" timeOffset="24517.5872">3619 6350,'0'0,"0"21,0 0,0 1,0 41,0-21,0 43,21-21,-21-1,0-21,0 1,22-1,-22 0,0-20,0 41,0-42,21-21</inkml:trace>
  <inkml:trace contextRef="#ctx0" brushRef="#br0" timeOffset="30008.5878">3683 6371,'42'0,"43"0,21 0,296 0,-233 0,85 0,-63 0,-22 0,21 0,1-21,465-42,-423 41,-43-20,1 21,-43 0,0-43,149 22,-192 42,-41 0,-22 0,22-21,20 0,65 21,62-43,43 43,43 0,634 0,-656 0,-21 0,-21 21,21 1,-85-22,-21 0,-21 21,-21-21,-21 0,-22 0,-20 0,41 0,-41 0,-22 0,-21 21,0 0,42-21,64 0,85-21,84 21,127-21,85 21,42 0,-21 0,974 0,-1165 0,1 0,-86 42,-41-21,-85-21,-22 21,-41 1,-43-1,42-42,22 21,41-22,44-20,189 21,22-43,1058-41,-973 105,-1 0,-105 0,-106 0,21 0,-106 0,85 0,-212 0,21 0,1 0,-22 21,0-21,0 0,0 21,0 0,22 0,-22 0,0 22,-21-22,0 21,0 1,0-22,0 21,0 22,-21 20,0 1,0-43,-43 170,43-149,0 1,21-43,-21 21,-1 1,22-22,-42 42,21-41,21-1,0 0,-21-21,-106 63,42-41,-42-1,21 21,-21-42,21 42,-84-20,-318-1,360 21,0-42,-1 21,-41-21,42 0,0 0,-170 0,233 0,22 0,-1 0,22 0,0 0,42-21,0 0,-106 21,21-21,-63 0,-529-43,423 22,-64 21,1-1,20 22,-20 0,-43 0,-614 0,636 0,20 0,1 0,20 0,43 0,0 0,-338 0,338 0,42 0,-21-42,64 21,42 0,-64 0,170 21,64 0,-86 0,-41 0,-65 0,-41 63,-43-42,-21 22,0-22,-529 85,487-106,42 42,-22-42,86 0,-1 0,22 0,21 0,-43 0,22 0,-233 0,296 0,0 0,-21 0,21 0,22 0,-43 0,42 0,0 0,22 0,-1 0,43 0,-42 0,20 0,43-21,-84 0,-43-22,-21 22,-1-21,-20-1,-148-41,190 63,21-1,0-41,64 63,-1 0,-20 0,42 0,-22 0,1 0,21 0,-43 0,43 0,0 0,0 0,0 0,-1 0,1 0,21 21,-21-21</inkml:trace>
  <inkml:trace contextRef="#ctx0" brushRef="#br0" timeOffset="33820.898">3873 6265</inkml:trace>
  <inkml:trace contextRef="#ctx0" brushRef="#br0" timeOffset="34846.6583">465 6477,'85'0,"21"0,21 0,-21 0,190 0,-190 0,-21 0,-43 0,21 0,-41 0,-1 0,0 0</inkml:trace>
  <inkml:trace contextRef="#ctx0" brushRef="#br0" timeOffset="36007.3846">1545 6308,'0'21,"0"0,0 0,42 106,-21-106,-21 22,22-1,-22-21,0 0,-22-126,1 20,0 21,0 1,21 21,0 20,0 1,0 0,0 42,42 0,106 85,-105-85,-1-21,-21 43,0-22,-21 0,0 0,0 22,0-22,-21 0,0 0,-21 0,-22 0</inkml:trace>
  <inkml:trace contextRef="#ctx0" brushRef="#br0" timeOffset="44277.953">9271 12425,'21'0,"21"0,-21 0,1 0,20 21,0-21,-42 21,21-21,1 0,20-42,43-43,-22-42,43 0,21-21,-42 63,-22 43,-42 0</inkml:trace>
  <inkml:trace contextRef="#ctx0" brushRef="#br0" timeOffset="51975.7243">1566 12446,'0'0,"21"0,0 0,1 0,20-21,0 0,22-22,-22 22,43 0,-1-21,-41 42,-22 0,0 0</inkml:trace>
  <inkml:trace contextRef="#ctx0" brushRef="#br0" timeOffset="56238.252">275 15515,'85'64,"-1"20,22 1,42 21,0 0,-21 0,-42-43,-21-21,-22 1,-42-22,21 0,-21-42,0 0,0-22,0 1</inkml:trace>
  <inkml:trace contextRef="#ctx0" brushRef="#br0" timeOffset="57198.451">1058 15642,'0'21,"0"1,0-1,42 63,1-20,-22 21,0-22,0 22,0-43,-21 0,0 22,0-43,0 0,0 0,0 1,-105 20,41-42,1 21,-1 21,43-20,-21-1,20 0,1 0,21 0,0 0,0 1,0-1,0 0,0-42,21 0</inkml:trace>
  <inkml:trace contextRef="#ctx0" brushRef="#br0" timeOffset="69659.9453">17526 7705,'-21'0,"-1"21,1-21,21 21,0 0,0 0,-21 1,21-1,0 21,0-21,0 0,0 1,0-1,0 21,0-21,-21 0,21 1,0-1,-21-21,21 21,0 0,0 43,0-43,0 0,0 0,0 0,0 0,0 1,0-1,21-21,0 0,21 0,-20 21,-1-21,0 0,-21 21,21-21,0 0,0 0,1 0,-1-21,-21 0,0 0,0-1,0 1,0 0,0 0,0-43,21 43,-21 0,0 0,0-21,21 20,-21 1,21 0,-21 0,0 0,0 0,21-1,-21-20,0 21,0 0,0-22,0 22,-21 21,0 0,21-21,-21 21,0 0,0 0</inkml:trace>
  <inkml:trace contextRef="#ctx0" brushRef="#br0" timeOffset="74548.9897">12700 13229,'0'0,"-127"43,84-1,1 0,21-21,-21 22,-1-22,43 0,-21 0,21 0,0 1,-21 126,0-106,21 64,0-64,0-21,0 1,0 20,0 21,0 1,0 63,0-85,0 1,0-22,21 21,21-21,64 22,-64-22,22-21,21 21,-64-21,21 0,22 0,-22 0,-21 0,0 0,22-21,20-64,106-190,-105 211,-22 1,-21 21,1-22,-1 1,0-1,-21 1,0-43,0 85,0-22,0 1,0 21,0-22,0 1,-21-43,0 64,-1 0,1 21,-42 0,-22 0,-84 0,105 0,22 0,0 0,20 0,1 0,0 0,0 0,0 21,0-21,42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6T13:08:16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6413 6710,'21'42,"22"1,105 105,-63-106,-1 0,1-20,0-22,-1 0,1-22,0-41,42-43,0-63,-22-22,-20-20,63-107,-105 276,-22-1,-21 1</inkml:trace>
  <inkml:trace contextRef="#ctx0" brushRef="#br0" timeOffset="1507.157">6646 7705,'0'21,"42"-21,-20 0,-1 0,63 0,-20 0,-1 0,-20 0,63-42,-22-22,43-42,0 43,-21-43,-21 0,63 0,-63 22,253-255,-253 254,-22 22,-41 42,-1-1</inkml:trace>
  <inkml:trace contextRef="#ctx0" brushRef="#br0" timeOffset="2765.4989">3725 8340,'21'42,"0"0,-21-20,22 20,83 43,-83-64,20-21,21 0,1-64,21-20,-1-22,-20 42,-22-20,0-43,-20 105,-22 1</inkml:trace>
  <inkml:trace contextRef="#ctx0" brushRef="#br0" timeOffset="4251.7415">9101 9102,'22'21,"-1"-21,-21 21,21 0,0-21,0 0,-21 21,21-21,1 0,62-63,-63 21,22-22,-1-21,-21 22,0-1,1 22,20-21</inkml:trace>
  <inkml:trace contextRef="#ctx0" brushRef="#br0" timeOffset="5610.5814">8805 9843,'0'42,"0"-21,0 0,0 0,21 1,22 20,-22-42,0 0,0 0,0 0,0 0,64 0,42-42,-42-1,21-20,-22 20,1-41,-22 41,43-20,-85 21,1 42,-1 0,-42 0</inkml:trace>
  <inkml:trace contextRef="#ctx0" brushRef="#br0" timeOffset="8105.1734">14922 10774,'21'42,"1"-21,-1-21,0 0,0 0,0 0,0 0,1 0,83-63,-20-85,42 0,-21 21,-43 0,1 21,-22 42,64-42,-85 85,-21 0</inkml:trace>
  <inkml:trace contextRef="#ctx0" brushRef="#br0" timeOffset="10555.5727">3725 12361,'0'64,"0"-22,0-21,21 22,0 20,1-63,20-21,21-64,107-84,-43 42,0-42,63-22,276-274,-360 380,-64 64,-21 0</inkml:trace>
  <inkml:trace contextRef="#ctx0" brushRef="#br0" timeOffset="12134.2308">14711 13208,'21'0,"-21"21,21 0,21 22,-42-22,21-21,-21 21,22-21,20 0,-21 0,0-21,43-64,20-84,1 21,0-64,-1 64,-20 42,-22 64,-21 21,-21-1,0 44,0-1</inkml:trace>
  <inkml:trace contextRef="#ctx0" brushRef="#br0" timeOffset="13889.3375">4106 14118,'0'21,"21"22,0-22,1 0,-22 0,21-21,0 0,0-21,21-21,64-43,-21 0,-22-20,22 20,-21-42,-43 106</inkml:trace>
  <inkml:trace contextRef="#ctx0" brushRef="#br0" timeOffset="15110.0494">4064 14838,'21'21,"-21"21,21-42,-21 22,21-22,0 0,128 0,-65 0,1-43,0 1,-22 0,-21 20,1-20,-43 21,21 0,-21 0,42-1,22-20,-22-21</inkml:trace>
  <inkml:trace contextRef="#ctx0" brushRef="#br0" timeOffset="25362.3408">973 6625,'0'-21,"0"0,-63 21,42 0,21 42,-43 149,-20 190,42 63,21 1,0 952,0-1122,0-42,0-64,0 22,0-43,0-21,-43-85,22 0,21-20,-127-1,85-21,-22 0,22 0,21 0,-21 0,-1-43,43 22,0 0,0-21,0-22,0 43,43 21,-1 0,-21 0,0 42,22 22,-22 21,-21 63,0 444,0-401,0-85,0-22,0-41,21 41,0 234,21-170,-42 0,0 43,22-43,-1-21,-21-21,63 296,-42-254,1-21,-1-42,-21 21,21-22,-21-20,0 63,21-85,-21 0,21 1,-21-22,0 21,0 1,0 20,0-21,0 64,0-63,0-22,0 0,0 42,0-41,0-1,0 85,0-64,0 21,0-41,21 41,1-21,-22-20,42 41,-42-21,0-20,21-22,0 21,22 21,-43-21,42 0,-21 1,0 20,0-42,1 0,-1 21,0-21,0 0,0 0,0 0,1 0,-1 0,0 0,0 0,-21-21,0 0,0 0,21 21,0 0,-21-22</inkml:trace>
  <inkml:trace contextRef="#ctx0" brushRef="#br0" timeOffset="27794.1252">1376 6202,'-22'0,"1"0,0 0,0 0,0 0,0 0,-1 0,-20 0,-21 0,63 21,-22 0,1-21,21 21,0 1,0-1,-21 42,0-20,0-22,21 0,-21 0,21 0,0 22,-22-22,1-21,21 21,-21 0,21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A338E8E-75AF-41DB-A6EB-B4578CC236DE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6AAC265-06E2-42AE-B275-EFB3E9270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6F59-039D-482F-9428-46F048299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C2026-F330-418D-9139-DD80EB6DD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C1DA5-B957-4101-884C-31BA42BB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6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349EB-D6DB-470F-996D-42DB010F3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9C2E6-E159-4B31-AF1E-1B888AAA8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B68A3-C69A-4F8F-BABE-19438E96C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A9A12-F46C-4638-A6A8-B55863A90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53D2B-DD04-4AEC-B666-AE0745304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4DFF9-4BDA-4B0E-8707-D5E9DEDDA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2B920-2E39-4412-84FA-F0D8CFEC9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6DDDA-44D0-4769-A609-8E8132A66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5B078-5EB3-492F-A2B2-EB9860D3E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7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D961068-50C0-4C11-8A19-C8865DCF2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828800"/>
            <a:ext cx="4038600" cy="2209800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</a:pPr>
            <a:r>
              <a:rPr lang="en-US" sz="4600" smtClean="0">
                <a:ea typeface="ＭＳ Ｐゴシック" pitchFamily="34" charset="-128"/>
              </a:rPr>
              <a:t>Introduction to</a:t>
            </a:r>
            <a:br>
              <a:rPr lang="en-US" sz="4600" smtClean="0">
                <a:ea typeface="ＭＳ Ｐゴシック" pitchFamily="34" charset="-128"/>
              </a:rPr>
            </a:br>
            <a:r>
              <a:rPr lang="en-US" sz="5400" smtClean="0">
                <a:ea typeface="ＭＳ Ｐゴシック" pitchFamily="34" charset="-128"/>
              </a:rPr>
              <a:t>HTML5</a:t>
            </a:r>
          </a:p>
        </p:txBody>
      </p:sp>
      <p:pic>
        <p:nvPicPr>
          <p:cNvPr id="3076" name="Picture 4" descr="HTML5_Badge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81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/>
            <a:r>
              <a:rPr lang="en-US" sz="4000" smtClean="0"/>
              <a:t>Basic HTML5 Web Page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8153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Mari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HTML5</a:t>
            </a:r>
            <a:endParaRPr lang="en-US" dirty="0"/>
          </a:p>
        </p:txBody>
      </p:sp>
      <p:sp>
        <p:nvSpPr>
          <p:cNvPr id="51208" name="Rectangle 3"/>
          <p:cNvSpPr>
            <a:spLocks noChangeArrowheads="1"/>
          </p:cNvSpPr>
          <p:nvPr/>
        </p:nvSpPr>
        <p:spPr bwMode="auto">
          <a:xfrm>
            <a:off x="457200" y="2286000"/>
            <a:ext cx="8077200" cy="32766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&lt;!DOCTYPE html&gt;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&lt;html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lang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="en"&gt;</a:t>
            </a:r>
          </a:p>
          <a:p>
            <a:pPr marL="342900" indent="-342900"/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&lt;head&gt;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&lt;meta charset="utf-8"&gt;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&lt;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</a:rPr>
              <a:t>title&gt;HTML 5&lt;/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title&gt;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&lt;link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rel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stylesheet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"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href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="style.css"&gt;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&lt;/head&gt;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&lt;body&gt;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&lt;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</a:rPr>
              <a:t>p&gt;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</a:rPr>
              <a:t>ini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</a:rPr>
              <a:t>adalah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</a:rPr>
              <a:t> paragraph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</a:rPr>
              <a:t>dari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</a:rPr>
              <a:t> HTML5!&lt;/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p&gt;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&lt;/body&gt;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&lt;/html&gt;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57200" y="5791200"/>
            <a:ext cx="80772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Let's open this page in a web browser to see how it looks…</a:t>
            </a:r>
            <a:endParaRPr lang="en-IN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4120" y="2103120"/>
              <a:ext cx="5578200" cy="3520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760" y="2093760"/>
                <a:ext cx="5596920" cy="353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/>
            <a:r>
              <a:rPr lang="en-US" sz="4000" dirty="0" err="1" smtClean="0"/>
              <a:t>Hasil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HTML 5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4267200" y="6400800"/>
            <a:ext cx="304800" cy="228600"/>
          </a:xfrm>
          <a:prstGeom prst="diamond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28800"/>
            <a:ext cx="6324600" cy="240880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7910" y="1268565"/>
            <a:ext cx="7649154" cy="4598835"/>
            <a:chOff x="667910" y="1268565"/>
            <a:chExt cx="7649154" cy="4598835"/>
          </a:xfrm>
        </p:grpSpPr>
        <p:grpSp>
          <p:nvGrpSpPr>
            <p:cNvPr id="2" name="Group 1"/>
            <p:cNvGrpSpPr/>
            <p:nvPr/>
          </p:nvGrpSpPr>
          <p:grpSpPr>
            <a:xfrm>
              <a:off x="667910" y="1268565"/>
              <a:ext cx="7649154" cy="3400302"/>
              <a:chOff x="667910" y="1268565"/>
              <a:chExt cx="7649154" cy="3400302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66" t="34697" r="16450" b="27978"/>
              <a:stretch/>
            </p:blipFill>
            <p:spPr>
              <a:xfrm>
                <a:off x="6710901" y="2902226"/>
                <a:ext cx="1606163" cy="1598211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01" t="23185" r="29223" b="43334"/>
              <a:stretch/>
            </p:blipFill>
            <p:spPr>
              <a:xfrm>
                <a:off x="667910" y="2902226"/>
                <a:ext cx="1757239" cy="1766641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3810000" y="1268565"/>
                <a:ext cx="1524000" cy="15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5119" y="1303684"/>
                <a:ext cx="1453763" cy="1453763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736" y="4431779"/>
              <a:ext cx="549241" cy="98148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657600" y="5498068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25000"/>
                    </a:schemeClr>
                  </a:solidFill>
                  <a:latin typeface="Futura Bk BT" pitchFamily="34" charset="0"/>
                </a:rPr>
                <a:t>Buy me a coffee?</a:t>
              </a:r>
              <a:endParaRPr lang="en-US" dirty="0">
                <a:solidFill>
                  <a:schemeClr val="accent5">
                    <a:lumMod val="25000"/>
                  </a:schemeClr>
                </a:solidFill>
                <a:latin typeface="Futura Bk B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6988" y="2967335"/>
            <a:ext cx="5250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utura Bk BT" pitchFamily="34" charset="0"/>
              </a:rPr>
              <a:t>Hatur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utura Bk BT" pitchFamily="34" charset="0"/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utura Bk BT" pitchFamily="34" charset="0"/>
              </a:rPr>
              <a:t>nuhun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utura Bk B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072" y="2041784"/>
            <a:ext cx="2957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/>
              <a:t>Спасибо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Futura Bk BT" pitchFamily="34" charset="0"/>
              </a:rPr>
              <a:t>History of HTML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447800" y="1676400"/>
            <a:ext cx="76200" cy="46482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62200" y="1905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Futura Bk BT" pitchFamily="34" charset="0"/>
              </a:rPr>
              <a:t>HTML </a:t>
            </a:r>
            <a:r>
              <a:rPr lang="en-US" sz="1600" dirty="0" err="1" smtClean="0">
                <a:latin typeface="Futura Bk BT" pitchFamily="34" charset="0"/>
              </a:rPr>
              <a:t>Pertama</a:t>
            </a:r>
            <a:r>
              <a:rPr lang="en-US" sz="1600" dirty="0" smtClean="0">
                <a:latin typeface="Futura Bk BT" pitchFamily="34" charset="0"/>
              </a:rPr>
              <a:t> kali </a:t>
            </a:r>
            <a:r>
              <a:rPr lang="en-US" sz="1600" dirty="0" err="1" smtClean="0">
                <a:latin typeface="Futura Bk BT" pitchFamily="34" charset="0"/>
              </a:rPr>
              <a:t>dirilis</a:t>
            </a:r>
            <a:endParaRPr lang="en-IN" sz="1600" dirty="0">
              <a:latin typeface="Futura Bk BT" pitchFamily="34" charset="0"/>
            </a:endParaRPr>
          </a:p>
        </p:txBody>
      </p:sp>
      <p:cxnSp>
        <p:nvCxnSpPr>
          <p:cNvPr id="5138" name="Straight Connector 16"/>
          <p:cNvCxnSpPr>
            <a:cxnSpLocks noChangeShapeType="1"/>
          </p:cNvCxnSpPr>
          <p:nvPr/>
        </p:nvCxnSpPr>
        <p:spPr bwMode="auto">
          <a:xfrm>
            <a:off x="990600" y="21336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1000" y="1981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>
                <a:latin typeface="Futura Bk BT" pitchFamily="34" charset="0"/>
              </a:rPr>
              <a:t>1991</a:t>
            </a:r>
            <a:endParaRPr lang="en-IN" sz="1400" b="1">
              <a:latin typeface="Futura Bk BT" pitchFamily="34" charset="0"/>
            </a:endParaRPr>
          </a:p>
        </p:txBody>
      </p:sp>
      <p:cxnSp>
        <p:nvCxnSpPr>
          <p:cNvPr id="5152" name="Straight Connector 16"/>
          <p:cNvCxnSpPr>
            <a:cxnSpLocks noChangeShapeType="1"/>
          </p:cNvCxnSpPr>
          <p:nvPr/>
        </p:nvCxnSpPr>
        <p:spPr bwMode="auto">
          <a:xfrm>
            <a:off x="990600" y="5867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381000" y="5715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defRPr/>
            </a:pPr>
            <a:r>
              <a:rPr lang="en-US" sz="1400" b="1" dirty="0">
                <a:latin typeface="Futura Bk BT" pitchFamily="34" charset="0"/>
              </a:rPr>
              <a:t>2012</a:t>
            </a:r>
            <a:endParaRPr lang="en-IN" sz="1400" b="1" dirty="0">
              <a:latin typeface="Futura Bk BT" pitchFamily="34" charset="0"/>
            </a:endParaRPr>
          </a:p>
        </p:txBody>
      </p:sp>
      <p:cxnSp>
        <p:nvCxnSpPr>
          <p:cNvPr id="5156" name="Straight Connector 16"/>
          <p:cNvCxnSpPr>
            <a:cxnSpLocks noChangeShapeType="1"/>
          </p:cNvCxnSpPr>
          <p:nvPr/>
        </p:nvCxnSpPr>
        <p:spPr bwMode="auto">
          <a:xfrm>
            <a:off x="990600" y="5029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381000" y="4648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 dirty="0">
                <a:latin typeface="Futura Bk BT" pitchFamily="34" charset="0"/>
              </a:rPr>
              <a:t>2002 -2009</a:t>
            </a:r>
            <a:endParaRPr lang="en-IN" sz="1400" b="1" dirty="0">
              <a:latin typeface="Futura Bk BT" pitchFamily="34" charset="0"/>
            </a:endParaRPr>
          </a:p>
        </p:txBody>
      </p:sp>
      <p:cxnSp>
        <p:nvCxnSpPr>
          <p:cNvPr id="5158" name="Straight Connector 16"/>
          <p:cNvCxnSpPr>
            <a:cxnSpLocks noChangeShapeType="1"/>
          </p:cNvCxnSpPr>
          <p:nvPr/>
        </p:nvCxnSpPr>
        <p:spPr bwMode="auto">
          <a:xfrm>
            <a:off x="990600" y="4114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8100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>
                <a:latin typeface="Futura Bk BT" pitchFamily="34" charset="0"/>
              </a:rPr>
              <a:t>2000</a:t>
            </a:r>
            <a:endParaRPr lang="en-IN" sz="1400" b="1">
              <a:latin typeface="Futura Bk BT" pitchFamily="34" charset="0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362200" y="2362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>
                <a:latin typeface="Futura Bk BT" pitchFamily="34" charset="0"/>
              </a:rPr>
              <a:t>HTML 2.0</a:t>
            </a:r>
            <a:endParaRPr lang="en-IN" sz="1600">
              <a:latin typeface="Futura Bk BT" pitchFamily="34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362200" y="2895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>
                <a:latin typeface="Futura Bk BT" pitchFamily="34" charset="0"/>
              </a:rPr>
              <a:t>HTML 3.2</a:t>
            </a:r>
            <a:endParaRPr lang="en-IN" sz="1600">
              <a:latin typeface="Futura Bk BT" pitchFamily="34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362200" y="3352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>
                <a:latin typeface="Futura Bk BT" pitchFamily="34" charset="0"/>
              </a:rPr>
              <a:t>HTML 4.01</a:t>
            </a:r>
            <a:endParaRPr lang="en-IN" sz="1600">
              <a:latin typeface="Futura Bk BT" pitchFamily="34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2362200" y="3886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>
                <a:latin typeface="Futura Bk BT" pitchFamily="34" charset="0"/>
              </a:rPr>
              <a:t>XHTML 1.0</a:t>
            </a:r>
            <a:endParaRPr lang="en-IN" sz="1600">
              <a:latin typeface="Futura Bk BT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362200" y="4800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>
                <a:solidFill>
                  <a:srgbClr val="969696"/>
                </a:solidFill>
                <a:latin typeface="Futura Bk BT" pitchFamily="34" charset="0"/>
              </a:rPr>
              <a:t>XHTML 2.0</a:t>
            </a:r>
            <a:endParaRPr lang="en-IN" sz="1600">
              <a:solidFill>
                <a:srgbClr val="969696"/>
              </a:solidFill>
              <a:latin typeface="Futura Bk BT" pitchFamily="34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362200" y="5638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>
                <a:latin typeface="Futura Bk BT" pitchFamily="34" charset="0"/>
              </a:rPr>
              <a:t>HTML5</a:t>
            </a:r>
            <a:endParaRPr lang="en-IN" sz="1600">
              <a:latin typeface="Futura Bk BT" pitchFamily="34" charset="0"/>
            </a:endParaRPr>
          </a:p>
        </p:txBody>
      </p:sp>
      <p:cxnSp>
        <p:nvCxnSpPr>
          <p:cNvPr id="5169" name="Straight Connector 16"/>
          <p:cNvCxnSpPr>
            <a:cxnSpLocks noChangeShapeType="1"/>
          </p:cNvCxnSpPr>
          <p:nvPr/>
        </p:nvCxnSpPr>
        <p:spPr bwMode="auto">
          <a:xfrm>
            <a:off x="990600" y="2590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81000" y="2438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>
                <a:latin typeface="Futura Bk BT" pitchFamily="34" charset="0"/>
              </a:rPr>
              <a:t>1995</a:t>
            </a:r>
            <a:endParaRPr lang="en-IN" sz="1400" b="1">
              <a:latin typeface="Futura Bk BT" pitchFamily="34" charset="0"/>
            </a:endParaRPr>
          </a:p>
        </p:txBody>
      </p:sp>
      <p:cxnSp>
        <p:nvCxnSpPr>
          <p:cNvPr id="5171" name="Straight Connector 16"/>
          <p:cNvCxnSpPr>
            <a:cxnSpLocks noChangeShapeType="1"/>
          </p:cNvCxnSpPr>
          <p:nvPr/>
        </p:nvCxn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81000" y="2971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>
                <a:latin typeface="Futura Bk BT" pitchFamily="34" charset="0"/>
              </a:rPr>
              <a:t>1997</a:t>
            </a:r>
            <a:endParaRPr lang="en-IN" sz="1400" b="1">
              <a:latin typeface="Futura Bk BT" pitchFamily="34" charset="0"/>
            </a:endParaRPr>
          </a:p>
        </p:txBody>
      </p:sp>
      <p:cxnSp>
        <p:nvCxnSpPr>
          <p:cNvPr id="5173" name="Straight Connector 16"/>
          <p:cNvCxnSpPr>
            <a:cxnSpLocks noChangeShapeType="1"/>
          </p:cNvCxnSpPr>
          <p:nvPr/>
        </p:nvCxnSpPr>
        <p:spPr bwMode="auto">
          <a:xfrm>
            <a:off x="990600" y="3581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81000" y="3429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>
                <a:latin typeface="Futura Bk BT" pitchFamily="34" charset="0"/>
              </a:rPr>
              <a:t>1999</a:t>
            </a:r>
            <a:endParaRPr lang="en-IN" sz="1400" b="1">
              <a:latin typeface="Futura Bk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sz="4000" dirty="0" smtClean="0">
                <a:latin typeface="Futura Bk BT" pitchFamily="34" charset="0"/>
              </a:rPr>
              <a:t>What is HTML5?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sz="2400" dirty="0" smtClean="0">
                <a:latin typeface="Futura Bk BT" pitchFamily="34" charset="0"/>
              </a:rPr>
              <a:t>HTML5 </a:t>
            </a:r>
            <a:r>
              <a:rPr lang="en-US" sz="2400" dirty="0" err="1" smtClean="0">
                <a:latin typeface="Futura Bk BT" pitchFamily="34" charset="0"/>
              </a:rPr>
              <a:t>adalah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versi</a:t>
            </a:r>
            <a:r>
              <a:rPr lang="en-US" sz="2400" dirty="0" smtClean="0">
                <a:latin typeface="Futura Bk BT" pitchFamily="34" charset="0"/>
              </a:rPr>
              <a:t> paling </a:t>
            </a:r>
            <a:r>
              <a:rPr lang="en-US" sz="2400" dirty="0" err="1" smtClean="0">
                <a:latin typeface="Futura Bk BT" pitchFamily="34" charset="0"/>
              </a:rPr>
              <a:t>terbaru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dari</a:t>
            </a:r>
            <a:r>
              <a:rPr lang="en-US" sz="2400" dirty="0" smtClean="0">
                <a:latin typeface="Futura Bk BT" pitchFamily="34" charset="0"/>
              </a:rPr>
              <a:t> HTML, yang </a:t>
            </a:r>
            <a:r>
              <a:rPr lang="en-US" sz="2400" dirty="0" err="1" smtClean="0">
                <a:latin typeface="Futura Bk BT" pitchFamily="34" charset="0"/>
              </a:rPr>
              <a:t>sudah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didukung</a:t>
            </a:r>
            <a:r>
              <a:rPr lang="en-US" sz="2400" dirty="0" smtClean="0">
                <a:latin typeface="Futura Bk BT" pitchFamily="34" charset="0"/>
              </a:rPr>
              <a:t> pula </a:t>
            </a:r>
            <a:r>
              <a:rPr lang="en-US" sz="2400" dirty="0" err="1" smtClean="0">
                <a:latin typeface="Futura Bk BT" pitchFamily="34" charset="0"/>
              </a:rPr>
              <a:t>oleh</a:t>
            </a:r>
            <a:r>
              <a:rPr lang="en-US" sz="2400" dirty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pengembang</a:t>
            </a:r>
            <a:r>
              <a:rPr lang="en-US" sz="2400" dirty="0" smtClean="0">
                <a:latin typeface="Futura Bk BT" pitchFamily="34" charset="0"/>
              </a:rPr>
              <a:t> browser.</a:t>
            </a:r>
          </a:p>
          <a:p>
            <a:pPr>
              <a:lnSpc>
                <a:spcPts val="3000"/>
              </a:lnSpc>
            </a:pPr>
            <a:r>
              <a:rPr lang="en-US" sz="2400" dirty="0" err="1" smtClean="0">
                <a:latin typeface="Futura Bk BT" pitchFamily="34" charset="0"/>
              </a:rPr>
              <a:t>Menggabungkan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semua</a:t>
            </a:r>
            <a:r>
              <a:rPr lang="en-US" sz="2400" dirty="0" smtClean="0">
                <a:latin typeface="Futura Bk BT" pitchFamily="34" charset="0"/>
              </a:rPr>
              <a:t> feature yang </a:t>
            </a:r>
            <a:r>
              <a:rPr lang="en-US" sz="2400" dirty="0" err="1" smtClean="0">
                <a:latin typeface="Futura Bk BT" pitchFamily="34" charset="0"/>
              </a:rPr>
              <a:t>dimiliki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oleh</a:t>
            </a:r>
            <a:r>
              <a:rPr lang="en-US" sz="2400" dirty="0" smtClean="0">
                <a:latin typeface="Futura Bk BT" pitchFamily="34" charset="0"/>
              </a:rPr>
              <a:t> HTML </a:t>
            </a:r>
            <a:r>
              <a:rPr lang="en-US" sz="2400" dirty="0" err="1" smtClean="0">
                <a:latin typeface="Futura Bk BT" pitchFamily="34" charset="0"/>
              </a:rPr>
              <a:t>dan</a:t>
            </a:r>
            <a:r>
              <a:rPr lang="en-US" sz="2400" dirty="0" smtClean="0">
                <a:latin typeface="Futura Bk BT" pitchFamily="34" charset="0"/>
              </a:rPr>
              <a:t> XHTML.</a:t>
            </a:r>
          </a:p>
          <a:p>
            <a:pPr>
              <a:lnSpc>
                <a:spcPts val="3000"/>
              </a:lnSpc>
            </a:pPr>
            <a:r>
              <a:rPr lang="en-US" sz="2400" dirty="0" err="1" smtClean="0">
                <a:latin typeface="Futura Bk BT" pitchFamily="34" charset="0"/>
              </a:rPr>
              <a:t>Terdapat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beberapa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tambahan</a:t>
            </a:r>
            <a:r>
              <a:rPr lang="en-US" sz="2400" dirty="0" smtClean="0">
                <a:latin typeface="Futura Bk BT" pitchFamily="34" charset="0"/>
              </a:rPr>
              <a:t> feature </a:t>
            </a:r>
            <a:r>
              <a:rPr lang="en-US" sz="2400" dirty="0" err="1" smtClean="0">
                <a:latin typeface="Futura Bk BT" pitchFamily="34" charset="0"/>
              </a:rPr>
              <a:t>baru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untuk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pengembang</a:t>
            </a:r>
            <a:r>
              <a:rPr lang="en-US" sz="2400" dirty="0" smtClean="0">
                <a:latin typeface="Futura Bk BT" pitchFamily="34" charset="0"/>
              </a:rPr>
              <a:t> web.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/>
            <a:r>
              <a:rPr lang="en-US" sz="4000" dirty="0" smtClean="0">
                <a:latin typeface="Futura Bk BT" pitchFamily="34" charset="0"/>
              </a:rPr>
              <a:t>Goals of HTML5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sz="2400" dirty="0" err="1" smtClean="0">
                <a:latin typeface="Futura Bk BT" pitchFamily="34" charset="0"/>
              </a:rPr>
              <a:t>Mendukung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semua</a:t>
            </a:r>
            <a:r>
              <a:rPr lang="en-US" sz="2400" dirty="0" smtClean="0">
                <a:latin typeface="Futura Bk BT" pitchFamily="34" charset="0"/>
              </a:rPr>
              <a:t> web yang </a:t>
            </a:r>
            <a:r>
              <a:rPr lang="en-US" sz="2400" dirty="0" err="1" smtClean="0">
                <a:latin typeface="Futura Bk BT" pitchFamily="34" charset="0"/>
              </a:rPr>
              <a:t>sudah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ada</a:t>
            </a:r>
            <a:r>
              <a:rPr lang="en-US" sz="2400" dirty="0" smtClean="0">
                <a:latin typeface="Futura Bk BT" pitchFamily="34" charset="0"/>
              </a:rPr>
              <a:t>.  </a:t>
            </a:r>
            <a:r>
              <a:rPr lang="en-US" sz="2400" dirty="0" err="1" smtClean="0">
                <a:latin typeface="Futura Bk BT" pitchFamily="34" charset="0"/>
              </a:rPr>
              <a:t>Dengan</a:t>
            </a:r>
            <a:r>
              <a:rPr lang="en-US" sz="2400" dirty="0" smtClean="0">
                <a:latin typeface="Futura Bk BT" pitchFamily="34" charset="0"/>
              </a:rPr>
              <a:t> HTML 5 </a:t>
            </a:r>
            <a:r>
              <a:rPr lang="en-US" sz="2400" dirty="0" err="1" smtClean="0">
                <a:latin typeface="Futura Bk BT" pitchFamily="34" charset="0"/>
              </a:rPr>
              <a:t>tidak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perlu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merevisi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kembali</a:t>
            </a:r>
            <a:r>
              <a:rPr lang="en-US" sz="2400" dirty="0" smtClean="0">
                <a:latin typeface="Futura Bk BT" pitchFamily="34" charset="0"/>
              </a:rPr>
              <a:t> website yang </a:t>
            </a:r>
            <a:r>
              <a:rPr lang="en-US" sz="2400" dirty="0" err="1" smtClean="0">
                <a:latin typeface="Futura Bk BT" pitchFamily="34" charset="0"/>
              </a:rPr>
              <a:t>sudah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ada</a:t>
            </a:r>
            <a:r>
              <a:rPr lang="en-US" sz="2400" dirty="0" smtClean="0">
                <a:latin typeface="Futura Bk BT" pitchFamily="34" charset="0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sz="2400" dirty="0" err="1" smtClean="0">
                <a:latin typeface="Futura Bk BT" pitchFamily="34" charset="0"/>
              </a:rPr>
              <a:t>Mengurangi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kebutuhan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pihak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ketiga</a:t>
            </a:r>
            <a:r>
              <a:rPr lang="en-US" sz="2400" dirty="0" smtClean="0">
                <a:latin typeface="Futura Bk BT" pitchFamily="34" charset="0"/>
              </a:rPr>
              <a:t> (plugin) </a:t>
            </a:r>
            <a:r>
              <a:rPr lang="en-US" sz="2400" dirty="0" err="1" smtClean="0">
                <a:latin typeface="Futura Bk BT" pitchFamily="34" charset="0"/>
              </a:rPr>
              <a:t>untuk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menampilkan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konten</a:t>
            </a:r>
            <a:r>
              <a:rPr lang="en-US" sz="2400" dirty="0" smtClean="0">
                <a:latin typeface="Futura Bk BT" pitchFamily="34" charset="0"/>
              </a:rPr>
              <a:t> web.</a:t>
            </a:r>
          </a:p>
          <a:p>
            <a:pPr>
              <a:lnSpc>
                <a:spcPts val="3000"/>
              </a:lnSpc>
            </a:pPr>
            <a:r>
              <a:rPr lang="en-US" sz="2400" dirty="0" err="1" smtClean="0">
                <a:latin typeface="Futura Bk BT" pitchFamily="34" charset="0"/>
              </a:rPr>
              <a:t>Improvisasi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ke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b="1" i="1" dirty="0" smtClean="0">
                <a:latin typeface="Futura Bk BT" pitchFamily="34" charset="0"/>
              </a:rPr>
              <a:t>semantic definition</a:t>
            </a:r>
            <a:r>
              <a:rPr lang="en-US" sz="2400" dirty="0" smtClean="0">
                <a:latin typeface="Futura Bk BT" pitchFamily="34" charset="0"/>
              </a:rPr>
              <a:t> (</a:t>
            </a:r>
            <a:r>
              <a:rPr lang="en-US" sz="2400" dirty="0" err="1" smtClean="0">
                <a:latin typeface="Futura Bk BT" pitchFamily="34" charset="0"/>
              </a:rPr>
              <a:t>maksud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dan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tujuan</a:t>
            </a:r>
            <a:r>
              <a:rPr lang="en-US" sz="2400" dirty="0" smtClean="0">
                <a:latin typeface="Futura Bk BT" pitchFamily="34" charset="0"/>
              </a:rPr>
              <a:t>) </a:t>
            </a:r>
            <a:r>
              <a:rPr lang="en-US" sz="2400" dirty="0" err="1" smtClean="0">
                <a:latin typeface="Futura Bk BT" pitchFamily="34" charset="0"/>
              </a:rPr>
              <a:t>dari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elemen-elemen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halaman</a:t>
            </a:r>
            <a:r>
              <a:rPr lang="en-US" sz="2400" dirty="0" smtClean="0">
                <a:latin typeface="Futura Bk BT" pitchFamily="34" charset="0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sz="2400" dirty="0" err="1" smtClean="0">
                <a:latin typeface="Futura Bk BT" pitchFamily="34" charset="0"/>
              </a:rPr>
              <a:t>Membuat</a:t>
            </a:r>
            <a:r>
              <a:rPr lang="en-US" sz="2400" dirty="0" smtClean="0">
                <a:latin typeface="Futura Bk BT" pitchFamily="34" charset="0"/>
              </a:rPr>
              <a:t> proses render </a:t>
            </a:r>
            <a:r>
              <a:rPr lang="en-US" sz="2400" dirty="0" err="1" smtClean="0">
                <a:latin typeface="Futura Bk BT" pitchFamily="34" charset="0"/>
              </a:rPr>
              <a:t>konten</a:t>
            </a:r>
            <a:r>
              <a:rPr lang="en-US" sz="2400" dirty="0" smtClean="0">
                <a:latin typeface="Futura Bk BT" pitchFamily="34" charset="0"/>
              </a:rPr>
              <a:t> web </a:t>
            </a:r>
            <a:r>
              <a:rPr lang="en-US" sz="2400" dirty="0" err="1" smtClean="0">
                <a:latin typeface="Futura Bk BT" pitchFamily="34" charset="0"/>
              </a:rPr>
              <a:t>menjadi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lebih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mandiri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dan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fleksibel</a:t>
            </a:r>
            <a:r>
              <a:rPr lang="en-US" sz="2400" dirty="0" smtClean="0">
                <a:latin typeface="Futura Bk BT" pitchFamily="34" charset="0"/>
              </a:rPr>
              <a:t> di </a:t>
            </a:r>
            <a:r>
              <a:rPr lang="en-US" sz="2400" dirty="0" err="1" smtClean="0">
                <a:latin typeface="Futura Bk BT" pitchFamily="34" charset="0"/>
              </a:rPr>
              <a:t>perangkat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apa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saja</a:t>
            </a:r>
            <a:r>
              <a:rPr lang="en-US" sz="2400" dirty="0" smtClean="0">
                <a:latin typeface="Futura Bk BT" pitchFamily="34" charset="0"/>
              </a:rPr>
              <a:t>.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/>
            <a:r>
              <a:rPr lang="en-US" sz="4000" dirty="0" smtClean="0">
                <a:latin typeface="Futura Bk BT" pitchFamily="34" charset="0"/>
              </a:rPr>
              <a:t>New Elements in HTML5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581400" y="1985963"/>
            <a:ext cx="2133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Futura Bk BT" pitchFamily="34" charset="0"/>
              </a:rPr>
              <a:t>&lt;</a:t>
            </a:r>
            <a:r>
              <a:rPr lang="en-US" sz="2400" dirty="0" err="1">
                <a:latin typeface="Futura Bk BT" pitchFamily="34" charset="0"/>
              </a:rPr>
              <a:t>figcaption</a:t>
            </a:r>
            <a:r>
              <a:rPr lang="en-US" sz="2400" dirty="0">
                <a:latin typeface="Futura Bk BT" pitchFamily="34" charset="0"/>
              </a:rPr>
              <a:t>&gt;</a:t>
            </a:r>
          </a:p>
          <a:p>
            <a:r>
              <a:rPr lang="en-US" sz="2400" dirty="0">
                <a:latin typeface="Futura Bk BT" pitchFamily="34" charset="0"/>
              </a:rPr>
              <a:t>&lt;footer&gt;</a:t>
            </a:r>
          </a:p>
          <a:p>
            <a:r>
              <a:rPr lang="en-US" sz="2400" dirty="0">
                <a:latin typeface="Futura Bk BT" pitchFamily="34" charset="0"/>
              </a:rPr>
              <a:t>&lt;header&gt;</a:t>
            </a:r>
          </a:p>
          <a:p>
            <a:r>
              <a:rPr lang="en-US" sz="2400" dirty="0">
                <a:latin typeface="Futura Bk BT" pitchFamily="34" charset="0"/>
              </a:rPr>
              <a:t>&lt;</a:t>
            </a:r>
            <a:r>
              <a:rPr lang="en-US" sz="2400" dirty="0" err="1">
                <a:latin typeface="Futura Bk BT" pitchFamily="34" charset="0"/>
              </a:rPr>
              <a:t>hgroup</a:t>
            </a:r>
            <a:r>
              <a:rPr lang="en-US" sz="2400" dirty="0">
                <a:latin typeface="Futura Bk BT" pitchFamily="34" charset="0"/>
              </a:rPr>
              <a:t>&gt;</a:t>
            </a:r>
          </a:p>
          <a:p>
            <a:r>
              <a:rPr lang="en-US" sz="2400" dirty="0">
                <a:latin typeface="Futura Bk BT" pitchFamily="34" charset="0"/>
              </a:rPr>
              <a:t>&lt;mark&gt;</a:t>
            </a:r>
            <a:endParaRPr lang="en-US" sz="2400" dirty="0">
              <a:solidFill>
                <a:srgbClr val="FF3300"/>
              </a:solidFill>
              <a:latin typeface="Futura Bk BT" pitchFamily="34" charset="0"/>
            </a:endParaRPr>
          </a:p>
          <a:p>
            <a:r>
              <a:rPr lang="en-US" sz="2400" dirty="0">
                <a:latin typeface="Futura Bk BT" pitchFamily="34" charset="0"/>
              </a:rPr>
              <a:t>&lt;</a:t>
            </a:r>
            <a:r>
              <a:rPr lang="en-US" sz="2400" dirty="0" err="1">
                <a:latin typeface="Futura Bk BT" pitchFamily="34" charset="0"/>
              </a:rPr>
              <a:t>nav</a:t>
            </a:r>
            <a:r>
              <a:rPr lang="en-US" sz="2400" dirty="0">
                <a:latin typeface="Futura Bk BT" pitchFamily="34" charset="0"/>
              </a:rPr>
              <a:t>&gt;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791200" y="1985963"/>
            <a:ext cx="1981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Futura Bk BT" pitchFamily="34" charset="0"/>
              </a:rPr>
              <a:t>&lt;progress&gt;</a:t>
            </a:r>
          </a:p>
          <a:p>
            <a:r>
              <a:rPr lang="en-US" sz="2400">
                <a:latin typeface="Futura Bk BT" pitchFamily="34" charset="0"/>
              </a:rPr>
              <a:t>&lt;section&gt;</a:t>
            </a:r>
          </a:p>
          <a:p>
            <a:r>
              <a:rPr lang="en-US" sz="2400">
                <a:latin typeface="Futura Bk BT" pitchFamily="34" charset="0"/>
              </a:rPr>
              <a:t>&lt;source&gt;</a:t>
            </a:r>
          </a:p>
          <a:p>
            <a:r>
              <a:rPr lang="en-US" sz="2400">
                <a:latin typeface="Futura Bk BT" pitchFamily="34" charset="0"/>
              </a:rPr>
              <a:t>&lt;svg&gt;</a:t>
            </a:r>
          </a:p>
          <a:p>
            <a:r>
              <a:rPr lang="en-US" sz="2400">
                <a:latin typeface="Futura Bk BT" pitchFamily="34" charset="0"/>
              </a:rPr>
              <a:t>&lt;time&gt;</a:t>
            </a:r>
          </a:p>
          <a:p>
            <a:r>
              <a:rPr lang="en-US" sz="2400">
                <a:latin typeface="Futura Bk BT" pitchFamily="34" charset="0"/>
              </a:rPr>
              <a:t>&lt;video&gt;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447800" y="1985963"/>
            <a:ext cx="1981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Futura Bk BT" pitchFamily="34" charset="0"/>
              </a:rPr>
              <a:t>&lt;article&gt;</a:t>
            </a:r>
          </a:p>
          <a:p>
            <a:r>
              <a:rPr lang="en-US" sz="2400">
                <a:latin typeface="Futura Bk BT" pitchFamily="34" charset="0"/>
              </a:rPr>
              <a:t>&lt;aside&gt;</a:t>
            </a:r>
          </a:p>
          <a:p>
            <a:r>
              <a:rPr lang="en-US" sz="2400">
                <a:latin typeface="Futura Bk BT" pitchFamily="34" charset="0"/>
              </a:rPr>
              <a:t>&lt;audio&gt;</a:t>
            </a:r>
          </a:p>
          <a:p>
            <a:r>
              <a:rPr lang="en-US" sz="2400">
                <a:latin typeface="Futura Bk BT" pitchFamily="34" charset="0"/>
              </a:rPr>
              <a:t>&lt;canvas&gt;</a:t>
            </a:r>
          </a:p>
          <a:p>
            <a:r>
              <a:rPr lang="en-US" sz="2400">
                <a:latin typeface="Futura Bk BT" pitchFamily="34" charset="0"/>
              </a:rPr>
              <a:t>&lt;datalist&gt;</a:t>
            </a:r>
          </a:p>
          <a:p>
            <a:r>
              <a:rPr lang="en-US" sz="2400">
                <a:latin typeface="Futura Bk BT" pitchFamily="34" charset="0"/>
              </a:rPr>
              <a:t>&lt;figure&gt;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05840" y="1211760"/>
              <a:ext cx="7003080" cy="4907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6480" y="1202400"/>
                <a:ext cx="7021800" cy="492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/>
            <a:r>
              <a:rPr lang="en-US" sz="4000" dirty="0" smtClean="0">
                <a:latin typeface="Futura Bk BT" pitchFamily="34" charset="0"/>
              </a:rPr>
              <a:t>Other New Features in HTML5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016" name="Rectangle 3"/>
          <p:cNvSpPr>
            <a:spLocks noChangeArrowheads="1"/>
          </p:cNvSpPr>
          <p:nvPr/>
        </p:nvSpPr>
        <p:spPr bwMode="auto">
          <a:xfrm>
            <a:off x="609600" y="16764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latin typeface="Futura Bk BT" pitchFamily="34" charset="0"/>
              </a:rPr>
              <a:t>Support audio </a:t>
            </a:r>
            <a:r>
              <a:rPr lang="en-US" sz="2400" dirty="0" err="1" smtClean="0">
                <a:latin typeface="Futura Bk BT" pitchFamily="34" charset="0"/>
              </a:rPr>
              <a:t>dan</a:t>
            </a:r>
            <a:r>
              <a:rPr lang="en-US" sz="2400" dirty="0" smtClean="0">
                <a:latin typeface="Futura Bk BT" pitchFamily="34" charset="0"/>
              </a:rPr>
              <a:t> video </a:t>
            </a:r>
            <a:r>
              <a:rPr lang="en-US" sz="2400" dirty="0" err="1" smtClean="0">
                <a:latin typeface="Futura Bk BT" pitchFamily="34" charset="0"/>
              </a:rPr>
              <a:t>tanpa</a:t>
            </a:r>
            <a:r>
              <a:rPr lang="en-US" sz="2400" dirty="0" smtClean="0">
                <a:latin typeface="Futura Bk BT" pitchFamily="34" charset="0"/>
              </a:rPr>
              <a:t> plugin</a:t>
            </a:r>
            <a:endParaRPr lang="en-US" sz="2400" dirty="0">
              <a:latin typeface="Futura Bk BT" pitchFamily="34" charset="0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>
                <a:latin typeface="Futura Bk BT" pitchFamily="34" charset="0"/>
              </a:rPr>
              <a:t>Menambahkan</a:t>
            </a:r>
            <a:r>
              <a:rPr lang="en-US" sz="2400" dirty="0" smtClean="0">
                <a:latin typeface="Futura Bk BT" pitchFamily="34" charset="0"/>
              </a:rPr>
              <a:t> control </a:t>
            </a:r>
            <a:r>
              <a:rPr lang="en-US" sz="2400" dirty="0" err="1" smtClean="0">
                <a:latin typeface="Futura Bk BT" pitchFamily="34" charset="0"/>
              </a:rPr>
              <a:t>dan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atribut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pada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b="1" i="1" dirty="0" smtClean="0">
                <a:latin typeface="Futura Bk BT" pitchFamily="34" charset="0"/>
              </a:rPr>
              <a:t>form</a:t>
            </a:r>
            <a:endParaRPr lang="en-US" sz="2400" b="1" i="1" dirty="0">
              <a:latin typeface="Futura Bk BT" pitchFamily="34" charset="0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latin typeface="Futura Bk BT" pitchFamily="34" charset="0"/>
              </a:rPr>
              <a:t>Support </a:t>
            </a:r>
            <a:r>
              <a:rPr lang="en-US" sz="2400" dirty="0" err="1" smtClean="0">
                <a:latin typeface="Futura Bk BT" pitchFamily="34" charset="0"/>
              </a:rPr>
              <a:t>menggunakan</a:t>
            </a:r>
            <a:r>
              <a:rPr lang="en-US" sz="2400" dirty="0" smtClean="0">
                <a:latin typeface="Futura Bk BT" pitchFamily="34" charset="0"/>
              </a:rPr>
              <a:t> Canvas </a:t>
            </a:r>
            <a:r>
              <a:rPr lang="en-US" sz="2400" dirty="0" err="1" smtClean="0">
                <a:latin typeface="Futura Bk BT" pitchFamily="34" charset="0"/>
              </a:rPr>
              <a:t>langsung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pada</a:t>
            </a:r>
            <a:r>
              <a:rPr lang="en-US" sz="2400" dirty="0" smtClean="0">
                <a:latin typeface="Futura Bk BT" pitchFamily="34" charset="0"/>
              </a:rPr>
              <a:t> web</a:t>
            </a:r>
            <a:endParaRPr lang="en-US" sz="2400" dirty="0">
              <a:latin typeface="Futura Bk BT" pitchFamily="34" charset="0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>
                <a:latin typeface="Futura Bk BT" pitchFamily="34" charset="0"/>
              </a:rPr>
              <a:t>Fungsi</a:t>
            </a:r>
            <a:r>
              <a:rPr lang="en-US" sz="2400" dirty="0" smtClean="0">
                <a:latin typeface="Futura Bk BT" pitchFamily="34" charset="0"/>
              </a:rPr>
              <a:t> drag and drop</a:t>
            </a:r>
            <a:endParaRPr lang="en-US" sz="2400" dirty="0">
              <a:latin typeface="Futura Bk BT" pitchFamily="34" charset="0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latin typeface="Futura Bk BT" pitchFamily="34" charset="0"/>
              </a:rPr>
              <a:t>Support </a:t>
            </a:r>
            <a:r>
              <a:rPr lang="en-US" sz="2400" dirty="0" err="1" smtClean="0">
                <a:latin typeface="Futura Bk BT" pitchFamily="34" charset="0"/>
              </a:rPr>
              <a:t>untuk</a:t>
            </a:r>
            <a:r>
              <a:rPr lang="en-US" sz="2400" dirty="0" smtClean="0">
                <a:latin typeface="Futura Bk BT" pitchFamily="34" charset="0"/>
              </a:rPr>
              <a:t> CSS3 (</a:t>
            </a:r>
            <a:r>
              <a:rPr lang="en-US" sz="2400" dirty="0" err="1" smtClean="0">
                <a:latin typeface="Futura Bk BT" pitchFamily="34" charset="0"/>
              </a:rPr>
              <a:t>versi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terbaru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dari</a:t>
            </a:r>
            <a:r>
              <a:rPr lang="en-US" sz="2400" dirty="0" smtClean="0">
                <a:latin typeface="Futura Bk BT" pitchFamily="34" charset="0"/>
              </a:rPr>
              <a:t> CSS</a:t>
            </a:r>
            <a:r>
              <a:rPr lang="en-US" sz="2400" dirty="0">
                <a:latin typeface="Futura Bk BT" pitchFamily="34" charset="0"/>
              </a:rPr>
              <a:t>)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>
                <a:latin typeface="Futura Bk BT" pitchFamily="34" charset="0"/>
              </a:rPr>
              <a:t>Lebih</a:t>
            </a:r>
            <a:r>
              <a:rPr lang="en-US" sz="2400" dirty="0" smtClean="0">
                <a:latin typeface="Futura Bk BT" pitchFamily="34" charset="0"/>
              </a:rPr>
              <a:t> </a:t>
            </a:r>
            <a:r>
              <a:rPr lang="en-US" sz="2400" dirty="0" err="1" smtClean="0">
                <a:latin typeface="Futura Bk BT" pitchFamily="34" charset="0"/>
              </a:rPr>
              <a:t>banyak</a:t>
            </a:r>
            <a:r>
              <a:rPr lang="en-US" sz="2400" dirty="0" smtClean="0">
                <a:latin typeface="Futura Bk BT" pitchFamily="34" charset="0"/>
              </a:rPr>
              <a:t> advanced </a:t>
            </a:r>
            <a:r>
              <a:rPr lang="en-US" sz="2400" dirty="0">
                <a:latin typeface="Futura Bk BT" pitchFamily="34" charset="0"/>
              </a:rPr>
              <a:t>features </a:t>
            </a:r>
            <a:r>
              <a:rPr lang="en-US" sz="2400" dirty="0" err="1" smtClean="0">
                <a:latin typeface="Futura Bk BT" pitchFamily="34" charset="0"/>
              </a:rPr>
              <a:t>untuk</a:t>
            </a:r>
            <a:r>
              <a:rPr lang="en-US" sz="2400" dirty="0" smtClean="0">
                <a:latin typeface="Futura Bk BT" pitchFamily="34" charset="0"/>
              </a:rPr>
              <a:t> web </a:t>
            </a:r>
            <a:r>
              <a:rPr lang="en-US" sz="2400" dirty="0">
                <a:latin typeface="Futura Bk BT" pitchFamily="34" charset="0"/>
              </a:rPr>
              <a:t>developers, </a:t>
            </a:r>
            <a:r>
              <a:rPr lang="en-US" sz="2400" dirty="0" err="1" smtClean="0">
                <a:latin typeface="Futura Bk BT" pitchFamily="34" charset="0"/>
              </a:rPr>
              <a:t>seperti</a:t>
            </a:r>
            <a:r>
              <a:rPr lang="en-US" sz="2400" dirty="0" smtClean="0">
                <a:latin typeface="Futura Bk BT" pitchFamily="34" charset="0"/>
              </a:rPr>
              <a:t> data </a:t>
            </a:r>
            <a:r>
              <a:rPr lang="en-US" sz="2400" dirty="0">
                <a:latin typeface="Futura Bk BT" pitchFamily="34" charset="0"/>
              </a:rPr>
              <a:t>storage </a:t>
            </a:r>
            <a:r>
              <a:rPr lang="en-US" sz="2400" dirty="0" err="1" smtClean="0">
                <a:latin typeface="Futura Bk BT" pitchFamily="34" charset="0"/>
              </a:rPr>
              <a:t>dan</a:t>
            </a:r>
            <a:r>
              <a:rPr lang="en-US" sz="2400" dirty="0" smtClean="0">
                <a:latin typeface="Futura Bk BT" pitchFamily="34" charset="0"/>
              </a:rPr>
              <a:t> offline </a:t>
            </a:r>
            <a:r>
              <a:rPr lang="en-US" sz="2400" dirty="0">
                <a:latin typeface="Futura Bk BT" pitchFamily="34" charset="0"/>
              </a:rPr>
              <a:t>applications.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04120" y="266760"/>
              <a:ext cx="6667560" cy="4595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760" y="257400"/>
                <a:ext cx="6686280" cy="461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/>
            <a:r>
              <a:rPr lang="en-US" sz="4000" dirty="0" smtClean="0">
                <a:latin typeface="Futura Bk BT" pitchFamily="34" charset="0"/>
              </a:rPr>
              <a:t>First Look at HTML5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81000" y="1752600"/>
            <a:ext cx="6558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Futura Bk BT" pitchFamily="34" charset="0"/>
              </a:rPr>
              <a:t>Masih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ingat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dengan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pendeklarasian</a:t>
            </a:r>
            <a:r>
              <a:rPr lang="en-US" dirty="0" smtClean="0">
                <a:latin typeface="Futura Bk BT" pitchFamily="34" charset="0"/>
              </a:rPr>
              <a:t> DOCTYPE </a:t>
            </a:r>
            <a:r>
              <a:rPr lang="en-US" dirty="0" err="1" smtClean="0">
                <a:latin typeface="Futura Bk BT" pitchFamily="34" charset="0"/>
              </a:rPr>
              <a:t>pada</a:t>
            </a:r>
            <a:r>
              <a:rPr lang="en-US" dirty="0" smtClean="0">
                <a:latin typeface="Futura Bk BT" pitchFamily="34" charset="0"/>
              </a:rPr>
              <a:t> XHTML</a:t>
            </a:r>
            <a:r>
              <a:rPr lang="en-US" dirty="0">
                <a:latin typeface="Futura Bk BT" pitchFamily="34" charset="0"/>
              </a:rPr>
              <a:t>?</a:t>
            </a:r>
          </a:p>
        </p:txBody>
      </p:sp>
      <p:sp>
        <p:nvSpPr>
          <p:cNvPr id="45062" name="Rectangle 3"/>
          <p:cNvSpPr>
            <a:spLocks noChangeArrowheads="1"/>
          </p:cNvSpPr>
          <p:nvPr/>
        </p:nvSpPr>
        <p:spPr bwMode="auto">
          <a:xfrm>
            <a:off x="457200" y="2362200"/>
            <a:ext cx="8077200" cy="685800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&lt;!DOCTYPE html PUBLIC "-//W3C//DTD XHTML 1.0 Transitional//EN"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"http://www.w3.org/TR/xhtml1/DTD/xhtml1-transitional.dtd"&gt;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81000" y="3352800"/>
            <a:ext cx="7520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Futura Bk BT" pitchFamily="34" charset="0"/>
              </a:rPr>
              <a:t>Pada</a:t>
            </a:r>
            <a:r>
              <a:rPr lang="en-US" dirty="0" smtClean="0">
                <a:latin typeface="Futura Bk BT" pitchFamily="34" charset="0"/>
              </a:rPr>
              <a:t> HTML5</a:t>
            </a:r>
            <a:r>
              <a:rPr lang="en-US" dirty="0">
                <a:latin typeface="Futura Bk BT" pitchFamily="34" charset="0"/>
              </a:rPr>
              <a:t>, </a:t>
            </a:r>
            <a:r>
              <a:rPr lang="en-US" dirty="0" err="1" smtClean="0">
                <a:latin typeface="Futura Bk BT" pitchFamily="34" charset="0"/>
              </a:rPr>
              <a:t>pendeklarasian</a:t>
            </a:r>
            <a:r>
              <a:rPr lang="en-US" dirty="0" smtClean="0">
                <a:latin typeface="Futura Bk BT" pitchFamily="34" charset="0"/>
              </a:rPr>
              <a:t> DOCTYPE </a:t>
            </a:r>
            <a:r>
              <a:rPr lang="en-US" dirty="0" err="1" smtClean="0">
                <a:latin typeface="Futura Bk BT" pitchFamily="34" charset="0"/>
              </a:rPr>
              <a:t>lebih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simpel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dari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sebelumnya</a:t>
            </a:r>
            <a:r>
              <a:rPr lang="en-US" dirty="0" smtClean="0">
                <a:latin typeface="Futura Bk BT" pitchFamily="34" charset="0"/>
              </a:rPr>
              <a:t>: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45064" name="Rectangle 3"/>
          <p:cNvSpPr>
            <a:spLocks noChangeArrowheads="1"/>
          </p:cNvSpPr>
          <p:nvPr/>
        </p:nvSpPr>
        <p:spPr bwMode="auto">
          <a:xfrm>
            <a:off x="457200" y="3962400"/>
            <a:ext cx="8077200" cy="381000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bg1"/>
                </a:solidFill>
                <a:latin typeface="Consolas" pitchFamily="49" charset="0"/>
              </a:rPr>
              <a:t>&lt;!DOCTYPE html&gt;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57200" y="4876800"/>
            <a:ext cx="243840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Hanya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15 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karakter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!</a:t>
            </a:r>
            <a:endParaRPr lang="en-IN" sz="16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3120" y="289440"/>
              <a:ext cx="8771040" cy="4953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760" y="280080"/>
                <a:ext cx="8789760" cy="497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/>
            <a:r>
              <a:rPr lang="en-US" sz="4000" dirty="0" smtClean="0">
                <a:latin typeface="Futura Bk BT" pitchFamily="34" charset="0"/>
              </a:rPr>
              <a:t>The &lt;html&gt; Element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1000" y="1752600"/>
            <a:ext cx="4403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Futura Bk BT" pitchFamily="34" charset="0"/>
              </a:rPr>
              <a:t>Ini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adalah</a:t>
            </a:r>
            <a:r>
              <a:rPr lang="en-US" dirty="0" smtClean="0">
                <a:latin typeface="Futura Bk BT" pitchFamily="34" charset="0"/>
              </a:rPr>
              <a:t> &lt;html</a:t>
            </a:r>
            <a:r>
              <a:rPr lang="en-US" dirty="0">
                <a:latin typeface="Futura Bk BT" pitchFamily="34" charset="0"/>
              </a:rPr>
              <a:t>&gt; element </a:t>
            </a:r>
            <a:r>
              <a:rPr lang="en-US" dirty="0" err="1" smtClean="0">
                <a:latin typeface="Futura Bk BT" pitchFamily="34" charset="0"/>
              </a:rPr>
              <a:t>pada</a:t>
            </a:r>
            <a:r>
              <a:rPr lang="en-US" dirty="0" smtClean="0">
                <a:latin typeface="Futura Bk BT" pitchFamily="34" charset="0"/>
              </a:rPr>
              <a:t> XHTML</a:t>
            </a:r>
            <a:r>
              <a:rPr lang="en-US" dirty="0">
                <a:latin typeface="Futura Bk BT" pitchFamily="34" charset="0"/>
              </a:rPr>
              <a:t>:</a:t>
            </a: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457200" y="2362200"/>
            <a:ext cx="8077200" cy="685800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&lt;html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xmlns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="http://www.w3.org/1999/xhtml"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xml:lang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="en"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lang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="en"&gt;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81000" y="3352800"/>
            <a:ext cx="42755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Futura Bk BT" pitchFamily="34" charset="0"/>
              </a:rPr>
              <a:t>Dan </a:t>
            </a:r>
            <a:r>
              <a:rPr lang="en-US" dirty="0" err="1" smtClean="0">
                <a:latin typeface="Futura Bk BT" pitchFamily="34" charset="0"/>
              </a:rPr>
              <a:t>lagi-lagi</a:t>
            </a:r>
            <a:r>
              <a:rPr lang="en-US" dirty="0" smtClean="0">
                <a:latin typeface="Futura Bk BT" pitchFamily="34" charset="0"/>
              </a:rPr>
              <a:t>, </a:t>
            </a:r>
            <a:r>
              <a:rPr lang="en-US" dirty="0" err="1" smtClean="0">
                <a:latin typeface="Futura Bk BT" pitchFamily="34" charset="0"/>
              </a:rPr>
              <a:t>pada</a:t>
            </a:r>
            <a:r>
              <a:rPr lang="en-US" dirty="0" smtClean="0">
                <a:latin typeface="Futura Bk BT" pitchFamily="34" charset="0"/>
              </a:rPr>
              <a:t> HTML5 </a:t>
            </a:r>
            <a:r>
              <a:rPr lang="en-US" dirty="0" err="1" smtClean="0">
                <a:latin typeface="Futura Bk BT" pitchFamily="34" charset="0"/>
              </a:rPr>
              <a:t>lebih</a:t>
            </a:r>
            <a:r>
              <a:rPr lang="en-US" dirty="0" smtClean="0">
                <a:latin typeface="Futura Bk BT" pitchFamily="34" charset="0"/>
              </a:rPr>
              <a:t> simple: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457200" y="3962400"/>
            <a:ext cx="8077200" cy="381000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bg1"/>
                </a:solidFill>
                <a:latin typeface="Consolas" pitchFamily="49" charset="0"/>
              </a:rPr>
              <a:t>&lt;html lang="en"&gt;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57200" y="5943600"/>
            <a:ext cx="8077200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Setiap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masing-masing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bahasa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memiliki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kode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terdiri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dari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2 (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dua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) 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huruf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seperti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. </a:t>
            </a:r>
            <a:r>
              <a:rPr lang="en-US" sz="1600" dirty="0">
                <a:solidFill>
                  <a:schemeClr val="bg1"/>
                </a:solidFill>
                <a:latin typeface="Futura Bk BT" pitchFamily="34" charset="0"/>
              </a:rPr>
              <a:t>Spanish = "</a:t>
            </a:r>
            <a:r>
              <a:rPr lang="en-US" sz="1600" dirty="0" err="1">
                <a:solidFill>
                  <a:schemeClr val="bg1"/>
                </a:solidFill>
                <a:latin typeface="Futura Bk BT" pitchFamily="34" charset="0"/>
              </a:rPr>
              <a:t>es</a:t>
            </a:r>
            <a:r>
              <a:rPr lang="en-US" sz="1600" dirty="0">
                <a:solidFill>
                  <a:schemeClr val="bg1"/>
                </a:solidFill>
                <a:latin typeface="Futura Bk BT" pitchFamily="34" charset="0"/>
              </a:rPr>
              <a:t>", French = "</a:t>
            </a:r>
            <a:r>
              <a:rPr lang="en-US" sz="1600" dirty="0" err="1">
                <a:solidFill>
                  <a:schemeClr val="bg1"/>
                </a:solidFill>
                <a:latin typeface="Futura Bk BT" pitchFamily="34" charset="0"/>
              </a:rPr>
              <a:t>fr</a:t>
            </a:r>
            <a:r>
              <a:rPr lang="en-US" sz="1600" dirty="0">
                <a:solidFill>
                  <a:schemeClr val="bg1"/>
                </a:solidFill>
                <a:latin typeface="Futura Bk BT" pitchFamily="34" charset="0"/>
              </a:rPr>
              <a:t>", German = "de", Chinese = "</a:t>
            </a:r>
            <a:r>
              <a:rPr lang="en-US" sz="1600" dirty="0" err="1">
                <a:solidFill>
                  <a:schemeClr val="bg1"/>
                </a:solidFill>
                <a:latin typeface="Futura Bk BT" pitchFamily="34" charset="0"/>
              </a:rPr>
              <a:t>zh</a:t>
            </a:r>
            <a:r>
              <a:rPr lang="en-US" sz="1600" dirty="0">
                <a:solidFill>
                  <a:schemeClr val="bg1"/>
                </a:solidFill>
                <a:latin typeface="Futura Bk BT" pitchFamily="34" charset="0"/>
              </a:rPr>
              <a:t>", Arabic = "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ar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“, 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Bahasa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= ‘id’.</a:t>
            </a:r>
            <a:endParaRPr lang="en-IN" sz="1600" dirty="0">
              <a:solidFill>
                <a:schemeClr val="bg1"/>
              </a:solidFill>
              <a:latin typeface="Futura Bk BT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8840" y="1539360"/>
              <a:ext cx="7681320" cy="4366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480" y="1530000"/>
                <a:ext cx="7700040" cy="438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/>
            <a:r>
              <a:rPr lang="en-US" sz="4000" smtClean="0">
                <a:latin typeface="Futura Bk BT" pitchFamily="34" charset="0"/>
              </a:rPr>
              <a:t>The &lt;head&gt; Section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42498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Futura Bk BT" pitchFamily="34" charset="0"/>
              </a:rPr>
              <a:t>Ini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adalah</a:t>
            </a:r>
            <a:r>
              <a:rPr lang="en-US" dirty="0" smtClean="0">
                <a:latin typeface="Futura Bk BT" pitchFamily="34" charset="0"/>
              </a:rPr>
              <a:t> &lt;</a:t>
            </a:r>
            <a:r>
              <a:rPr lang="en-US" dirty="0">
                <a:latin typeface="Futura Bk BT" pitchFamily="34" charset="0"/>
              </a:rPr>
              <a:t>head&gt; </a:t>
            </a:r>
            <a:r>
              <a:rPr lang="en-US" dirty="0" err="1" smtClean="0">
                <a:latin typeface="Futura Bk BT" pitchFamily="34" charset="0"/>
              </a:rPr>
              <a:t>dari</a:t>
            </a:r>
            <a:r>
              <a:rPr lang="en-US" dirty="0" smtClean="0">
                <a:latin typeface="Futura Bk BT" pitchFamily="34" charset="0"/>
              </a:rPr>
              <a:t> model XHTML :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457200" y="1981200"/>
            <a:ext cx="8077200" cy="1371600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&lt;head&gt;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  &lt;meta http-</a:t>
            </a:r>
            <a:r>
              <a:rPr lang="en-US" sz="1400" b="1" dirty="0" err="1">
                <a:solidFill>
                  <a:schemeClr val="accent6"/>
                </a:solidFill>
                <a:latin typeface="Consolas" pitchFamily="49" charset="0"/>
              </a:rPr>
              <a:t>equiv</a:t>
            </a: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="Content-type" content="text/html; charset=UTF-8" /&gt;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  &lt;</a:t>
            </a:r>
            <a:r>
              <a:rPr lang="en-US" sz="1400" b="1" dirty="0" smtClean="0">
                <a:solidFill>
                  <a:schemeClr val="accent6"/>
                </a:solidFill>
                <a:latin typeface="Consolas" pitchFamily="49" charset="0"/>
              </a:rPr>
              <a:t>title&gt;XHTML&lt;/</a:t>
            </a: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title&gt;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  &lt;link </a:t>
            </a:r>
            <a:r>
              <a:rPr lang="en-US" sz="1400" b="1" dirty="0" err="1">
                <a:solidFill>
                  <a:schemeClr val="accent6"/>
                </a:solidFill>
                <a:latin typeface="Consolas" pitchFamily="49" charset="0"/>
              </a:rPr>
              <a:t>rel</a:t>
            </a: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="</a:t>
            </a:r>
            <a:r>
              <a:rPr lang="en-US" sz="1400" b="1" dirty="0" err="1">
                <a:solidFill>
                  <a:schemeClr val="accent6"/>
                </a:solidFill>
                <a:latin typeface="Consolas" pitchFamily="49" charset="0"/>
              </a:rPr>
              <a:t>stylesheet</a:t>
            </a: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" type="text/</a:t>
            </a:r>
            <a:r>
              <a:rPr lang="en-US" sz="1400" b="1" dirty="0" err="1">
                <a:solidFill>
                  <a:schemeClr val="accent6"/>
                </a:solidFill>
                <a:latin typeface="Consolas" pitchFamily="49" charset="0"/>
              </a:rPr>
              <a:t>css</a:t>
            </a: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" </a:t>
            </a:r>
            <a:r>
              <a:rPr lang="en-US" sz="1400" b="1" dirty="0" err="1">
                <a:solidFill>
                  <a:schemeClr val="accent6"/>
                </a:solidFill>
                <a:latin typeface="Consolas" pitchFamily="49" charset="0"/>
              </a:rPr>
              <a:t>href</a:t>
            </a: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="style.css" /&gt;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&lt;/head&gt;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57200" y="3505200"/>
            <a:ext cx="3361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Futura Bk BT" pitchFamily="34" charset="0"/>
              </a:rPr>
              <a:t>Sedangkan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pada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versi</a:t>
            </a:r>
            <a:r>
              <a:rPr lang="en-US" dirty="0" smtClean="0">
                <a:latin typeface="Futura Bk BT" pitchFamily="34" charset="0"/>
              </a:rPr>
              <a:t> HTML5 :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7200" y="5791200"/>
            <a:ext cx="807720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  <a:latin typeface="Futura Bk BT" pitchFamily="34" charset="0"/>
              </a:rPr>
              <a:t>Notice the simplified character set declaration, the shorter CSS stylesheet link text, and the removal of the trailing slashes for these two lines.</a:t>
            </a:r>
            <a:endParaRPr lang="en-IN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49162" name="Rectangle 3"/>
          <p:cNvSpPr>
            <a:spLocks noChangeArrowheads="1"/>
          </p:cNvSpPr>
          <p:nvPr/>
        </p:nvSpPr>
        <p:spPr bwMode="auto">
          <a:xfrm>
            <a:off x="457200" y="4038600"/>
            <a:ext cx="8077200" cy="1371600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&lt;head&gt;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  &lt;meta charset="utf-8"&gt;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  &lt;</a:t>
            </a:r>
            <a:r>
              <a:rPr lang="en-US" sz="1400" b="1" dirty="0" smtClean="0">
                <a:solidFill>
                  <a:schemeClr val="accent6"/>
                </a:solidFill>
                <a:latin typeface="Consolas" pitchFamily="49" charset="0"/>
              </a:rPr>
              <a:t>title&gt;HTML5&lt;/</a:t>
            </a: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title&gt;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  &lt;link </a:t>
            </a:r>
            <a:r>
              <a:rPr lang="en-US" sz="1400" b="1" dirty="0" err="1">
                <a:solidFill>
                  <a:schemeClr val="accent6"/>
                </a:solidFill>
                <a:latin typeface="Consolas" pitchFamily="49" charset="0"/>
              </a:rPr>
              <a:t>rel</a:t>
            </a: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="</a:t>
            </a:r>
            <a:r>
              <a:rPr lang="en-US" sz="1400" b="1" dirty="0" err="1">
                <a:solidFill>
                  <a:schemeClr val="accent6"/>
                </a:solidFill>
                <a:latin typeface="Consolas" pitchFamily="49" charset="0"/>
              </a:rPr>
              <a:t>stylesheet</a:t>
            </a: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" </a:t>
            </a:r>
            <a:r>
              <a:rPr lang="en-US" sz="1400" b="1" dirty="0" err="1">
                <a:solidFill>
                  <a:schemeClr val="accent6"/>
                </a:solidFill>
                <a:latin typeface="Consolas" pitchFamily="49" charset="0"/>
              </a:rPr>
              <a:t>href</a:t>
            </a: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="style.css"&gt;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itchFamily="49" charset="0"/>
              </a:rPr>
              <a:t>&lt;/head&gt;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9000" y="2126160"/>
              <a:ext cx="7688880" cy="3855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40" y="2116800"/>
                <a:ext cx="7707600" cy="387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093A62"/>
      </a:lt2>
      <a:accent1>
        <a:srgbClr val="A0CFF6"/>
      </a:accent1>
      <a:accent2>
        <a:srgbClr val="A0CFF6"/>
      </a:accent2>
      <a:accent3>
        <a:srgbClr val="FFFFFF"/>
      </a:accent3>
      <a:accent4>
        <a:srgbClr val="000000"/>
      </a:accent4>
      <a:accent5>
        <a:srgbClr val="CEE6FA"/>
      </a:accent5>
      <a:accent6>
        <a:srgbClr val="CEE6FA"/>
      </a:accent6>
      <a:hlink>
        <a:srgbClr val="A0CFF6"/>
      </a:hlink>
      <a:folHlink>
        <a:srgbClr val="CEE6FA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599</Words>
  <Application>Microsoft Office PowerPoint</Application>
  <PresentationFormat>On-screen Show (4:3)</PresentationFormat>
  <Paragraphs>96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Pixel</vt:lpstr>
      <vt:lpstr>Introduction to HTML5</vt:lpstr>
      <vt:lpstr>History of HTML</vt:lpstr>
      <vt:lpstr>What is HTML5?</vt:lpstr>
      <vt:lpstr>Goals of HTML5</vt:lpstr>
      <vt:lpstr>New Elements in HTML5</vt:lpstr>
      <vt:lpstr>Other New Features in HTML5</vt:lpstr>
      <vt:lpstr>First Look at HTML5</vt:lpstr>
      <vt:lpstr>The &lt;html&gt; Element</vt:lpstr>
      <vt:lpstr>The &lt;head&gt; Section</vt:lpstr>
      <vt:lpstr>Basic HTML5 Web Page</vt:lpstr>
      <vt:lpstr>Hasil dari HTML 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HTML5</dc:title>
  <dc:creator>highschoolwebdesign.com</dc:creator>
  <cp:lastModifiedBy>HP</cp:lastModifiedBy>
  <cp:revision>142</cp:revision>
  <dcterms:created xsi:type="dcterms:W3CDTF">2007-02-14T21:12:53Z</dcterms:created>
  <dcterms:modified xsi:type="dcterms:W3CDTF">2021-07-27T11:33:18Z</dcterms:modified>
</cp:coreProperties>
</file>