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C9D95-72C9-4E9E-B692-DA05CBA3EC9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4DF4DB9-6C96-42CD-9046-14B6D35468B7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Support all Browser</a:t>
          </a:r>
          <a:endParaRPr lang="en-US" dirty="0">
            <a:latin typeface="Futura Bk BT" pitchFamily="34" charset="0"/>
          </a:endParaRPr>
        </a:p>
      </dgm:t>
    </dgm:pt>
    <dgm:pt modelId="{7C9147D1-6058-45C3-AE56-6EFC58AEC6FD}" type="parTrans" cxnId="{E91A1F71-7CC1-42E4-ABC2-EB5AFE90C010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AC6CB00A-04D6-41A4-895D-123833A9D2FF}" type="sibTrans" cxnId="{E91A1F71-7CC1-42E4-ABC2-EB5AFE90C010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8E13D7FC-9AB1-43F0-97D8-0CE1618B916F}">
      <dgm:prSet phldrT="[Text]"/>
      <dgm:spPr/>
      <dgm:t>
        <a:bodyPr/>
        <a:lstStyle/>
        <a:p>
          <a:pPr rtl="0"/>
          <a:r>
            <a:rPr lang="en-US" dirty="0" smtClean="0">
              <a:latin typeface="Futura Bk BT" pitchFamily="34" charset="0"/>
            </a:rPr>
            <a:t>Item Alignment</a:t>
          </a:r>
          <a:endParaRPr lang="en-US" dirty="0">
            <a:latin typeface="Futura Bk BT" pitchFamily="34" charset="0"/>
          </a:endParaRPr>
        </a:p>
      </dgm:t>
    </dgm:pt>
    <dgm:pt modelId="{F0DE40D6-DB06-4BD0-AF2F-150716FF2CB0}" type="parTrans" cxnId="{7C1AEF7E-C8F9-4E67-B55F-E5234690F5BD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BD33B2B1-3300-4EA8-B562-1941753732E7}" type="sibTrans" cxnId="{7C1AEF7E-C8F9-4E67-B55F-E5234690F5BD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2F0FA1CF-C190-444B-89BE-ACB782C7F3C7}">
      <dgm:prSet phldrT="[Text]"/>
      <dgm:spPr/>
      <dgm:t>
        <a:bodyPr/>
        <a:lstStyle/>
        <a:p>
          <a:r>
            <a:rPr lang="en-US" dirty="0" smtClean="0">
              <a:latin typeface="Futura Bk BT" pitchFamily="34" charset="0"/>
            </a:rPr>
            <a:t>Responsive Web</a:t>
          </a:r>
          <a:endParaRPr lang="en-US" dirty="0">
            <a:latin typeface="Futura Bk BT" pitchFamily="34" charset="0"/>
          </a:endParaRPr>
        </a:p>
      </dgm:t>
    </dgm:pt>
    <dgm:pt modelId="{6C58BD4B-25D4-4D13-87A9-64C0F4705472}" type="parTrans" cxnId="{00EE81FD-574E-418F-8A8B-7B1E28C313C6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271E4592-C3D7-46FC-BAD4-23A73B637B29}" type="sibTrans" cxnId="{00EE81FD-574E-418F-8A8B-7B1E28C313C6}">
      <dgm:prSet/>
      <dgm:spPr/>
      <dgm:t>
        <a:bodyPr/>
        <a:lstStyle/>
        <a:p>
          <a:endParaRPr lang="en-US">
            <a:latin typeface="Futura Bk BT" pitchFamily="34" charset="0"/>
          </a:endParaRPr>
        </a:p>
      </dgm:t>
    </dgm:pt>
    <dgm:pt modelId="{51E0755B-7D20-42F9-BFC6-6DB39072D323}" type="pres">
      <dgm:prSet presAssocID="{155C9D95-72C9-4E9E-B692-DA05CBA3EC93}" presName="compositeShape" presStyleCnt="0">
        <dgm:presLayoutVars>
          <dgm:dir/>
          <dgm:resizeHandles/>
        </dgm:presLayoutVars>
      </dgm:prSet>
      <dgm:spPr/>
    </dgm:pt>
    <dgm:pt modelId="{A6F914DE-F29B-4999-ACD1-D8C41A73F966}" type="pres">
      <dgm:prSet presAssocID="{155C9D95-72C9-4E9E-B692-DA05CBA3EC93}" presName="pyramid" presStyleLbl="node1" presStyleIdx="0" presStyleCnt="1"/>
      <dgm:spPr/>
    </dgm:pt>
    <dgm:pt modelId="{1C31DCB5-10F6-4FCC-AE13-1759427D6136}" type="pres">
      <dgm:prSet presAssocID="{155C9D95-72C9-4E9E-B692-DA05CBA3EC93}" presName="theList" presStyleCnt="0"/>
      <dgm:spPr/>
    </dgm:pt>
    <dgm:pt modelId="{E431FD07-ED55-4228-BC28-32D53D1ED8BB}" type="pres">
      <dgm:prSet presAssocID="{E4DF4DB9-6C96-42CD-9046-14B6D35468B7}" presName="aNode" presStyleLbl="fgAcc1" presStyleIdx="0" presStyleCnt="3">
        <dgm:presLayoutVars>
          <dgm:bulletEnabled val="1"/>
        </dgm:presLayoutVars>
      </dgm:prSet>
      <dgm:spPr/>
    </dgm:pt>
    <dgm:pt modelId="{9BD68F37-00DF-400D-8971-445308D52312}" type="pres">
      <dgm:prSet presAssocID="{E4DF4DB9-6C96-42CD-9046-14B6D35468B7}" presName="aSpace" presStyleCnt="0"/>
      <dgm:spPr/>
    </dgm:pt>
    <dgm:pt modelId="{60331D6F-4098-4F56-86D3-41C4CB4D5354}" type="pres">
      <dgm:prSet presAssocID="{8E13D7FC-9AB1-43F0-97D8-0CE1618B916F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1E9D2-F8F1-456F-B0CB-2ED6EE0FB341}" type="pres">
      <dgm:prSet presAssocID="{8E13D7FC-9AB1-43F0-97D8-0CE1618B916F}" presName="aSpace" presStyleCnt="0"/>
      <dgm:spPr/>
    </dgm:pt>
    <dgm:pt modelId="{CE03BAE9-1CD0-422A-969C-619E6D95CD7F}" type="pres">
      <dgm:prSet presAssocID="{2F0FA1CF-C190-444B-89BE-ACB782C7F3C7}" presName="aNode" presStyleLbl="fgAcc1" presStyleIdx="2" presStyleCnt="3">
        <dgm:presLayoutVars>
          <dgm:bulletEnabled val="1"/>
        </dgm:presLayoutVars>
      </dgm:prSet>
      <dgm:spPr/>
    </dgm:pt>
    <dgm:pt modelId="{30ABA797-563E-4847-AEF4-5F93F567387D}" type="pres">
      <dgm:prSet presAssocID="{2F0FA1CF-C190-444B-89BE-ACB782C7F3C7}" presName="aSpace" presStyleCnt="0"/>
      <dgm:spPr/>
    </dgm:pt>
  </dgm:ptLst>
  <dgm:cxnLst>
    <dgm:cxn modelId="{B2257BF9-29F9-41EE-B165-8A3CBE4B967D}" type="presOf" srcId="{8E13D7FC-9AB1-43F0-97D8-0CE1618B916F}" destId="{60331D6F-4098-4F56-86D3-41C4CB4D5354}" srcOrd="0" destOrd="0" presId="urn:microsoft.com/office/officeart/2005/8/layout/pyramid2"/>
    <dgm:cxn modelId="{7C1AEF7E-C8F9-4E67-B55F-E5234690F5BD}" srcId="{155C9D95-72C9-4E9E-B692-DA05CBA3EC93}" destId="{8E13D7FC-9AB1-43F0-97D8-0CE1618B916F}" srcOrd="1" destOrd="0" parTransId="{F0DE40D6-DB06-4BD0-AF2F-150716FF2CB0}" sibTransId="{BD33B2B1-3300-4EA8-B562-1941753732E7}"/>
    <dgm:cxn modelId="{40016AB9-814C-4916-9B0C-258826AD67F8}" type="presOf" srcId="{2F0FA1CF-C190-444B-89BE-ACB782C7F3C7}" destId="{CE03BAE9-1CD0-422A-969C-619E6D95CD7F}" srcOrd="0" destOrd="0" presId="urn:microsoft.com/office/officeart/2005/8/layout/pyramid2"/>
    <dgm:cxn modelId="{C99CD368-A3DD-41D2-B16A-E889D8100817}" type="presOf" srcId="{E4DF4DB9-6C96-42CD-9046-14B6D35468B7}" destId="{E431FD07-ED55-4228-BC28-32D53D1ED8BB}" srcOrd="0" destOrd="0" presId="urn:microsoft.com/office/officeart/2005/8/layout/pyramid2"/>
    <dgm:cxn modelId="{224A6B18-375B-443E-94E4-6654B111F2B3}" type="presOf" srcId="{155C9D95-72C9-4E9E-B692-DA05CBA3EC93}" destId="{51E0755B-7D20-42F9-BFC6-6DB39072D323}" srcOrd="0" destOrd="0" presId="urn:microsoft.com/office/officeart/2005/8/layout/pyramid2"/>
    <dgm:cxn modelId="{E91A1F71-7CC1-42E4-ABC2-EB5AFE90C010}" srcId="{155C9D95-72C9-4E9E-B692-DA05CBA3EC93}" destId="{E4DF4DB9-6C96-42CD-9046-14B6D35468B7}" srcOrd="0" destOrd="0" parTransId="{7C9147D1-6058-45C3-AE56-6EFC58AEC6FD}" sibTransId="{AC6CB00A-04D6-41A4-895D-123833A9D2FF}"/>
    <dgm:cxn modelId="{00EE81FD-574E-418F-8A8B-7B1E28C313C6}" srcId="{155C9D95-72C9-4E9E-B692-DA05CBA3EC93}" destId="{2F0FA1CF-C190-444B-89BE-ACB782C7F3C7}" srcOrd="2" destOrd="0" parTransId="{6C58BD4B-25D4-4D13-87A9-64C0F4705472}" sibTransId="{271E4592-C3D7-46FC-BAD4-23A73B637B29}"/>
    <dgm:cxn modelId="{15416174-82AD-4657-89C7-DF6EAD8D4539}" type="presParOf" srcId="{51E0755B-7D20-42F9-BFC6-6DB39072D323}" destId="{A6F914DE-F29B-4999-ACD1-D8C41A73F966}" srcOrd="0" destOrd="0" presId="urn:microsoft.com/office/officeart/2005/8/layout/pyramid2"/>
    <dgm:cxn modelId="{79F79BFC-0C88-4C55-BA72-45413FC39282}" type="presParOf" srcId="{51E0755B-7D20-42F9-BFC6-6DB39072D323}" destId="{1C31DCB5-10F6-4FCC-AE13-1759427D6136}" srcOrd="1" destOrd="0" presId="urn:microsoft.com/office/officeart/2005/8/layout/pyramid2"/>
    <dgm:cxn modelId="{5B6668A1-F506-4894-B2F2-F6607F500A62}" type="presParOf" srcId="{1C31DCB5-10F6-4FCC-AE13-1759427D6136}" destId="{E431FD07-ED55-4228-BC28-32D53D1ED8BB}" srcOrd="0" destOrd="0" presId="urn:microsoft.com/office/officeart/2005/8/layout/pyramid2"/>
    <dgm:cxn modelId="{0D88FB72-2C35-4740-ABEF-8820E4CE06F1}" type="presParOf" srcId="{1C31DCB5-10F6-4FCC-AE13-1759427D6136}" destId="{9BD68F37-00DF-400D-8971-445308D52312}" srcOrd="1" destOrd="0" presId="urn:microsoft.com/office/officeart/2005/8/layout/pyramid2"/>
    <dgm:cxn modelId="{6D4C6BD9-A032-4068-A045-072FEA301FCD}" type="presParOf" srcId="{1C31DCB5-10F6-4FCC-AE13-1759427D6136}" destId="{60331D6F-4098-4F56-86D3-41C4CB4D5354}" srcOrd="2" destOrd="0" presId="urn:microsoft.com/office/officeart/2005/8/layout/pyramid2"/>
    <dgm:cxn modelId="{0DB215A8-19A4-45E7-82DB-FED103FA2854}" type="presParOf" srcId="{1C31DCB5-10F6-4FCC-AE13-1759427D6136}" destId="{6C51E9D2-F8F1-456F-B0CB-2ED6EE0FB341}" srcOrd="3" destOrd="0" presId="urn:microsoft.com/office/officeart/2005/8/layout/pyramid2"/>
    <dgm:cxn modelId="{F0A5EA0B-579F-40F1-9E99-EEBB3E202A10}" type="presParOf" srcId="{1C31DCB5-10F6-4FCC-AE13-1759427D6136}" destId="{CE03BAE9-1CD0-422A-969C-619E6D95CD7F}" srcOrd="4" destOrd="0" presId="urn:microsoft.com/office/officeart/2005/8/layout/pyramid2"/>
    <dgm:cxn modelId="{9D0301F9-FF22-427C-999F-082DAC640D0C}" type="presParOf" srcId="{1C31DCB5-10F6-4FCC-AE13-1759427D6136}" destId="{30ABA797-563E-4847-AEF4-5F93F567387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D889A-7AE9-43C4-99B6-517E5CA2873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4E9E4-AF6A-4537-AA75-857A5593C8A7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4DDDA083-4575-4313-AC47-E70C5A3292F8}" type="parTrans" cxnId="{4DD0C8A6-10A9-402A-AAA6-C4156E819D46}">
      <dgm:prSet/>
      <dgm:spPr/>
      <dgm:t>
        <a:bodyPr/>
        <a:lstStyle/>
        <a:p>
          <a:endParaRPr lang="en-US"/>
        </a:p>
      </dgm:t>
    </dgm:pt>
    <dgm:pt modelId="{BADCB97C-B43A-40AB-BFDB-AFF4C212FE5F}" type="sibTrans" cxnId="{4DD0C8A6-10A9-402A-AAA6-C4156E819D46}">
      <dgm:prSet/>
      <dgm:spPr/>
      <dgm:t>
        <a:bodyPr/>
        <a:lstStyle/>
        <a:p>
          <a:endParaRPr lang="en-US"/>
        </a:p>
      </dgm:t>
    </dgm:pt>
    <dgm:pt modelId="{584FB525-64B8-4B30-A535-74903CE1D3F7}">
      <dgm:prSet phldrT="[Text]"/>
      <dgm:spPr/>
      <dgm:t>
        <a:bodyPr/>
        <a:lstStyle/>
        <a:p>
          <a:r>
            <a:rPr lang="en-US" dirty="0" smtClean="0"/>
            <a:t>Inline </a:t>
          </a:r>
          <a:endParaRPr lang="en-US" dirty="0"/>
        </a:p>
      </dgm:t>
    </dgm:pt>
    <dgm:pt modelId="{DEE3DCC4-3276-4EA2-9C72-4D198073904A}" type="parTrans" cxnId="{B7D6D70C-4A79-4807-BCA2-86A4D5F22647}">
      <dgm:prSet/>
      <dgm:spPr/>
      <dgm:t>
        <a:bodyPr/>
        <a:lstStyle/>
        <a:p>
          <a:endParaRPr lang="en-US"/>
        </a:p>
      </dgm:t>
    </dgm:pt>
    <dgm:pt modelId="{03CB3537-395D-4AED-A310-D561838B718C}" type="sibTrans" cxnId="{B7D6D70C-4A79-4807-BCA2-86A4D5F22647}">
      <dgm:prSet/>
      <dgm:spPr/>
      <dgm:t>
        <a:bodyPr/>
        <a:lstStyle/>
        <a:p>
          <a:endParaRPr lang="en-US"/>
        </a:p>
      </dgm:t>
    </dgm:pt>
    <dgm:pt modelId="{63FB77A8-99D5-429A-B8F0-B2DC23BDFF5B}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AC45D301-70F5-412F-96CD-C78333F1D40B}" type="parTrans" cxnId="{A5D50703-CE23-4E5C-9891-A33E434316AC}">
      <dgm:prSet/>
      <dgm:spPr/>
      <dgm:t>
        <a:bodyPr/>
        <a:lstStyle/>
        <a:p>
          <a:endParaRPr lang="en-US"/>
        </a:p>
      </dgm:t>
    </dgm:pt>
    <dgm:pt modelId="{B323777C-A69E-4C63-9396-39839AED046A}" type="sibTrans" cxnId="{A5D50703-CE23-4E5C-9891-A33E434316AC}">
      <dgm:prSet/>
      <dgm:spPr/>
      <dgm:t>
        <a:bodyPr/>
        <a:lstStyle/>
        <a:p>
          <a:endParaRPr lang="en-US"/>
        </a:p>
      </dgm:t>
    </dgm:pt>
    <dgm:pt modelId="{E1592F35-A73D-4BB9-A89D-C9A1314A3A88}" type="pres">
      <dgm:prSet presAssocID="{1ABD889A-7AE9-43C4-99B6-517E5CA28730}" presName="Name0" presStyleCnt="0">
        <dgm:presLayoutVars>
          <dgm:dir/>
          <dgm:resizeHandles val="exact"/>
        </dgm:presLayoutVars>
      </dgm:prSet>
      <dgm:spPr/>
    </dgm:pt>
    <dgm:pt modelId="{31B10E79-E5EA-4AA0-BFB8-0806DD85E34B}" type="pres">
      <dgm:prSet presAssocID="{5AA4E9E4-AF6A-4537-AA75-857A5593C8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26313-A7F9-4E15-8808-05676F9257B7}" type="pres">
      <dgm:prSet presAssocID="{BADCB97C-B43A-40AB-BFDB-AFF4C212FE5F}" presName="sibTrans" presStyleLbl="sibTrans2D1" presStyleIdx="0" presStyleCnt="3"/>
      <dgm:spPr/>
    </dgm:pt>
    <dgm:pt modelId="{445D9D10-0104-4C32-B369-12BAEB408D4E}" type="pres">
      <dgm:prSet presAssocID="{BADCB97C-B43A-40AB-BFDB-AFF4C212FE5F}" presName="connectorText" presStyleLbl="sibTrans2D1" presStyleIdx="0" presStyleCnt="3"/>
      <dgm:spPr/>
    </dgm:pt>
    <dgm:pt modelId="{990F0A2E-ACA8-4F03-9EF0-E60EAFF68395}" type="pres">
      <dgm:prSet presAssocID="{584FB525-64B8-4B30-A535-74903CE1D3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FC23C-F7ED-4A47-9C43-54938F51121D}" type="pres">
      <dgm:prSet presAssocID="{03CB3537-395D-4AED-A310-D561838B718C}" presName="sibTrans" presStyleLbl="sibTrans2D1" presStyleIdx="1" presStyleCnt="3"/>
      <dgm:spPr/>
    </dgm:pt>
    <dgm:pt modelId="{A0BCA37D-CE5D-4E69-8F98-BE08CBC57A59}" type="pres">
      <dgm:prSet presAssocID="{03CB3537-395D-4AED-A310-D561838B718C}" presName="connectorText" presStyleLbl="sibTrans2D1" presStyleIdx="1" presStyleCnt="3"/>
      <dgm:spPr/>
    </dgm:pt>
    <dgm:pt modelId="{73500BC1-A62D-4104-803A-CB0F12CC767A}" type="pres">
      <dgm:prSet presAssocID="{63FB77A8-99D5-429A-B8F0-B2DC23BDFF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86C95-CC6A-4D70-B4F4-D329E998DC14}" type="pres">
      <dgm:prSet presAssocID="{B323777C-A69E-4C63-9396-39839AED046A}" presName="sibTrans" presStyleLbl="sibTrans2D1" presStyleIdx="2" presStyleCnt="3"/>
      <dgm:spPr/>
    </dgm:pt>
    <dgm:pt modelId="{2CD67291-20B0-4514-93BB-9A406DE78DCE}" type="pres">
      <dgm:prSet presAssocID="{B323777C-A69E-4C63-9396-39839AED046A}" presName="connectorText" presStyleLbl="sibTrans2D1" presStyleIdx="2" presStyleCnt="3"/>
      <dgm:spPr/>
    </dgm:pt>
  </dgm:ptLst>
  <dgm:cxnLst>
    <dgm:cxn modelId="{B7D6D70C-4A79-4807-BCA2-86A4D5F22647}" srcId="{1ABD889A-7AE9-43C4-99B6-517E5CA28730}" destId="{584FB525-64B8-4B30-A535-74903CE1D3F7}" srcOrd="1" destOrd="0" parTransId="{DEE3DCC4-3276-4EA2-9C72-4D198073904A}" sibTransId="{03CB3537-395D-4AED-A310-D561838B718C}"/>
    <dgm:cxn modelId="{37F667BC-4E8C-4F2B-84F2-F48CB1D20002}" type="presOf" srcId="{03CB3537-395D-4AED-A310-D561838B718C}" destId="{E59FC23C-F7ED-4A47-9C43-54938F51121D}" srcOrd="0" destOrd="0" presId="urn:microsoft.com/office/officeart/2005/8/layout/cycle7"/>
    <dgm:cxn modelId="{D8CF5C3E-22DA-432D-B7FA-40EC2B23AA55}" type="presOf" srcId="{584FB525-64B8-4B30-A535-74903CE1D3F7}" destId="{990F0A2E-ACA8-4F03-9EF0-E60EAFF68395}" srcOrd="0" destOrd="0" presId="urn:microsoft.com/office/officeart/2005/8/layout/cycle7"/>
    <dgm:cxn modelId="{61FD350A-EC6A-48DA-8215-758606130B0F}" type="presOf" srcId="{1ABD889A-7AE9-43C4-99B6-517E5CA28730}" destId="{E1592F35-A73D-4BB9-A89D-C9A1314A3A88}" srcOrd="0" destOrd="0" presId="urn:microsoft.com/office/officeart/2005/8/layout/cycle7"/>
    <dgm:cxn modelId="{EEEC6B70-FB70-4330-8065-5337D14E1623}" type="presOf" srcId="{5AA4E9E4-AF6A-4537-AA75-857A5593C8A7}" destId="{31B10E79-E5EA-4AA0-BFB8-0806DD85E34B}" srcOrd="0" destOrd="0" presId="urn:microsoft.com/office/officeart/2005/8/layout/cycle7"/>
    <dgm:cxn modelId="{AB0318D5-B8DA-4D63-A85E-53A45ACDA1E8}" type="presOf" srcId="{03CB3537-395D-4AED-A310-D561838B718C}" destId="{A0BCA37D-CE5D-4E69-8F98-BE08CBC57A59}" srcOrd="1" destOrd="0" presId="urn:microsoft.com/office/officeart/2005/8/layout/cycle7"/>
    <dgm:cxn modelId="{88470089-7BEC-4621-89B3-2C2DF49F027F}" type="presOf" srcId="{B323777C-A69E-4C63-9396-39839AED046A}" destId="{EF886C95-CC6A-4D70-B4F4-D329E998DC14}" srcOrd="0" destOrd="0" presId="urn:microsoft.com/office/officeart/2005/8/layout/cycle7"/>
    <dgm:cxn modelId="{4DD0C8A6-10A9-402A-AAA6-C4156E819D46}" srcId="{1ABD889A-7AE9-43C4-99B6-517E5CA28730}" destId="{5AA4E9E4-AF6A-4537-AA75-857A5593C8A7}" srcOrd="0" destOrd="0" parTransId="{4DDDA083-4575-4313-AC47-E70C5A3292F8}" sibTransId="{BADCB97C-B43A-40AB-BFDB-AFF4C212FE5F}"/>
    <dgm:cxn modelId="{DF30F456-E229-4143-89E8-79B4DD5EDE9E}" type="presOf" srcId="{63FB77A8-99D5-429A-B8F0-B2DC23BDFF5B}" destId="{73500BC1-A62D-4104-803A-CB0F12CC767A}" srcOrd="0" destOrd="0" presId="urn:microsoft.com/office/officeart/2005/8/layout/cycle7"/>
    <dgm:cxn modelId="{89EABFE5-AEE7-48A3-BB18-F2F6C08F835F}" type="presOf" srcId="{B323777C-A69E-4C63-9396-39839AED046A}" destId="{2CD67291-20B0-4514-93BB-9A406DE78DCE}" srcOrd="1" destOrd="0" presId="urn:microsoft.com/office/officeart/2005/8/layout/cycle7"/>
    <dgm:cxn modelId="{A5D50703-CE23-4E5C-9891-A33E434316AC}" srcId="{1ABD889A-7AE9-43C4-99B6-517E5CA28730}" destId="{63FB77A8-99D5-429A-B8F0-B2DC23BDFF5B}" srcOrd="2" destOrd="0" parTransId="{AC45D301-70F5-412F-96CD-C78333F1D40B}" sibTransId="{B323777C-A69E-4C63-9396-39839AED046A}"/>
    <dgm:cxn modelId="{38DDE3E3-CA7D-4C4A-A6B1-3905EE31CE13}" type="presOf" srcId="{BADCB97C-B43A-40AB-BFDB-AFF4C212FE5F}" destId="{445D9D10-0104-4C32-B369-12BAEB408D4E}" srcOrd="1" destOrd="0" presId="urn:microsoft.com/office/officeart/2005/8/layout/cycle7"/>
    <dgm:cxn modelId="{616478E1-EF7B-455A-B045-FC4E9115D187}" type="presOf" srcId="{BADCB97C-B43A-40AB-BFDB-AFF4C212FE5F}" destId="{B7826313-A7F9-4E15-8808-05676F9257B7}" srcOrd="0" destOrd="0" presId="urn:microsoft.com/office/officeart/2005/8/layout/cycle7"/>
    <dgm:cxn modelId="{B5D9AA1B-6058-4EE7-A7A9-5C62BAD04FDC}" type="presParOf" srcId="{E1592F35-A73D-4BB9-A89D-C9A1314A3A88}" destId="{31B10E79-E5EA-4AA0-BFB8-0806DD85E34B}" srcOrd="0" destOrd="0" presId="urn:microsoft.com/office/officeart/2005/8/layout/cycle7"/>
    <dgm:cxn modelId="{0D2B6793-B8A0-4E98-84F3-18B37559073B}" type="presParOf" srcId="{E1592F35-A73D-4BB9-A89D-C9A1314A3A88}" destId="{B7826313-A7F9-4E15-8808-05676F9257B7}" srcOrd="1" destOrd="0" presId="urn:microsoft.com/office/officeart/2005/8/layout/cycle7"/>
    <dgm:cxn modelId="{3D5868D5-BA07-45A2-ADF0-F4282D425D89}" type="presParOf" srcId="{B7826313-A7F9-4E15-8808-05676F9257B7}" destId="{445D9D10-0104-4C32-B369-12BAEB408D4E}" srcOrd="0" destOrd="0" presId="urn:microsoft.com/office/officeart/2005/8/layout/cycle7"/>
    <dgm:cxn modelId="{5D5B5244-5B75-4323-9281-63D60EBE89F9}" type="presParOf" srcId="{E1592F35-A73D-4BB9-A89D-C9A1314A3A88}" destId="{990F0A2E-ACA8-4F03-9EF0-E60EAFF68395}" srcOrd="2" destOrd="0" presId="urn:microsoft.com/office/officeart/2005/8/layout/cycle7"/>
    <dgm:cxn modelId="{8FCE6CB6-A2A5-4584-AC79-0CDAB662DE5A}" type="presParOf" srcId="{E1592F35-A73D-4BB9-A89D-C9A1314A3A88}" destId="{E59FC23C-F7ED-4A47-9C43-54938F51121D}" srcOrd="3" destOrd="0" presId="urn:microsoft.com/office/officeart/2005/8/layout/cycle7"/>
    <dgm:cxn modelId="{E7F9C53A-3791-419B-907C-961476784726}" type="presParOf" srcId="{E59FC23C-F7ED-4A47-9C43-54938F51121D}" destId="{A0BCA37D-CE5D-4E69-8F98-BE08CBC57A59}" srcOrd="0" destOrd="0" presId="urn:microsoft.com/office/officeart/2005/8/layout/cycle7"/>
    <dgm:cxn modelId="{79D483E8-85DE-4C27-8CA1-05324CB0D6B1}" type="presParOf" srcId="{E1592F35-A73D-4BB9-A89D-C9A1314A3A88}" destId="{73500BC1-A62D-4104-803A-CB0F12CC767A}" srcOrd="4" destOrd="0" presId="urn:microsoft.com/office/officeart/2005/8/layout/cycle7"/>
    <dgm:cxn modelId="{50DD89A1-E1A6-40F4-A08C-BA77B43C9A08}" type="presParOf" srcId="{E1592F35-A73D-4BB9-A89D-C9A1314A3A88}" destId="{EF886C95-CC6A-4D70-B4F4-D329E998DC14}" srcOrd="5" destOrd="0" presId="urn:microsoft.com/office/officeart/2005/8/layout/cycle7"/>
    <dgm:cxn modelId="{A0692362-EDC3-478E-B728-D6C47A3EA660}" type="presParOf" srcId="{EF886C95-CC6A-4D70-B4F4-D329E998DC14}" destId="{2CD67291-20B0-4514-93BB-9A406DE78DC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8D487-CD93-41BA-BC50-ACACBBD7F60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77E19-B792-4F04-9E8B-1FAD1B81F605}">
      <dgm:prSet phldrT="[Text]"/>
      <dgm:spPr/>
      <dgm:t>
        <a:bodyPr/>
        <a:lstStyle/>
        <a:p>
          <a:r>
            <a:rPr lang="en-US" dirty="0" smtClean="0"/>
            <a:t>Flex</a:t>
          </a:r>
          <a:endParaRPr lang="en-US" dirty="0"/>
        </a:p>
      </dgm:t>
    </dgm:pt>
    <dgm:pt modelId="{73D45F75-5F0E-4BC8-A7F2-0CC9FCCF5A63}" type="parTrans" cxnId="{C2BC5154-AE88-4910-8993-F392A9BFC123}">
      <dgm:prSet/>
      <dgm:spPr/>
      <dgm:t>
        <a:bodyPr/>
        <a:lstStyle/>
        <a:p>
          <a:endParaRPr lang="en-US"/>
        </a:p>
      </dgm:t>
    </dgm:pt>
    <dgm:pt modelId="{542DC384-BA0E-4AB7-9F54-B276FE2B548F}" type="sibTrans" cxnId="{C2BC5154-AE88-4910-8993-F392A9BFC123}">
      <dgm:prSet/>
      <dgm:spPr/>
      <dgm:t>
        <a:bodyPr/>
        <a:lstStyle/>
        <a:p>
          <a:endParaRPr lang="en-US"/>
        </a:p>
      </dgm:t>
    </dgm:pt>
    <dgm:pt modelId="{94F6D2E1-57FC-47F9-AB47-9C7E5E6E66DE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0AB5E4EF-EE64-4570-8524-74B3A023116E}" type="parTrans" cxnId="{ADED5C7B-76BF-4D6A-B198-0DC5188E8B12}">
      <dgm:prSet/>
      <dgm:spPr/>
      <dgm:t>
        <a:bodyPr/>
        <a:lstStyle/>
        <a:p>
          <a:endParaRPr lang="en-US"/>
        </a:p>
      </dgm:t>
    </dgm:pt>
    <dgm:pt modelId="{729FDBF8-C597-43EA-8FBA-F125A960278D}" type="sibTrans" cxnId="{ADED5C7B-76BF-4D6A-B198-0DC5188E8B12}">
      <dgm:prSet/>
      <dgm:spPr/>
      <dgm:t>
        <a:bodyPr/>
        <a:lstStyle/>
        <a:p>
          <a:endParaRPr lang="en-US"/>
        </a:p>
      </dgm:t>
    </dgm:pt>
    <dgm:pt modelId="{EA8526E2-459D-4B9E-9CFF-A73A86036989}">
      <dgm:prSet phldrT="[Text]"/>
      <dgm:spPr/>
      <dgm:t>
        <a:bodyPr/>
        <a:lstStyle/>
        <a:p>
          <a:r>
            <a:rPr lang="en-US" dirty="0" smtClean="0"/>
            <a:t>Direction </a:t>
          </a:r>
          <a:endParaRPr lang="en-US" dirty="0"/>
        </a:p>
      </dgm:t>
    </dgm:pt>
    <dgm:pt modelId="{5D89C4E9-FAA0-45DC-9697-B738E08B2213}" type="parTrans" cxnId="{E0B151ED-2B47-4BA5-9051-8AFCEBDBA425}">
      <dgm:prSet/>
      <dgm:spPr/>
      <dgm:t>
        <a:bodyPr/>
        <a:lstStyle/>
        <a:p>
          <a:endParaRPr lang="en-US"/>
        </a:p>
      </dgm:t>
    </dgm:pt>
    <dgm:pt modelId="{D83534B3-340B-4704-8A5F-5982D7FF233E}" type="sibTrans" cxnId="{E0B151ED-2B47-4BA5-9051-8AFCEBDBA425}">
      <dgm:prSet/>
      <dgm:spPr/>
      <dgm:t>
        <a:bodyPr/>
        <a:lstStyle/>
        <a:p>
          <a:endParaRPr lang="en-US"/>
        </a:p>
      </dgm:t>
    </dgm:pt>
    <dgm:pt modelId="{D1815145-3AD4-409B-9CDF-44F913DD5BC0}">
      <dgm:prSet phldrT="[Text]"/>
      <dgm:spPr/>
      <dgm:t>
        <a:bodyPr/>
        <a:lstStyle/>
        <a:p>
          <a:r>
            <a:rPr lang="en-US" dirty="0" smtClean="0"/>
            <a:t>Wrap </a:t>
          </a:r>
          <a:endParaRPr lang="en-US" dirty="0"/>
        </a:p>
      </dgm:t>
    </dgm:pt>
    <dgm:pt modelId="{50DA390C-6D60-4B9F-A089-F8A8FCA805BB}" type="parTrans" cxnId="{D3DD9AA1-F282-4AB9-BB97-6E098C2C825B}">
      <dgm:prSet/>
      <dgm:spPr/>
      <dgm:t>
        <a:bodyPr/>
        <a:lstStyle/>
        <a:p>
          <a:endParaRPr lang="en-US"/>
        </a:p>
      </dgm:t>
    </dgm:pt>
    <dgm:pt modelId="{10905377-4731-4075-9E64-2A930819C8AB}" type="sibTrans" cxnId="{D3DD9AA1-F282-4AB9-BB97-6E098C2C825B}">
      <dgm:prSet/>
      <dgm:spPr/>
      <dgm:t>
        <a:bodyPr/>
        <a:lstStyle/>
        <a:p>
          <a:endParaRPr lang="en-US"/>
        </a:p>
      </dgm:t>
    </dgm:pt>
    <dgm:pt modelId="{C5C11DAA-F270-41DC-8752-45EF04C0300A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21BFF717-EE3C-49BC-83DB-BC13CF0BE759}" type="parTrans" cxnId="{B0CB17B4-B3EA-4771-935E-B09642015288}">
      <dgm:prSet/>
      <dgm:spPr/>
      <dgm:t>
        <a:bodyPr/>
        <a:lstStyle/>
        <a:p>
          <a:endParaRPr lang="en-US"/>
        </a:p>
      </dgm:t>
    </dgm:pt>
    <dgm:pt modelId="{7D276656-D1AF-4F74-BD52-E2DA6CC46D89}" type="sibTrans" cxnId="{B0CB17B4-B3EA-4771-935E-B09642015288}">
      <dgm:prSet/>
      <dgm:spPr/>
      <dgm:t>
        <a:bodyPr/>
        <a:lstStyle/>
        <a:p>
          <a:endParaRPr lang="en-US"/>
        </a:p>
      </dgm:t>
    </dgm:pt>
    <dgm:pt modelId="{9A1E62EB-405D-4664-A56B-FBE4A335DB6E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2038A3B8-0BD4-4254-B618-12707E3BC7E5}" type="parTrans" cxnId="{32EE9D13-9E44-4753-B95D-A6665CF20157}">
      <dgm:prSet/>
      <dgm:spPr/>
      <dgm:t>
        <a:bodyPr/>
        <a:lstStyle/>
        <a:p>
          <a:endParaRPr lang="en-US"/>
        </a:p>
      </dgm:t>
    </dgm:pt>
    <dgm:pt modelId="{0D27DD2B-20D0-4CAA-B42F-A2B79BD6ECA1}" type="sibTrans" cxnId="{32EE9D13-9E44-4753-B95D-A6665CF20157}">
      <dgm:prSet/>
      <dgm:spPr/>
      <dgm:t>
        <a:bodyPr/>
        <a:lstStyle/>
        <a:p>
          <a:endParaRPr lang="en-US"/>
        </a:p>
      </dgm:t>
    </dgm:pt>
    <dgm:pt modelId="{B6E7858F-E404-45B3-9D45-09416F027547}">
      <dgm:prSet phldrT="[Text]"/>
      <dgm:spPr/>
      <dgm:t>
        <a:bodyPr/>
        <a:lstStyle/>
        <a:p>
          <a:r>
            <a:rPr lang="en-US" dirty="0" smtClean="0"/>
            <a:t>Flow </a:t>
          </a:r>
          <a:endParaRPr lang="en-US" dirty="0"/>
        </a:p>
      </dgm:t>
    </dgm:pt>
    <dgm:pt modelId="{9B844B0E-23BB-41EE-A8F7-25CFD2B40745}" type="parTrans" cxnId="{4CD6E50D-C463-480A-9580-054BC6D2D922}">
      <dgm:prSet/>
      <dgm:spPr/>
      <dgm:t>
        <a:bodyPr/>
        <a:lstStyle/>
        <a:p>
          <a:endParaRPr lang="en-US"/>
        </a:p>
      </dgm:t>
    </dgm:pt>
    <dgm:pt modelId="{514B394A-32F0-4E63-A034-AB30F341AB03}" type="sibTrans" cxnId="{4CD6E50D-C463-480A-9580-054BC6D2D922}">
      <dgm:prSet/>
      <dgm:spPr/>
      <dgm:t>
        <a:bodyPr/>
        <a:lstStyle/>
        <a:p>
          <a:endParaRPr lang="en-US"/>
        </a:p>
      </dgm:t>
    </dgm:pt>
    <dgm:pt modelId="{E6E8B916-2C8F-4FB0-9A04-F91CAC26BCAE}">
      <dgm:prSet phldrT="[Text]"/>
      <dgm:spPr/>
      <dgm:t>
        <a:bodyPr/>
        <a:lstStyle/>
        <a:p>
          <a:r>
            <a:rPr lang="en-US" dirty="0" smtClean="0"/>
            <a:t>Justify Content</a:t>
          </a:r>
          <a:endParaRPr lang="en-US" dirty="0"/>
        </a:p>
      </dgm:t>
    </dgm:pt>
    <dgm:pt modelId="{BAB5A245-04D1-4EC8-8626-D77EB6A44E16}" type="parTrans" cxnId="{2EE18209-A842-4105-B63D-F28D4996ADFE}">
      <dgm:prSet/>
      <dgm:spPr/>
      <dgm:t>
        <a:bodyPr/>
        <a:lstStyle/>
        <a:p>
          <a:endParaRPr lang="en-US"/>
        </a:p>
      </dgm:t>
    </dgm:pt>
    <dgm:pt modelId="{1864796C-09FC-4930-BB4B-01A7B5BB0F90}" type="sibTrans" cxnId="{2EE18209-A842-4105-B63D-F28D4996ADFE}">
      <dgm:prSet/>
      <dgm:spPr/>
      <dgm:t>
        <a:bodyPr/>
        <a:lstStyle/>
        <a:p>
          <a:endParaRPr lang="en-US"/>
        </a:p>
      </dgm:t>
    </dgm:pt>
    <dgm:pt modelId="{D179D546-5593-4B35-A549-7EC30C877344}">
      <dgm:prSet phldrT="[Text]"/>
      <dgm:spPr/>
      <dgm:t>
        <a:bodyPr/>
        <a:lstStyle/>
        <a:p>
          <a:r>
            <a:rPr lang="en-US" dirty="0" smtClean="0"/>
            <a:t>Align Items</a:t>
          </a:r>
          <a:endParaRPr lang="en-US" dirty="0"/>
        </a:p>
      </dgm:t>
    </dgm:pt>
    <dgm:pt modelId="{382DAE68-A658-42F9-872C-2CFE92412372}" type="parTrans" cxnId="{414B39CB-1F52-4718-A585-947D56745496}">
      <dgm:prSet/>
      <dgm:spPr/>
      <dgm:t>
        <a:bodyPr/>
        <a:lstStyle/>
        <a:p>
          <a:endParaRPr lang="en-US"/>
        </a:p>
      </dgm:t>
    </dgm:pt>
    <dgm:pt modelId="{EC36A483-E0E2-47EA-B6F6-93A33F983AC8}" type="sibTrans" cxnId="{414B39CB-1F52-4718-A585-947D56745496}">
      <dgm:prSet/>
      <dgm:spPr/>
      <dgm:t>
        <a:bodyPr/>
        <a:lstStyle/>
        <a:p>
          <a:endParaRPr lang="en-US"/>
        </a:p>
      </dgm:t>
    </dgm:pt>
    <dgm:pt modelId="{F80C0FBB-31F1-400F-86C9-05A2AB6EB217}">
      <dgm:prSet phldrT="[Text]"/>
      <dgm:spPr/>
      <dgm:t>
        <a:bodyPr/>
        <a:lstStyle/>
        <a:p>
          <a:r>
            <a:rPr lang="en-US" dirty="0" smtClean="0"/>
            <a:t>Align Content</a:t>
          </a:r>
          <a:endParaRPr lang="en-US" dirty="0"/>
        </a:p>
      </dgm:t>
    </dgm:pt>
    <dgm:pt modelId="{5B9A6CC1-67CC-49B8-8A07-EB9C7E7B6C43}" type="parTrans" cxnId="{C9C68186-0B26-4926-9889-617EAC12D254}">
      <dgm:prSet/>
      <dgm:spPr/>
      <dgm:t>
        <a:bodyPr/>
        <a:lstStyle/>
        <a:p>
          <a:endParaRPr lang="en-US"/>
        </a:p>
      </dgm:t>
    </dgm:pt>
    <dgm:pt modelId="{6CAB9EA0-E48B-42FB-AFD0-D46053C44E3E}" type="sibTrans" cxnId="{C9C68186-0B26-4926-9889-617EAC12D254}">
      <dgm:prSet/>
      <dgm:spPr/>
      <dgm:t>
        <a:bodyPr/>
        <a:lstStyle/>
        <a:p>
          <a:endParaRPr lang="en-US"/>
        </a:p>
      </dgm:t>
    </dgm:pt>
    <dgm:pt modelId="{CA65E343-C5CB-45D1-B759-39DCFDCF24BB}">
      <dgm:prSet phldrT="[Text]"/>
      <dgm:spPr/>
      <dgm:t>
        <a:bodyPr/>
        <a:lstStyle/>
        <a:p>
          <a:r>
            <a:rPr lang="en-US" dirty="0" smtClean="0"/>
            <a:t>Grow</a:t>
          </a:r>
          <a:endParaRPr lang="en-US" dirty="0"/>
        </a:p>
      </dgm:t>
    </dgm:pt>
    <dgm:pt modelId="{82180AC4-2BAF-45B9-BAE1-2DD0EEC24207}" type="parTrans" cxnId="{A3514BEB-8ACE-48DE-BAC1-9BC16CFC2B12}">
      <dgm:prSet/>
      <dgm:spPr/>
      <dgm:t>
        <a:bodyPr/>
        <a:lstStyle/>
        <a:p>
          <a:endParaRPr lang="en-US"/>
        </a:p>
      </dgm:t>
    </dgm:pt>
    <dgm:pt modelId="{17F435F4-FE68-4EA8-9631-CFE19180B52C}" type="sibTrans" cxnId="{A3514BEB-8ACE-48DE-BAC1-9BC16CFC2B12}">
      <dgm:prSet/>
      <dgm:spPr/>
      <dgm:t>
        <a:bodyPr/>
        <a:lstStyle/>
        <a:p>
          <a:endParaRPr lang="en-US"/>
        </a:p>
      </dgm:t>
    </dgm:pt>
    <dgm:pt modelId="{7BE2D0DF-99AE-4BFD-923F-871011CB491A}">
      <dgm:prSet phldrT="[Text]"/>
      <dgm:spPr/>
      <dgm:t>
        <a:bodyPr/>
        <a:lstStyle/>
        <a:p>
          <a:r>
            <a:rPr lang="en-US" dirty="0" smtClean="0"/>
            <a:t>Shrink</a:t>
          </a:r>
          <a:endParaRPr lang="en-US" dirty="0"/>
        </a:p>
      </dgm:t>
    </dgm:pt>
    <dgm:pt modelId="{77DE870A-7A66-4F58-A39E-9F6DE2F25982}" type="parTrans" cxnId="{B2B3D87E-603E-451D-BC94-2CF6868313DC}">
      <dgm:prSet/>
      <dgm:spPr/>
      <dgm:t>
        <a:bodyPr/>
        <a:lstStyle/>
        <a:p>
          <a:endParaRPr lang="en-US"/>
        </a:p>
      </dgm:t>
    </dgm:pt>
    <dgm:pt modelId="{E7CDE7C9-5057-4C4B-9BC9-92A6ADBA7D33}" type="sibTrans" cxnId="{B2B3D87E-603E-451D-BC94-2CF6868313DC}">
      <dgm:prSet/>
      <dgm:spPr/>
      <dgm:t>
        <a:bodyPr/>
        <a:lstStyle/>
        <a:p>
          <a:endParaRPr lang="en-US"/>
        </a:p>
      </dgm:t>
    </dgm:pt>
    <dgm:pt modelId="{8074F015-91B2-4DB0-AEB4-1DD17AE1E56E}">
      <dgm:prSet phldrT="[Text]"/>
      <dgm:spPr/>
      <dgm:t>
        <a:bodyPr/>
        <a:lstStyle/>
        <a:p>
          <a:r>
            <a:rPr lang="en-US" dirty="0" smtClean="0"/>
            <a:t>Basis</a:t>
          </a:r>
          <a:endParaRPr lang="en-US" dirty="0"/>
        </a:p>
      </dgm:t>
    </dgm:pt>
    <dgm:pt modelId="{92D72938-D6DC-47B5-971A-798EF4A8A7BC}" type="parTrans" cxnId="{696D453B-4D94-4A8B-9CCD-AF955632A680}">
      <dgm:prSet/>
      <dgm:spPr/>
      <dgm:t>
        <a:bodyPr/>
        <a:lstStyle/>
        <a:p>
          <a:endParaRPr lang="en-US"/>
        </a:p>
      </dgm:t>
    </dgm:pt>
    <dgm:pt modelId="{D1CCBBEA-7E93-47C5-8AEF-1217082F53E5}" type="sibTrans" cxnId="{696D453B-4D94-4A8B-9CCD-AF955632A680}">
      <dgm:prSet/>
      <dgm:spPr/>
      <dgm:t>
        <a:bodyPr/>
        <a:lstStyle/>
        <a:p>
          <a:endParaRPr lang="en-US"/>
        </a:p>
      </dgm:t>
    </dgm:pt>
    <dgm:pt modelId="{BCD935A9-624D-4F16-ABB3-79DCEF74D2C0}">
      <dgm:prSet phldrT="[Text]"/>
      <dgm:spPr/>
      <dgm:t>
        <a:bodyPr/>
        <a:lstStyle/>
        <a:p>
          <a:r>
            <a:rPr lang="en-US" dirty="0" smtClean="0"/>
            <a:t>Flex</a:t>
          </a:r>
          <a:endParaRPr lang="en-US" dirty="0"/>
        </a:p>
      </dgm:t>
    </dgm:pt>
    <dgm:pt modelId="{E8365120-EE92-42E3-98B6-FDA888BD4BD8}" type="parTrans" cxnId="{EC0F0266-5B66-4743-A1F9-3C4C63806A0E}">
      <dgm:prSet/>
      <dgm:spPr/>
      <dgm:t>
        <a:bodyPr/>
        <a:lstStyle/>
        <a:p>
          <a:endParaRPr lang="en-US"/>
        </a:p>
      </dgm:t>
    </dgm:pt>
    <dgm:pt modelId="{51163561-5688-47A3-846F-D76538889034}" type="sibTrans" cxnId="{EC0F0266-5B66-4743-A1F9-3C4C63806A0E}">
      <dgm:prSet/>
      <dgm:spPr/>
      <dgm:t>
        <a:bodyPr/>
        <a:lstStyle/>
        <a:p>
          <a:endParaRPr lang="en-US"/>
        </a:p>
      </dgm:t>
    </dgm:pt>
    <dgm:pt modelId="{5B75C927-1E20-47F4-8F79-F65E097C47E1}">
      <dgm:prSet phldrT="[Text]"/>
      <dgm:spPr/>
      <dgm:t>
        <a:bodyPr/>
        <a:lstStyle/>
        <a:p>
          <a:r>
            <a:rPr lang="en-US" dirty="0" smtClean="0"/>
            <a:t>Align Self</a:t>
          </a:r>
          <a:endParaRPr lang="en-US" dirty="0"/>
        </a:p>
      </dgm:t>
    </dgm:pt>
    <dgm:pt modelId="{02B2101F-36DF-4504-965A-89306A861ED0}" type="parTrans" cxnId="{11C067D9-736D-4520-893D-278CF6FBC21E}">
      <dgm:prSet/>
      <dgm:spPr/>
      <dgm:t>
        <a:bodyPr/>
        <a:lstStyle/>
        <a:p>
          <a:endParaRPr lang="en-US"/>
        </a:p>
      </dgm:t>
    </dgm:pt>
    <dgm:pt modelId="{C909BA93-8D78-4AC3-853B-4001733B6640}" type="sibTrans" cxnId="{11C067D9-736D-4520-893D-278CF6FBC21E}">
      <dgm:prSet/>
      <dgm:spPr/>
      <dgm:t>
        <a:bodyPr/>
        <a:lstStyle/>
        <a:p>
          <a:endParaRPr lang="en-US"/>
        </a:p>
      </dgm:t>
    </dgm:pt>
    <dgm:pt modelId="{FED5DF19-4D73-45D0-9B8D-8E58C6B4FC6D}">
      <dgm:prSet phldrT="[Text]"/>
      <dgm:spPr/>
      <dgm:t>
        <a:bodyPr/>
        <a:lstStyle/>
        <a:p>
          <a:r>
            <a:rPr lang="en-US" dirty="0" smtClean="0"/>
            <a:t>Column </a:t>
          </a:r>
          <a:endParaRPr lang="en-US" dirty="0"/>
        </a:p>
      </dgm:t>
    </dgm:pt>
    <dgm:pt modelId="{E9D40B26-6434-4EA9-A913-C1577A811603}" type="parTrans" cxnId="{70A08237-0BE9-4CD3-A599-0845087D4EFA}">
      <dgm:prSet/>
      <dgm:spPr/>
      <dgm:t>
        <a:bodyPr/>
        <a:lstStyle/>
        <a:p>
          <a:endParaRPr lang="en-US"/>
        </a:p>
      </dgm:t>
    </dgm:pt>
    <dgm:pt modelId="{F5E28960-E0F9-41C2-A3BB-A4A645B32389}" type="sibTrans" cxnId="{70A08237-0BE9-4CD3-A599-0845087D4EFA}">
      <dgm:prSet/>
      <dgm:spPr/>
      <dgm:t>
        <a:bodyPr/>
        <a:lstStyle/>
        <a:p>
          <a:endParaRPr lang="en-US"/>
        </a:p>
      </dgm:t>
    </dgm:pt>
    <dgm:pt modelId="{12BC37B2-516F-4EDE-8B72-09E47DF8CEF7}">
      <dgm:prSet phldrT="[Text]"/>
      <dgm:spPr/>
      <dgm:t>
        <a:bodyPr/>
        <a:lstStyle/>
        <a:p>
          <a:r>
            <a:rPr lang="en-US" dirty="0" smtClean="0"/>
            <a:t>Column-reverse </a:t>
          </a:r>
          <a:endParaRPr lang="en-US" dirty="0"/>
        </a:p>
      </dgm:t>
    </dgm:pt>
    <dgm:pt modelId="{E40A52DC-1432-42F2-9F1E-035E3C6461EC}" type="parTrans" cxnId="{4F4470FB-877B-4173-A853-EC3DD3738B79}">
      <dgm:prSet/>
      <dgm:spPr/>
      <dgm:t>
        <a:bodyPr/>
        <a:lstStyle/>
        <a:p>
          <a:endParaRPr lang="en-US"/>
        </a:p>
      </dgm:t>
    </dgm:pt>
    <dgm:pt modelId="{6D6F6840-174B-4EBB-BFDA-6759E87ECB25}" type="sibTrans" cxnId="{4F4470FB-877B-4173-A853-EC3DD3738B79}">
      <dgm:prSet/>
      <dgm:spPr/>
      <dgm:t>
        <a:bodyPr/>
        <a:lstStyle/>
        <a:p>
          <a:endParaRPr lang="en-US"/>
        </a:p>
      </dgm:t>
    </dgm:pt>
    <dgm:pt modelId="{3BF4535E-392E-4F2E-8DCC-FB49CA5648CA}">
      <dgm:prSet phldrT="[Text]"/>
      <dgm:spPr/>
      <dgm:t>
        <a:bodyPr/>
        <a:lstStyle/>
        <a:p>
          <a:r>
            <a:rPr lang="en-US" dirty="0" smtClean="0"/>
            <a:t>Row </a:t>
          </a:r>
          <a:endParaRPr lang="en-US" dirty="0"/>
        </a:p>
      </dgm:t>
    </dgm:pt>
    <dgm:pt modelId="{0AE50DAF-313E-4046-8388-B7A06288D74C}" type="parTrans" cxnId="{E81E6468-0536-4030-86E0-769343BE0D55}">
      <dgm:prSet/>
      <dgm:spPr/>
      <dgm:t>
        <a:bodyPr/>
        <a:lstStyle/>
        <a:p>
          <a:endParaRPr lang="en-US"/>
        </a:p>
      </dgm:t>
    </dgm:pt>
    <dgm:pt modelId="{5923C2D3-3F37-4697-9912-686225B285D2}" type="sibTrans" cxnId="{E81E6468-0536-4030-86E0-769343BE0D55}">
      <dgm:prSet/>
      <dgm:spPr/>
      <dgm:t>
        <a:bodyPr/>
        <a:lstStyle/>
        <a:p>
          <a:endParaRPr lang="en-US"/>
        </a:p>
      </dgm:t>
    </dgm:pt>
    <dgm:pt modelId="{7D864E0D-1DAB-46C8-9824-1FFE8E21731C}">
      <dgm:prSet phldrT="[Text]"/>
      <dgm:spPr/>
      <dgm:t>
        <a:bodyPr/>
        <a:lstStyle/>
        <a:p>
          <a:r>
            <a:rPr lang="en-US" dirty="0" smtClean="0"/>
            <a:t>Row-reverse</a:t>
          </a:r>
          <a:endParaRPr lang="en-US" dirty="0"/>
        </a:p>
      </dgm:t>
    </dgm:pt>
    <dgm:pt modelId="{A8FE93C7-715C-46E5-8D35-562B2C5B0038}" type="parTrans" cxnId="{658C6304-5C4E-4FB6-B98D-7A49FE720C90}">
      <dgm:prSet/>
      <dgm:spPr/>
      <dgm:t>
        <a:bodyPr/>
        <a:lstStyle/>
        <a:p>
          <a:endParaRPr lang="en-US"/>
        </a:p>
      </dgm:t>
    </dgm:pt>
    <dgm:pt modelId="{7CC81DE3-72E9-4578-BE9A-FA12522832FA}" type="sibTrans" cxnId="{658C6304-5C4E-4FB6-B98D-7A49FE720C90}">
      <dgm:prSet/>
      <dgm:spPr/>
      <dgm:t>
        <a:bodyPr/>
        <a:lstStyle/>
        <a:p>
          <a:endParaRPr lang="en-US"/>
        </a:p>
      </dgm:t>
    </dgm:pt>
    <dgm:pt modelId="{0059E8A3-0030-402A-86CE-5DD6037AFEF0}">
      <dgm:prSet phldrT="[Text]"/>
      <dgm:spPr/>
      <dgm:t>
        <a:bodyPr/>
        <a:lstStyle/>
        <a:p>
          <a:r>
            <a:rPr lang="en-US" dirty="0" smtClean="0"/>
            <a:t>Wrap</a:t>
          </a:r>
          <a:endParaRPr lang="en-US" dirty="0"/>
        </a:p>
      </dgm:t>
    </dgm:pt>
    <dgm:pt modelId="{43AEAEC7-7F11-44A7-9F91-3D79EDEA4465}" type="parTrans" cxnId="{DD060163-136F-46E1-A27C-357B8DD7A2AE}">
      <dgm:prSet/>
      <dgm:spPr/>
      <dgm:t>
        <a:bodyPr/>
        <a:lstStyle/>
        <a:p>
          <a:endParaRPr lang="en-US"/>
        </a:p>
      </dgm:t>
    </dgm:pt>
    <dgm:pt modelId="{3F293B96-F672-4D53-A02C-61C1B976732B}" type="sibTrans" cxnId="{DD060163-136F-46E1-A27C-357B8DD7A2AE}">
      <dgm:prSet/>
      <dgm:spPr/>
      <dgm:t>
        <a:bodyPr/>
        <a:lstStyle/>
        <a:p>
          <a:endParaRPr lang="en-US"/>
        </a:p>
      </dgm:t>
    </dgm:pt>
    <dgm:pt modelId="{617895A5-1CF4-4ECB-A1B0-1B453E25EDDE}">
      <dgm:prSet phldrT="[Text]"/>
      <dgm:spPr/>
      <dgm:t>
        <a:bodyPr/>
        <a:lstStyle/>
        <a:p>
          <a:r>
            <a:rPr lang="en-US" dirty="0" smtClean="0"/>
            <a:t>No-wrap</a:t>
          </a:r>
          <a:endParaRPr lang="en-US" dirty="0"/>
        </a:p>
      </dgm:t>
    </dgm:pt>
    <dgm:pt modelId="{6DB507FB-A9C6-49F5-BB13-083AB0907D21}" type="parTrans" cxnId="{552C69EB-DBDB-42D3-9B2A-2859AC7E05EA}">
      <dgm:prSet/>
      <dgm:spPr/>
      <dgm:t>
        <a:bodyPr/>
        <a:lstStyle/>
        <a:p>
          <a:endParaRPr lang="en-US"/>
        </a:p>
      </dgm:t>
    </dgm:pt>
    <dgm:pt modelId="{49E0FE55-E049-4D74-AAE3-712C51F9A2DE}" type="sibTrans" cxnId="{552C69EB-DBDB-42D3-9B2A-2859AC7E05EA}">
      <dgm:prSet/>
      <dgm:spPr/>
      <dgm:t>
        <a:bodyPr/>
        <a:lstStyle/>
        <a:p>
          <a:endParaRPr lang="en-US"/>
        </a:p>
      </dgm:t>
    </dgm:pt>
    <dgm:pt modelId="{4B0DA305-BC07-4752-AAEB-E8784ADF5C16}">
      <dgm:prSet phldrT="[Text]"/>
      <dgm:spPr/>
      <dgm:t>
        <a:bodyPr/>
        <a:lstStyle/>
        <a:p>
          <a:r>
            <a:rPr lang="en-US" dirty="0" smtClean="0"/>
            <a:t>Wrap-reverse</a:t>
          </a:r>
          <a:endParaRPr lang="en-US" dirty="0"/>
        </a:p>
      </dgm:t>
    </dgm:pt>
    <dgm:pt modelId="{55EBA2B9-E6CF-466B-8813-FFA48A4E3E3E}" type="parTrans" cxnId="{9B6460EF-50AB-48CD-B541-CE7B5F668C80}">
      <dgm:prSet/>
      <dgm:spPr/>
      <dgm:t>
        <a:bodyPr/>
        <a:lstStyle/>
        <a:p>
          <a:endParaRPr lang="en-US"/>
        </a:p>
      </dgm:t>
    </dgm:pt>
    <dgm:pt modelId="{7494385E-C4EC-4B9A-AF47-3610073BB4FB}" type="sibTrans" cxnId="{9B6460EF-50AB-48CD-B541-CE7B5F668C80}">
      <dgm:prSet/>
      <dgm:spPr/>
      <dgm:t>
        <a:bodyPr/>
        <a:lstStyle/>
        <a:p>
          <a:endParaRPr lang="en-US"/>
        </a:p>
      </dgm:t>
    </dgm:pt>
    <dgm:pt modelId="{370DE155-A15C-4DD3-BF4E-4ED030391F77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DCAF1D7F-B8F0-41DA-BCE7-AD2FCEC9C5FF}" type="parTrans" cxnId="{01765DA4-DB19-4CC4-AA8B-D9BA5963C135}">
      <dgm:prSet/>
      <dgm:spPr/>
      <dgm:t>
        <a:bodyPr/>
        <a:lstStyle/>
        <a:p>
          <a:endParaRPr lang="en-US"/>
        </a:p>
      </dgm:t>
    </dgm:pt>
    <dgm:pt modelId="{730F850B-B5A4-4B6C-8FB1-7595D16F5B95}" type="sibTrans" cxnId="{01765DA4-DB19-4CC4-AA8B-D9BA5963C135}">
      <dgm:prSet/>
      <dgm:spPr/>
      <dgm:t>
        <a:bodyPr/>
        <a:lstStyle/>
        <a:p>
          <a:endParaRPr lang="en-US"/>
        </a:p>
      </dgm:t>
    </dgm:pt>
    <dgm:pt modelId="{C655829D-409D-4A6D-9010-B9E4259DBC80}">
      <dgm:prSet phldrT="[Text]"/>
      <dgm:spPr/>
      <dgm:t>
        <a:bodyPr/>
        <a:lstStyle/>
        <a:p>
          <a:r>
            <a:rPr lang="en-US" dirty="0" smtClean="0"/>
            <a:t>Wrap</a:t>
          </a:r>
          <a:endParaRPr lang="en-US" dirty="0"/>
        </a:p>
      </dgm:t>
    </dgm:pt>
    <dgm:pt modelId="{DD018EFB-36B8-4872-9A4A-27DCBB6F6ADD}" type="parTrans" cxnId="{E00B10F1-8433-4FB3-A944-C2A9E79461D1}">
      <dgm:prSet/>
      <dgm:spPr/>
      <dgm:t>
        <a:bodyPr/>
        <a:lstStyle/>
        <a:p>
          <a:endParaRPr lang="en-US"/>
        </a:p>
      </dgm:t>
    </dgm:pt>
    <dgm:pt modelId="{4CA75EB1-3DF2-47B9-A859-EB0AF7829E9F}" type="sibTrans" cxnId="{E00B10F1-8433-4FB3-A944-C2A9E79461D1}">
      <dgm:prSet/>
      <dgm:spPr/>
      <dgm:t>
        <a:bodyPr/>
        <a:lstStyle/>
        <a:p>
          <a:endParaRPr lang="en-US"/>
        </a:p>
      </dgm:t>
    </dgm:pt>
    <dgm:pt modelId="{3C1918AD-8831-486E-9FEF-35DE54849734}">
      <dgm:prSet phldrT="[Text]"/>
      <dgm:spPr/>
      <dgm:t>
        <a:bodyPr/>
        <a:lstStyle/>
        <a:p>
          <a:r>
            <a:rPr lang="en-US" dirty="0" smtClean="0"/>
            <a:t>Space-between</a:t>
          </a:r>
          <a:endParaRPr lang="en-US" dirty="0"/>
        </a:p>
      </dgm:t>
    </dgm:pt>
    <dgm:pt modelId="{34413599-4A1C-41D6-9271-3C296E465D17}" type="parTrans" cxnId="{317665D7-314B-4146-9C4A-55DCA09339B0}">
      <dgm:prSet/>
      <dgm:spPr/>
      <dgm:t>
        <a:bodyPr/>
        <a:lstStyle/>
        <a:p>
          <a:endParaRPr lang="en-US"/>
        </a:p>
      </dgm:t>
    </dgm:pt>
    <dgm:pt modelId="{EBE05C6F-9F78-469C-A6DF-A2E526BE8C0C}" type="sibTrans" cxnId="{317665D7-314B-4146-9C4A-55DCA09339B0}">
      <dgm:prSet/>
      <dgm:spPr/>
      <dgm:t>
        <a:bodyPr/>
        <a:lstStyle/>
        <a:p>
          <a:endParaRPr lang="en-US"/>
        </a:p>
      </dgm:t>
    </dgm:pt>
    <dgm:pt modelId="{CD1CBE92-A26F-4D87-ABC6-3BCFCB00DD9E}">
      <dgm:prSet phldrT="[Text]"/>
      <dgm:spPr/>
      <dgm:t>
        <a:bodyPr/>
        <a:lstStyle/>
        <a:p>
          <a:r>
            <a:rPr lang="en-US" dirty="0" smtClean="0"/>
            <a:t>Space-around</a:t>
          </a:r>
          <a:endParaRPr lang="en-US" dirty="0"/>
        </a:p>
      </dgm:t>
    </dgm:pt>
    <dgm:pt modelId="{45C6BF7C-9D39-43ED-B47E-1B25E52E63C6}" type="parTrans" cxnId="{902A9B02-41EF-4CD0-82FF-15D28E581944}">
      <dgm:prSet/>
      <dgm:spPr/>
      <dgm:t>
        <a:bodyPr/>
        <a:lstStyle/>
        <a:p>
          <a:endParaRPr lang="en-US"/>
        </a:p>
      </dgm:t>
    </dgm:pt>
    <dgm:pt modelId="{FF824C39-BE78-492B-B7CE-683CBFFF45DE}" type="sibTrans" cxnId="{902A9B02-41EF-4CD0-82FF-15D28E581944}">
      <dgm:prSet/>
      <dgm:spPr/>
      <dgm:t>
        <a:bodyPr/>
        <a:lstStyle/>
        <a:p>
          <a:endParaRPr lang="en-US"/>
        </a:p>
      </dgm:t>
    </dgm:pt>
    <dgm:pt modelId="{0DC055B5-FE74-4E30-9A55-C28A99F14E6E}">
      <dgm:prSet phldrT="[Text]"/>
      <dgm:spPr/>
      <dgm:t>
        <a:bodyPr/>
        <a:lstStyle/>
        <a:p>
          <a:r>
            <a:rPr lang="en-US" dirty="0" smtClean="0"/>
            <a:t>-start</a:t>
          </a:r>
          <a:endParaRPr lang="en-US" dirty="0"/>
        </a:p>
      </dgm:t>
    </dgm:pt>
    <dgm:pt modelId="{4E0B1FD1-7971-4288-B49A-9BB9410F7F89}" type="parTrans" cxnId="{3F3DE7C9-841A-41A3-B868-0A6B1598E5AE}">
      <dgm:prSet/>
      <dgm:spPr/>
      <dgm:t>
        <a:bodyPr/>
        <a:lstStyle/>
        <a:p>
          <a:endParaRPr lang="en-US"/>
        </a:p>
      </dgm:t>
    </dgm:pt>
    <dgm:pt modelId="{B4B04668-0890-45E6-BE77-06AE4CEF073C}" type="sibTrans" cxnId="{3F3DE7C9-841A-41A3-B868-0A6B1598E5AE}">
      <dgm:prSet/>
      <dgm:spPr/>
      <dgm:t>
        <a:bodyPr/>
        <a:lstStyle/>
        <a:p>
          <a:endParaRPr lang="en-US"/>
        </a:p>
      </dgm:t>
    </dgm:pt>
    <dgm:pt modelId="{34FCA288-4CB7-4E9F-B80E-89E574F23F3A}">
      <dgm:prSet phldrT="[Text]"/>
      <dgm:spPr/>
      <dgm:t>
        <a:bodyPr/>
        <a:lstStyle/>
        <a:p>
          <a:r>
            <a:rPr lang="en-US" dirty="0" smtClean="0"/>
            <a:t>-end</a:t>
          </a:r>
          <a:endParaRPr lang="en-US" dirty="0"/>
        </a:p>
      </dgm:t>
    </dgm:pt>
    <dgm:pt modelId="{033FB4FE-BAA1-4DC2-A8D9-011B120C0E1A}" type="parTrans" cxnId="{468BBEBC-E47C-487C-8979-DCEA1B05E96C}">
      <dgm:prSet/>
      <dgm:spPr/>
      <dgm:t>
        <a:bodyPr/>
        <a:lstStyle/>
        <a:p>
          <a:endParaRPr lang="en-US"/>
        </a:p>
      </dgm:t>
    </dgm:pt>
    <dgm:pt modelId="{4754DB1F-80AB-4072-8D91-3A5EBC7DC1AA}" type="sibTrans" cxnId="{468BBEBC-E47C-487C-8979-DCEA1B05E96C}">
      <dgm:prSet/>
      <dgm:spPr/>
      <dgm:t>
        <a:bodyPr/>
        <a:lstStyle/>
        <a:p>
          <a:endParaRPr lang="en-US"/>
        </a:p>
      </dgm:t>
    </dgm:pt>
    <dgm:pt modelId="{C387ECCE-ED4F-4283-9DE1-FFA1D367D176}">
      <dgm:prSet phldrT="[Text]"/>
      <dgm:spPr/>
      <dgm:t>
        <a:bodyPr/>
        <a:lstStyle/>
        <a:p>
          <a:r>
            <a:rPr lang="en-US" dirty="0" smtClean="0"/>
            <a:t>center</a:t>
          </a:r>
          <a:endParaRPr lang="en-US" dirty="0"/>
        </a:p>
      </dgm:t>
    </dgm:pt>
    <dgm:pt modelId="{A8001FB1-3F69-407F-89B9-F1D378CD9EAD}" type="parTrans" cxnId="{914E2BC3-3405-4C06-B4DD-DD4DCABCAC81}">
      <dgm:prSet/>
      <dgm:spPr/>
      <dgm:t>
        <a:bodyPr/>
        <a:lstStyle/>
        <a:p>
          <a:endParaRPr lang="en-US"/>
        </a:p>
      </dgm:t>
    </dgm:pt>
    <dgm:pt modelId="{53A8352E-A7B4-446D-90E6-99B87642C3E7}" type="sibTrans" cxnId="{914E2BC3-3405-4C06-B4DD-DD4DCABCAC81}">
      <dgm:prSet/>
      <dgm:spPr/>
      <dgm:t>
        <a:bodyPr/>
        <a:lstStyle/>
        <a:p>
          <a:endParaRPr lang="en-US"/>
        </a:p>
      </dgm:t>
    </dgm:pt>
    <dgm:pt modelId="{70439BAD-A36D-4A69-A982-87B0D2CCFED1}" type="pres">
      <dgm:prSet presAssocID="{F0B8D487-CD93-41BA-BC50-ACACBBD7F60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384FAA-E416-41C4-B088-F240D029B342}" type="pres">
      <dgm:prSet presAssocID="{19D77E19-B792-4F04-9E8B-1FAD1B81F605}" presName="hierRoot1" presStyleCnt="0">
        <dgm:presLayoutVars>
          <dgm:hierBranch val="init"/>
        </dgm:presLayoutVars>
      </dgm:prSet>
      <dgm:spPr/>
    </dgm:pt>
    <dgm:pt modelId="{823E825E-B7A9-4403-9A51-1664A5F99BA6}" type="pres">
      <dgm:prSet presAssocID="{19D77E19-B792-4F04-9E8B-1FAD1B81F605}" presName="rootComposite1" presStyleCnt="0"/>
      <dgm:spPr/>
    </dgm:pt>
    <dgm:pt modelId="{0FC2BFCC-4796-4D32-8DF7-B0341F6273CC}" type="pres">
      <dgm:prSet presAssocID="{19D77E19-B792-4F04-9E8B-1FAD1B81F605}" presName="rootText1" presStyleLbl="alignAcc1" presStyleIdx="0" presStyleCnt="0">
        <dgm:presLayoutVars>
          <dgm:chPref val="3"/>
        </dgm:presLayoutVars>
      </dgm:prSet>
      <dgm:spPr/>
    </dgm:pt>
    <dgm:pt modelId="{EC9F5796-F489-46B9-BFB8-D3E7490A0D5A}" type="pres">
      <dgm:prSet presAssocID="{19D77E19-B792-4F04-9E8B-1FAD1B81F605}" presName="topArc1" presStyleLbl="parChTrans1D1" presStyleIdx="0" presStyleCnt="58"/>
      <dgm:spPr/>
    </dgm:pt>
    <dgm:pt modelId="{2C5FC985-4062-477F-9E2F-7B6EBB6FC312}" type="pres">
      <dgm:prSet presAssocID="{19D77E19-B792-4F04-9E8B-1FAD1B81F605}" presName="bottomArc1" presStyleLbl="parChTrans1D1" presStyleIdx="1" presStyleCnt="58"/>
      <dgm:spPr/>
    </dgm:pt>
    <dgm:pt modelId="{9D55492A-E3FD-45F1-9871-4269A32523B8}" type="pres">
      <dgm:prSet presAssocID="{19D77E19-B792-4F04-9E8B-1FAD1B81F605}" presName="topConnNode1" presStyleLbl="node1" presStyleIdx="0" presStyleCnt="0"/>
      <dgm:spPr/>
    </dgm:pt>
    <dgm:pt modelId="{96E1D0D9-D614-4EEC-A92F-CAD1C62F65AF}" type="pres">
      <dgm:prSet presAssocID="{19D77E19-B792-4F04-9E8B-1FAD1B81F605}" presName="hierChild2" presStyleCnt="0"/>
      <dgm:spPr/>
    </dgm:pt>
    <dgm:pt modelId="{B5F4930C-3D61-4260-A4A7-4B72A887B075}" type="pres">
      <dgm:prSet presAssocID="{0AB5E4EF-EE64-4570-8524-74B3A023116E}" presName="Name28" presStyleLbl="parChTrans1D2" presStyleIdx="0" presStyleCnt="2"/>
      <dgm:spPr/>
    </dgm:pt>
    <dgm:pt modelId="{B205F807-1419-457F-80B1-C21541F6B180}" type="pres">
      <dgm:prSet presAssocID="{94F6D2E1-57FC-47F9-AB47-9C7E5E6E66DE}" presName="hierRoot2" presStyleCnt="0">
        <dgm:presLayoutVars>
          <dgm:hierBranch val="init"/>
        </dgm:presLayoutVars>
      </dgm:prSet>
      <dgm:spPr/>
    </dgm:pt>
    <dgm:pt modelId="{671EF2EF-0667-441E-B811-A87F7E157D83}" type="pres">
      <dgm:prSet presAssocID="{94F6D2E1-57FC-47F9-AB47-9C7E5E6E66DE}" presName="rootComposite2" presStyleCnt="0"/>
      <dgm:spPr/>
    </dgm:pt>
    <dgm:pt modelId="{6E1D17FD-28C3-4F86-A32B-2ECCE6DE835C}" type="pres">
      <dgm:prSet presAssocID="{94F6D2E1-57FC-47F9-AB47-9C7E5E6E66DE}" presName="rootText2" presStyleLbl="alignAcc1" presStyleIdx="0" presStyleCnt="0">
        <dgm:presLayoutVars>
          <dgm:chPref val="3"/>
        </dgm:presLayoutVars>
      </dgm:prSet>
      <dgm:spPr/>
    </dgm:pt>
    <dgm:pt modelId="{A99D6C47-098F-4DE1-8AE7-490A08FAE068}" type="pres">
      <dgm:prSet presAssocID="{94F6D2E1-57FC-47F9-AB47-9C7E5E6E66DE}" presName="topArc2" presStyleLbl="parChTrans1D1" presStyleIdx="2" presStyleCnt="58"/>
      <dgm:spPr/>
    </dgm:pt>
    <dgm:pt modelId="{ACD13C20-EE18-4BDD-93C4-CCF1B77B618E}" type="pres">
      <dgm:prSet presAssocID="{94F6D2E1-57FC-47F9-AB47-9C7E5E6E66DE}" presName="bottomArc2" presStyleLbl="parChTrans1D1" presStyleIdx="3" presStyleCnt="58"/>
      <dgm:spPr/>
    </dgm:pt>
    <dgm:pt modelId="{CE76FC83-617A-4435-A18B-D4EEAADD243B}" type="pres">
      <dgm:prSet presAssocID="{94F6D2E1-57FC-47F9-AB47-9C7E5E6E66DE}" presName="topConnNode2" presStyleLbl="node2" presStyleIdx="0" presStyleCnt="0"/>
      <dgm:spPr/>
    </dgm:pt>
    <dgm:pt modelId="{D4CFC643-6DC8-49EE-985E-6B71FF190782}" type="pres">
      <dgm:prSet presAssocID="{94F6D2E1-57FC-47F9-AB47-9C7E5E6E66DE}" presName="hierChild4" presStyleCnt="0"/>
      <dgm:spPr/>
    </dgm:pt>
    <dgm:pt modelId="{7AAD62DF-C777-4BA0-A6A9-02BEBAA3F50F}" type="pres">
      <dgm:prSet presAssocID="{5D89C4E9-FAA0-45DC-9697-B738E08B2213}" presName="Name28" presStyleLbl="parChTrans1D3" presStyleIdx="0" presStyleCnt="12"/>
      <dgm:spPr/>
    </dgm:pt>
    <dgm:pt modelId="{89BFBB69-084B-4121-87C3-68FF8B202A42}" type="pres">
      <dgm:prSet presAssocID="{EA8526E2-459D-4B9E-9CFF-A73A86036989}" presName="hierRoot2" presStyleCnt="0">
        <dgm:presLayoutVars>
          <dgm:hierBranch val="init"/>
        </dgm:presLayoutVars>
      </dgm:prSet>
      <dgm:spPr/>
    </dgm:pt>
    <dgm:pt modelId="{43AA5225-B9B4-4D42-8BBE-11EEB3FA19CC}" type="pres">
      <dgm:prSet presAssocID="{EA8526E2-459D-4B9E-9CFF-A73A86036989}" presName="rootComposite2" presStyleCnt="0"/>
      <dgm:spPr/>
    </dgm:pt>
    <dgm:pt modelId="{8FA81FF9-39FE-4E96-B3FC-8F5444605F90}" type="pres">
      <dgm:prSet presAssocID="{EA8526E2-459D-4B9E-9CFF-A73A86036989}" presName="rootText2" presStyleLbl="alignAcc1" presStyleIdx="0" presStyleCnt="0">
        <dgm:presLayoutVars>
          <dgm:chPref val="3"/>
        </dgm:presLayoutVars>
      </dgm:prSet>
      <dgm:spPr/>
    </dgm:pt>
    <dgm:pt modelId="{413BC369-E913-4AF4-A2D2-433D40458906}" type="pres">
      <dgm:prSet presAssocID="{EA8526E2-459D-4B9E-9CFF-A73A86036989}" presName="topArc2" presStyleLbl="parChTrans1D1" presStyleIdx="4" presStyleCnt="58"/>
      <dgm:spPr/>
    </dgm:pt>
    <dgm:pt modelId="{859E5C01-4DD8-4C82-8465-3A0729FBA75E}" type="pres">
      <dgm:prSet presAssocID="{EA8526E2-459D-4B9E-9CFF-A73A86036989}" presName="bottomArc2" presStyleLbl="parChTrans1D1" presStyleIdx="5" presStyleCnt="58"/>
      <dgm:spPr/>
    </dgm:pt>
    <dgm:pt modelId="{1B5F2ED9-A600-4C6D-AC3F-1A95E7DAB16F}" type="pres">
      <dgm:prSet presAssocID="{EA8526E2-459D-4B9E-9CFF-A73A86036989}" presName="topConnNode2" presStyleLbl="node3" presStyleIdx="0" presStyleCnt="0"/>
      <dgm:spPr/>
    </dgm:pt>
    <dgm:pt modelId="{4A2FF50F-78D7-4F9E-8B90-ECE552E343C1}" type="pres">
      <dgm:prSet presAssocID="{EA8526E2-459D-4B9E-9CFF-A73A86036989}" presName="hierChild4" presStyleCnt="0"/>
      <dgm:spPr/>
    </dgm:pt>
    <dgm:pt modelId="{FA07AACB-5F5E-48E4-B5D9-35199F1C4F04}" type="pres">
      <dgm:prSet presAssocID="{E9D40B26-6434-4EA9-A913-C1577A811603}" presName="Name28" presStyleLbl="parChTrans1D4" presStyleIdx="0" presStyleCnt="14"/>
      <dgm:spPr/>
    </dgm:pt>
    <dgm:pt modelId="{501A1E7E-DBB8-4F34-9BD8-6EB3D9CA2EE2}" type="pres">
      <dgm:prSet presAssocID="{FED5DF19-4D73-45D0-9B8D-8E58C6B4FC6D}" presName="hierRoot2" presStyleCnt="0">
        <dgm:presLayoutVars>
          <dgm:hierBranch val="init"/>
        </dgm:presLayoutVars>
      </dgm:prSet>
      <dgm:spPr/>
    </dgm:pt>
    <dgm:pt modelId="{5A4732B8-1D5C-452A-B886-3463298FD197}" type="pres">
      <dgm:prSet presAssocID="{FED5DF19-4D73-45D0-9B8D-8E58C6B4FC6D}" presName="rootComposite2" presStyleCnt="0"/>
      <dgm:spPr/>
    </dgm:pt>
    <dgm:pt modelId="{3350CDA1-94F7-442D-BE28-048E5F6808EE}" type="pres">
      <dgm:prSet presAssocID="{FED5DF19-4D73-45D0-9B8D-8E58C6B4FC6D}" presName="rootText2" presStyleLbl="alignAcc1" presStyleIdx="0" presStyleCnt="0">
        <dgm:presLayoutVars>
          <dgm:chPref val="3"/>
        </dgm:presLayoutVars>
      </dgm:prSet>
      <dgm:spPr/>
    </dgm:pt>
    <dgm:pt modelId="{B1D6ECE8-63B4-47A3-9494-4AB3B5013E1C}" type="pres">
      <dgm:prSet presAssocID="{FED5DF19-4D73-45D0-9B8D-8E58C6B4FC6D}" presName="topArc2" presStyleLbl="parChTrans1D1" presStyleIdx="6" presStyleCnt="58"/>
      <dgm:spPr/>
    </dgm:pt>
    <dgm:pt modelId="{9E02545E-17EE-480E-AB34-63F3E8AE8DF5}" type="pres">
      <dgm:prSet presAssocID="{FED5DF19-4D73-45D0-9B8D-8E58C6B4FC6D}" presName="bottomArc2" presStyleLbl="parChTrans1D1" presStyleIdx="7" presStyleCnt="58"/>
      <dgm:spPr/>
    </dgm:pt>
    <dgm:pt modelId="{1B84AD51-61E5-4D19-9CFD-CF679CBC6752}" type="pres">
      <dgm:prSet presAssocID="{FED5DF19-4D73-45D0-9B8D-8E58C6B4FC6D}" presName="topConnNode2" presStyleLbl="node4" presStyleIdx="0" presStyleCnt="0"/>
      <dgm:spPr/>
    </dgm:pt>
    <dgm:pt modelId="{6C12A129-4FF6-4243-A717-6B1285E752F1}" type="pres">
      <dgm:prSet presAssocID="{FED5DF19-4D73-45D0-9B8D-8E58C6B4FC6D}" presName="hierChild4" presStyleCnt="0"/>
      <dgm:spPr/>
    </dgm:pt>
    <dgm:pt modelId="{64DE005B-EB45-4A07-8548-A0BAAC1F736C}" type="pres">
      <dgm:prSet presAssocID="{FED5DF19-4D73-45D0-9B8D-8E58C6B4FC6D}" presName="hierChild5" presStyleCnt="0"/>
      <dgm:spPr/>
    </dgm:pt>
    <dgm:pt modelId="{2A97D06B-D13E-476C-B71A-B5AEEA166D92}" type="pres">
      <dgm:prSet presAssocID="{E40A52DC-1432-42F2-9F1E-035E3C6461EC}" presName="Name28" presStyleLbl="parChTrans1D4" presStyleIdx="1" presStyleCnt="14"/>
      <dgm:spPr/>
    </dgm:pt>
    <dgm:pt modelId="{83C83652-02BB-40B1-AE7C-25EA4067EE93}" type="pres">
      <dgm:prSet presAssocID="{12BC37B2-516F-4EDE-8B72-09E47DF8CEF7}" presName="hierRoot2" presStyleCnt="0">
        <dgm:presLayoutVars>
          <dgm:hierBranch val="init"/>
        </dgm:presLayoutVars>
      </dgm:prSet>
      <dgm:spPr/>
    </dgm:pt>
    <dgm:pt modelId="{1FE5588C-80BA-45E6-AC5B-7D4DBA254143}" type="pres">
      <dgm:prSet presAssocID="{12BC37B2-516F-4EDE-8B72-09E47DF8CEF7}" presName="rootComposite2" presStyleCnt="0"/>
      <dgm:spPr/>
    </dgm:pt>
    <dgm:pt modelId="{7ABD36A8-1358-4E89-9DD0-A2EC6B7FD7A6}" type="pres">
      <dgm:prSet presAssocID="{12BC37B2-516F-4EDE-8B72-09E47DF8CEF7}" presName="rootText2" presStyleLbl="alignAcc1" presStyleIdx="0" presStyleCnt="0">
        <dgm:presLayoutVars>
          <dgm:chPref val="3"/>
        </dgm:presLayoutVars>
      </dgm:prSet>
      <dgm:spPr/>
    </dgm:pt>
    <dgm:pt modelId="{42C9173E-8B56-4750-998B-A28A82745D59}" type="pres">
      <dgm:prSet presAssocID="{12BC37B2-516F-4EDE-8B72-09E47DF8CEF7}" presName="topArc2" presStyleLbl="parChTrans1D1" presStyleIdx="8" presStyleCnt="58"/>
      <dgm:spPr/>
    </dgm:pt>
    <dgm:pt modelId="{AD2E7419-1E49-4E15-AE69-94CD646B88A6}" type="pres">
      <dgm:prSet presAssocID="{12BC37B2-516F-4EDE-8B72-09E47DF8CEF7}" presName="bottomArc2" presStyleLbl="parChTrans1D1" presStyleIdx="9" presStyleCnt="58"/>
      <dgm:spPr/>
    </dgm:pt>
    <dgm:pt modelId="{3599C7F7-1EB1-4CEC-9E49-7EE14674335C}" type="pres">
      <dgm:prSet presAssocID="{12BC37B2-516F-4EDE-8B72-09E47DF8CEF7}" presName="topConnNode2" presStyleLbl="node4" presStyleIdx="0" presStyleCnt="0"/>
      <dgm:spPr/>
    </dgm:pt>
    <dgm:pt modelId="{85305A68-F914-4A5A-BF14-C29E24A7C45D}" type="pres">
      <dgm:prSet presAssocID="{12BC37B2-516F-4EDE-8B72-09E47DF8CEF7}" presName="hierChild4" presStyleCnt="0"/>
      <dgm:spPr/>
    </dgm:pt>
    <dgm:pt modelId="{B69FA92E-D800-4768-9545-77D4BC340296}" type="pres">
      <dgm:prSet presAssocID="{12BC37B2-516F-4EDE-8B72-09E47DF8CEF7}" presName="hierChild5" presStyleCnt="0"/>
      <dgm:spPr/>
    </dgm:pt>
    <dgm:pt modelId="{1D601CCF-AF94-4A78-B276-DDA5897C99B6}" type="pres">
      <dgm:prSet presAssocID="{0AE50DAF-313E-4046-8388-B7A06288D74C}" presName="Name28" presStyleLbl="parChTrans1D4" presStyleIdx="2" presStyleCnt="14"/>
      <dgm:spPr/>
    </dgm:pt>
    <dgm:pt modelId="{C6A68F72-C3C8-4A86-850A-85965E7F973F}" type="pres">
      <dgm:prSet presAssocID="{3BF4535E-392E-4F2E-8DCC-FB49CA5648CA}" presName="hierRoot2" presStyleCnt="0">
        <dgm:presLayoutVars>
          <dgm:hierBranch val="init"/>
        </dgm:presLayoutVars>
      </dgm:prSet>
      <dgm:spPr/>
    </dgm:pt>
    <dgm:pt modelId="{8133B05F-2728-4059-86CD-F1C09A3D2CB0}" type="pres">
      <dgm:prSet presAssocID="{3BF4535E-392E-4F2E-8DCC-FB49CA5648CA}" presName="rootComposite2" presStyleCnt="0"/>
      <dgm:spPr/>
    </dgm:pt>
    <dgm:pt modelId="{4E671CFA-215E-4A78-871A-50A0605D340A}" type="pres">
      <dgm:prSet presAssocID="{3BF4535E-392E-4F2E-8DCC-FB49CA5648CA}" presName="rootText2" presStyleLbl="alignAcc1" presStyleIdx="0" presStyleCnt="0">
        <dgm:presLayoutVars>
          <dgm:chPref val="3"/>
        </dgm:presLayoutVars>
      </dgm:prSet>
      <dgm:spPr/>
    </dgm:pt>
    <dgm:pt modelId="{90909294-07D2-4FB6-B907-9C88C152A55E}" type="pres">
      <dgm:prSet presAssocID="{3BF4535E-392E-4F2E-8DCC-FB49CA5648CA}" presName="topArc2" presStyleLbl="parChTrans1D1" presStyleIdx="10" presStyleCnt="58"/>
      <dgm:spPr/>
    </dgm:pt>
    <dgm:pt modelId="{17BD35D7-A389-4D3F-8B4C-88240773D165}" type="pres">
      <dgm:prSet presAssocID="{3BF4535E-392E-4F2E-8DCC-FB49CA5648CA}" presName="bottomArc2" presStyleLbl="parChTrans1D1" presStyleIdx="11" presStyleCnt="58"/>
      <dgm:spPr/>
    </dgm:pt>
    <dgm:pt modelId="{00D31E4C-E17C-4B04-BB85-4D744E985C9C}" type="pres">
      <dgm:prSet presAssocID="{3BF4535E-392E-4F2E-8DCC-FB49CA5648CA}" presName="topConnNode2" presStyleLbl="node4" presStyleIdx="0" presStyleCnt="0"/>
      <dgm:spPr/>
    </dgm:pt>
    <dgm:pt modelId="{47E5AF5A-BF30-4744-A592-284B1921A257}" type="pres">
      <dgm:prSet presAssocID="{3BF4535E-392E-4F2E-8DCC-FB49CA5648CA}" presName="hierChild4" presStyleCnt="0"/>
      <dgm:spPr/>
    </dgm:pt>
    <dgm:pt modelId="{77F27E65-E547-4D27-A29F-CD9EC24201F2}" type="pres">
      <dgm:prSet presAssocID="{3BF4535E-392E-4F2E-8DCC-FB49CA5648CA}" presName="hierChild5" presStyleCnt="0"/>
      <dgm:spPr/>
    </dgm:pt>
    <dgm:pt modelId="{298DC42E-BC8D-4597-A545-DFD46C867BFC}" type="pres">
      <dgm:prSet presAssocID="{A8FE93C7-715C-46E5-8D35-562B2C5B0038}" presName="Name28" presStyleLbl="parChTrans1D4" presStyleIdx="3" presStyleCnt="14"/>
      <dgm:spPr/>
    </dgm:pt>
    <dgm:pt modelId="{7FD663FF-AC5B-4CC7-9A47-5890C427C5B3}" type="pres">
      <dgm:prSet presAssocID="{7D864E0D-1DAB-46C8-9824-1FFE8E21731C}" presName="hierRoot2" presStyleCnt="0">
        <dgm:presLayoutVars>
          <dgm:hierBranch val="init"/>
        </dgm:presLayoutVars>
      </dgm:prSet>
      <dgm:spPr/>
    </dgm:pt>
    <dgm:pt modelId="{059B8AFA-C297-4945-81D5-D58323C17FA2}" type="pres">
      <dgm:prSet presAssocID="{7D864E0D-1DAB-46C8-9824-1FFE8E21731C}" presName="rootComposite2" presStyleCnt="0"/>
      <dgm:spPr/>
    </dgm:pt>
    <dgm:pt modelId="{B4FCD85E-8E02-4FF2-906A-434EBE8A164B}" type="pres">
      <dgm:prSet presAssocID="{7D864E0D-1DAB-46C8-9824-1FFE8E21731C}" presName="rootText2" presStyleLbl="alignAcc1" presStyleIdx="0" presStyleCnt="0">
        <dgm:presLayoutVars>
          <dgm:chPref val="3"/>
        </dgm:presLayoutVars>
      </dgm:prSet>
      <dgm:spPr/>
    </dgm:pt>
    <dgm:pt modelId="{17F93194-EFC1-4CCE-B82D-7FFBE7A8DD2A}" type="pres">
      <dgm:prSet presAssocID="{7D864E0D-1DAB-46C8-9824-1FFE8E21731C}" presName="topArc2" presStyleLbl="parChTrans1D1" presStyleIdx="12" presStyleCnt="58"/>
      <dgm:spPr/>
    </dgm:pt>
    <dgm:pt modelId="{4BE2F88F-2398-42DE-BF94-B7F27C7D4071}" type="pres">
      <dgm:prSet presAssocID="{7D864E0D-1DAB-46C8-9824-1FFE8E21731C}" presName="bottomArc2" presStyleLbl="parChTrans1D1" presStyleIdx="13" presStyleCnt="58"/>
      <dgm:spPr/>
    </dgm:pt>
    <dgm:pt modelId="{BDBA4B3B-49C9-4172-BE3A-AECB13DD2912}" type="pres">
      <dgm:prSet presAssocID="{7D864E0D-1DAB-46C8-9824-1FFE8E21731C}" presName="topConnNode2" presStyleLbl="node4" presStyleIdx="0" presStyleCnt="0"/>
      <dgm:spPr/>
    </dgm:pt>
    <dgm:pt modelId="{1DA083D2-FF24-4E16-8998-D9B5B6457448}" type="pres">
      <dgm:prSet presAssocID="{7D864E0D-1DAB-46C8-9824-1FFE8E21731C}" presName="hierChild4" presStyleCnt="0"/>
      <dgm:spPr/>
    </dgm:pt>
    <dgm:pt modelId="{C284E819-A550-4E15-8B0A-036300C3DD46}" type="pres">
      <dgm:prSet presAssocID="{7D864E0D-1DAB-46C8-9824-1FFE8E21731C}" presName="hierChild5" presStyleCnt="0"/>
      <dgm:spPr/>
    </dgm:pt>
    <dgm:pt modelId="{8C4DAD95-7E7B-4557-938E-BAADE033560C}" type="pres">
      <dgm:prSet presAssocID="{EA8526E2-459D-4B9E-9CFF-A73A86036989}" presName="hierChild5" presStyleCnt="0"/>
      <dgm:spPr/>
    </dgm:pt>
    <dgm:pt modelId="{E81E8545-F07A-434E-AE99-052CB0C11010}" type="pres">
      <dgm:prSet presAssocID="{50DA390C-6D60-4B9F-A089-F8A8FCA805BB}" presName="Name28" presStyleLbl="parChTrans1D3" presStyleIdx="1" presStyleCnt="12"/>
      <dgm:spPr/>
    </dgm:pt>
    <dgm:pt modelId="{5D21D486-ACCC-453A-A25B-67E145C8AA6F}" type="pres">
      <dgm:prSet presAssocID="{D1815145-3AD4-409B-9CDF-44F913DD5BC0}" presName="hierRoot2" presStyleCnt="0">
        <dgm:presLayoutVars>
          <dgm:hierBranch val="init"/>
        </dgm:presLayoutVars>
      </dgm:prSet>
      <dgm:spPr/>
    </dgm:pt>
    <dgm:pt modelId="{65C4FC1A-4439-4540-A085-06F4561FB12B}" type="pres">
      <dgm:prSet presAssocID="{D1815145-3AD4-409B-9CDF-44F913DD5BC0}" presName="rootComposite2" presStyleCnt="0"/>
      <dgm:spPr/>
    </dgm:pt>
    <dgm:pt modelId="{92F5325E-B28D-47F1-9F18-1BF7F8F40B87}" type="pres">
      <dgm:prSet presAssocID="{D1815145-3AD4-409B-9CDF-44F913DD5BC0}" presName="rootText2" presStyleLbl="alignAcc1" presStyleIdx="0" presStyleCnt="0">
        <dgm:presLayoutVars>
          <dgm:chPref val="3"/>
        </dgm:presLayoutVars>
      </dgm:prSet>
      <dgm:spPr/>
    </dgm:pt>
    <dgm:pt modelId="{D1F23ABD-82DB-4CA8-8A5A-11AE2F0DDC36}" type="pres">
      <dgm:prSet presAssocID="{D1815145-3AD4-409B-9CDF-44F913DD5BC0}" presName="topArc2" presStyleLbl="parChTrans1D1" presStyleIdx="14" presStyleCnt="58"/>
      <dgm:spPr/>
    </dgm:pt>
    <dgm:pt modelId="{44DF0AAA-A3F5-46FF-8183-D410244337C0}" type="pres">
      <dgm:prSet presAssocID="{D1815145-3AD4-409B-9CDF-44F913DD5BC0}" presName="bottomArc2" presStyleLbl="parChTrans1D1" presStyleIdx="15" presStyleCnt="58"/>
      <dgm:spPr/>
    </dgm:pt>
    <dgm:pt modelId="{CC45E996-AE76-4A72-A11C-06EFDF0047E1}" type="pres">
      <dgm:prSet presAssocID="{D1815145-3AD4-409B-9CDF-44F913DD5BC0}" presName="topConnNode2" presStyleLbl="node3" presStyleIdx="0" presStyleCnt="0"/>
      <dgm:spPr/>
    </dgm:pt>
    <dgm:pt modelId="{8F1C95F9-2B80-4084-A94C-10A71F734FB5}" type="pres">
      <dgm:prSet presAssocID="{D1815145-3AD4-409B-9CDF-44F913DD5BC0}" presName="hierChild4" presStyleCnt="0"/>
      <dgm:spPr/>
    </dgm:pt>
    <dgm:pt modelId="{CF57280C-A292-40C9-8621-FB024C0D04BD}" type="pres">
      <dgm:prSet presAssocID="{43AEAEC7-7F11-44A7-9F91-3D79EDEA4465}" presName="Name28" presStyleLbl="parChTrans1D4" presStyleIdx="4" presStyleCnt="14"/>
      <dgm:spPr/>
    </dgm:pt>
    <dgm:pt modelId="{7EB82EC2-FBE5-43E7-A5C8-CA48229A0EDB}" type="pres">
      <dgm:prSet presAssocID="{0059E8A3-0030-402A-86CE-5DD6037AFEF0}" presName="hierRoot2" presStyleCnt="0">
        <dgm:presLayoutVars>
          <dgm:hierBranch val="init"/>
        </dgm:presLayoutVars>
      </dgm:prSet>
      <dgm:spPr/>
    </dgm:pt>
    <dgm:pt modelId="{21B92CD8-04EE-485F-9F16-539EFEBC7E43}" type="pres">
      <dgm:prSet presAssocID="{0059E8A3-0030-402A-86CE-5DD6037AFEF0}" presName="rootComposite2" presStyleCnt="0"/>
      <dgm:spPr/>
    </dgm:pt>
    <dgm:pt modelId="{5D63CB0D-ABAF-49A7-AE23-AF0352D1022D}" type="pres">
      <dgm:prSet presAssocID="{0059E8A3-0030-402A-86CE-5DD6037AFEF0}" presName="rootText2" presStyleLbl="alignAcc1" presStyleIdx="0" presStyleCnt="0">
        <dgm:presLayoutVars>
          <dgm:chPref val="3"/>
        </dgm:presLayoutVars>
      </dgm:prSet>
      <dgm:spPr/>
    </dgm:pt>
    <dgm:pt modelId="{60AB240E-29CE-4EF2-84A7-6E2559998274}" type="pres">
      <dgm:prSet presAssocID="{0059E8A3-0030-402A-86CE-5DD6037AFEF0}" presName="topArc2" presStyleLbl="parChTrans1D1" presStyleIdx="16" presStyleCnt="58"/>
      <dgm:spPr/>
    </dgm:pt>
    <dgm:pt modelId="{5C3077F2-CFF3-430F-8B04-BB1A5125D3AA}" type="pres">
      <dgm:prSet presAssocID="{0059E8A3-0030-402A-86CE-5DD6037AFEF0}" presName="bottomArc2" presStyleLbl="parChTrans1D1" presStyleIdx="17" presStyleCnt="58"/>
      <dgm:spPr/>
    </dgm:pt>
    <dgm:pt modelId="{745A5097-CFF8-4D54-B586-65CEDDCE8E48}" type="pres">
      <dgm:prSet presAssocID="{0059E8A3-0030-402A-86CE-5DD6037AFEF0}" presName="topConnNode2" presStyleLbl="node4" presStyleIdx="0" presStyleCnt="0"/>
      <dgm:spPr/>
    </dgm:pt>
    <dgm:pt modelId="{16E6CDB8-8250-4151-8BDA-5F8AFA76B644}" type="pres">
      <dgm:prSet presAssocID="{0059E8A3-0030-402A-86CE-5DD6037AFEF0}" presName="hierChild4" presStyleCnt="0"/>
      <dgm:spPr/>
    </dgm:pt>
    <dgm:pt modelId="{10148E46-BEC0-40F2-BE29-C34970C23675}" type="pres">
      <dgm:prSet presAssocID="{0059E8A3-0030-402A-86CE-5DD6037AFEF0}" presName="hierChild5" presStyleCnt="0"/>
      <dgm:spPr/>
    </dgm:pt>
    <dgm:pt modelId="{49F6BE84-2C06-4049-9D69-3DA93774FB99}" type="pres">
      <dgm:prSet presAssocID="{6DB507FB-A9C6-49F5-BB13-083AB0907D21}" presName="Name28" presStyleLbl="parChTrans1D4" presStyleIdx="5" presStyleCnt="14"/>
      <dgm:spPr/>
    </dgm:pt>
    <dgm:pt modelId="{061D541A-14EB-4B7E-ACD3-17784B4D414E}" type="pres">
      <dgm:prSet presAssocID="{617895A5-1CF4-4ECB-A1B0-1B453E25EDDE}" presName="hierRoot2" presStyleCnt="0">
        <dgm:presLayoutVars>
          <dgm:hierBranch val="init"/>
        </dgm:presLayoutVars>
      </dgm:prSet>
      <dgm:spPr/>
    </dgm:pt>
    <dgm:pt modelId="{D61C03DD-CCFA-490B-84D1-285CCC7CC48A}" type="pres">
      <dgm:prSet presAssocID="{617895A5-1CF4-4ECB-A1B0-1B453E25EDDE}" presName="rootComposite2" presStyleCnt="0"/>
      <dgm:spPr/>
    </dgm:pt>
    <dgm:pt modelId="{92051795-C708-444F-9394-7D0B48B7A7F0}" type="pres">
      <dgm:prSet presAssocID="{617895A5-1CF4-4ECB-A1B0-1B453E25EDDE}" presName="rootText2" presStyleLbl="alignAcc1" presStyleIdx="0" presStyleCnt="0">
        <dgm:presLayoutVars>
          <dgm:chPref val="3"/>
        </dgm:presLayoutVars>
      </dgm:prSet>
      <dgm:spPr/>
    </dgm:pt>
    <dgm:pt modelId="{2C672FF1-9E97-4346-8511-5D9D3C0E4801}" type="pres">
      <dgm:prSet presAssocID="{617895A5-1CF4-4ECB-A1B0-1B453E25EDDE}" presName="topArc2" presStyleLbl="parChTrans1D1" presStyleIdx="18" presStyleCnt="58"/>
      <dgm:spPr/>
    </dgm:pt>
    <dgm:pt modelId="{80A93410-F224-490E-A1EB-D611C9EFA2E4}" type="pres">
      <dgm:prSet presAssocID="{617895A5-1CF4-4ECB-A1B0-1B453E25EDDE}" presName="bottomArc2" presStyleLbl="parChTrans1D1" presStyleIdx="19" presStyleCnt="58"/>
      <dgm:spPr/>
    </dgm:pt>
    <dgm:pt modelId="{C5BA782A-0084-421D-889B-DEEDFC15A643}" type="pres">
      <dgm:prSet presAssocID="{617895A5-1CF4-4ECB-A1B0-1B453E25EDDE}" presName="topConnNode2" presStyleLbl="node4" presStyleIdx="0" presStyleCnt="0"/>
      <dgm:spPr/>
    </dgm:pt>
    <dgm:pt modelId="{A09C36D0-A04C-4D3F-A986-2DA170BC990B}" type="pres">
      <dgm:prSet presAssocID="{617895A5-1CF4-4ECB-A1B0-1B453E25EDDE}" presName="hierChild4" presStyleCnt="0"/>
      <dgm:spPr/>
    </dgm:pt>
    <dgm:pt modelId="{7BFF718D-B228-4B19-894D-C729255C2EAA}" type="pres">
      <dgm:prSet presAssocID="{617895A5-1CF4-4ECB-A1B0-1B453E25EDDE}" presName="hierChild5" presStyleCnt="0"/>
      <dgm:spPr/>
    </dgm:pt>
    <dgm:pt modelId="{6510F571-87D1-4257-83F3-D669EACFF3DB}" type="pres">
      <dgm:prSet presAssocID="{55EBA2B9-E6CF-466B-8813-FFA48A4E3E3E}" presName="Name28" presStyleLbl="parChTrans1D4" presStyleIdx="6" presStyleCnt="14"/>
      <dgm:spPr/>
    </dgm:pt>
    <dgm:pt modelId="{B424E66D-F1B9-4A94-A8BF-64FEC7A79289}" type="pres">
      <dgm:prSet presAssocID="{4B0DA305-BC07-4752-AAEB-E8784ADF5C16}" presName="hierRoot2" presStyleCnt="0">
        <dgm:presLayoutVars>
          <dgm:hierBranch val="init"/>
        </dgm:presLayoutVars>
      </dgm:prSet>
      <dgm:spPr/>
    </dgm:pt>
    <dgm:pt modelId="{B2259C19-7167-42AA-BD47-27B976269D98}" type="pres">
      <dgm:prSet presAssocID="{4B0DA305-BC07-4752-AAEB-E8784ADF5C16}" presName="rootComposite2" presStyleCnt="0"/>
      <dgm:spPr/>
    </dgm:pt>
    <dgm:pt modelId="{E7ED6F40-3A94-4551-A026-3A413316CB56}" type="pres">
      <dgm:prSet presAssocID="{4B0DA305-BC07-4752-AAEB-E8784ADF5C16}" presName="rootText2" presStyleLbl="alignAcc1" presStyleIdx="0" presStyleCnt="0">
        <dgm:presLayoutVars>
          <dgm:chPref val="3"/>
        </dgm:presLayoutVars>
      </dgm:prSet>
      <dgm:spPr/>
    </dgm:pt>
    <dgm:pt modelId="{F2AC9151-3EA2-4468-A636-D50AF0BF83E8}" type="pres">
      <dgm:prSet presAssocID="{4B0DA305-BC07-4752-AAEB-E8784ADF5C16}" presName="topArc2" presStyleLbl="parChTrans1D1" presStyleIdx="20" presStyleCnt="58"/>
      <dgm:spPr/>
    </dgm:pt>
    <dgm:pt modelId="{92E5C35B-E8ED-46AE-8B31-9924F90286AD}" type="pres">
      <dgm:prSet presAssocID="{4B0DA305-BC07-4752-AAEB-E8784ADF5C16}" presName="bottomArc2" presStyleLbl="parChTrans1D1" presStyleIdx="21" presStyleCnt="58"/>
      <dgm:spPr/>
    </dgm:pt>
    <dgm:pt modelId="{758E0A1A-244E-4195-B468-271CDF901C09}" type="pres">
      <dgm:prSet presAssocID="{4B0DA305-BC07-4752-AAEB-E8784ADF5C16}" presName="topConnNode2" presStyleLbl="node4" presStyleIdx="0" presStyleCnt="0"/>
      <dgm:spPr/>
    </dgm:pt>
    <dgm:pt modelId="{A8C84B4F-CBCC-41A8-89B7-CF77D847C095}" type="pres">
      <dgm:prSet presAssocID="{4B0DA305-BC07-4752-AAEB-E8784ADF5C16}" presName="hierChild4" presStyleCnt="0"/>
      <dgm:spPr/>
    </dgm:pt>
    <dgm:pt modelId="{B145A071-57EA-44D9-9A49-8D20B3AD6DC2}" type="pres">
      <dgm:prSet presAssocID="{4B0DA305-BC07-4752-AAEB-E8784ADF5C16}" presName="hierChild5" presStyleCnt="0"/>
      <dgm:spPr/>
    </dgm:pt>
    <dgm:pt modelId="{6AACD714-66A6-4747-AFFD-7F2EE257D232}" type="pres">
      <dgm:prSet presAssocID="{D1815145-3AD4-409B-9CDF-44F913DD5BC0}" presName="hierChild5" presStyleCnt="0"/>
      <dgm:spPr/>
    </dgm:pt>
    <dgm:pt modelId="{421B28C2-B869-4091-A374-372A60D3F927}" type="pres">
      <dgm:prSet presAssocID="{9B844B0E-23BB-41EE-A8F7-25CFD2B40745}" presName="Name28" presStyleLbl="parChTrans1D3" presStyleIdx="2" presStyleCnt="12"/>
      <dgm:spPr/>
    </dgm:pt>
    <dgm:pt modelId="{688FDD3F-EB87-44D5-9CDB-276CD8F2F38B}" type="pres">
      <dgm:prSet presAssocID="{B6E7858F-E404-45B3-9D45-09416F027547}" presName="hierRoot2" presStyleCnt="0">
        <dgm:presLayoutVars>
          <dgm:hierBranch val="init"/>
        </dgm:presLayoutVars>
      </dgm:prSet>
      <dgm:spPr/>
    </dgm:pt>
    <dgm:pt modelId="{C423546B-9588-422B-8238-C9CB1E0CB5C0}" type="pres">
      <dgm:prSet presAssocID="{B6E7858F-E404-45B3-9D45-09416F027547}" presName="rootComposite2" presStyleCnt="0"/>
      <dgm:spPr/>
    </dgm:pt>
    <dgm:pt modelId="{F13C4971-39E6-4E5A-A492-2A2FE74FF2EB}" type="pres">
      <dgm:prSet presAssocID="{B6E7858F-E404-45B3-9D45-09416F027547}" presName="rootText2" presStyleLbl="alignAcc1" presStyleIdx="0" presStyleCnt="0">
        <dgm:presLayoutVars>
          <dgm:chPref val="3"/>
        </dgm:presLayoutVars>
      </dgm:prSet>
      <dgm:spPr/>
    </dgm:pt>
    <dgm:pt modelId="{6AAE21F2-2270-4152-94D4-22D4A28A2B71}" type="pres">
      <dgm:prSet presAssocID="{B6E7858F-E404-45B3-9D45-09416F027547}" presName="topArc2" presStyleLbl="parChTrans1D1" presStyleIdx="22" presStyleCnt="58"/>
      <dgm:spPr/>
    </dgm:pt>
    <dgm:pt modelId="{58414EFB-8816-4F0B-9659-47A627CDF19C}" type="pres">
      <dgm:prSet presAssocID="{B6E7858F-E404-45B3-9D45-09416F027547}" presName="bottomArc2" presStyleLbl="parChTrans1D1" presStyleIdx="23" presStyleCnt="58"/>
      <dgm:spPr/>
    </dgm:pt>
    <dgm:pt modelId="{444AA358-0491-45F9-9AC6-0BAB63B33E3E}" type="pres">
      <dgm:prSet presAssocID="{B6E7858F-E404-45B3-9D45-09416F027547}" presName="topConnNode2" presStyleLbl="node3" presStyleIdx="0" presStyleCnt="0"/>
      <dgm:spPr/>
    </dgm:pt>
    <dgm:pt modelId="{16933182-2D5F-41BD-AC8A-63E2D989F3A9}" type="pres">
      <dgm:prSet presAssocID="{B6E7858F-E404-45B3-9D45-09416F027547}" presName="hierChild4" presStyleCnt="0"/>
      <dgm:spPr/>
    </dgm:pt>
    <dgm:pt modelId="{B28F629D-AD57-4420-A5C8-D3901DBC9DE6}" type="pres">
      <dgm:prSet presAssocID="{DCAF1D7F-B8F0-41DA-BCE7-AD2FCEC9C5FF}" presName="Name28" presStyleLbl="parChTrans1D4" presStyleIdx="7" presStyleCnt="14"/>
      <dgm:spPr/>
    </dgm:pt>
    <dgm:pt modelId="{DEEF604C-B445-4D10-A2E2-3E173D979115}" type="pres">
      <dgm:prSet presAssocID="{370DE155-A15C-4DD3-BF4E-4ED030391F77}" presName="hierRoot2" presStyleCnt="0">
        <dgm:presLayoutVars>
          <dgm:hierBranch val="init"/>
        </dgm:presLayoutVars>
      </dgm:prSet>
      <dgm:spPr/>
    </dgm:pt>
    <dgm:pt modelId="{3AA264E8-6B72-4929-9D26-B386D7DE21B4}" type="pres">
      <dgm:prSet presAssocID="{370DE155-A15C-4DD3-BF4E-4ED030391F77}" presName="rootComposite2" presStyleCnt="0"/>
      <dgm:spPr/>
    </dgm:pt>
    <dgm:pt modelId="{3E94779B-2A82-48FA-B690-7D9E31B3136A}" type="pres">
      <dgm:prSet presAssocID="{370DE155-A15C-4DD3-BF4E-4ED030391F77}" presName="rootText2" presStyleLbl="alignAcc1" presStyleIdx="0" presStyleCnt="0">
        <dgm:presLayoutVars>
          <dgm:chPref val="3"/>
        </dgm:presLayoutVars>
      </dgm:prSet>
      <dgm:spPr/>
    </dgm:pt>
    <dgm:pt modelId="{EE353B15-1CB0-472E-A2D6-FABC00FF7929}" type="pres">
      <dgm:prSet presAssocID="{370DE155-A15C-4DD3-BF4E-4ED030391F77}" presName="topArc2" presStyleLbl="parChTrans1D1" presStyleIdx="24" presStyleCnt="58"/>
      <dgm:spPr/>
    </dgm:pt>
    <dgm:pt modelId="{B13E2575-FE02-4957-928E-9D068E574317}" type="pres">
      <dgm:prSet presAssocID="{370DE155-A15C-4DD3-BF4E-4ED030391F77}" presName="bottomArc2" presStyleLbl="parChTrans1D1" presStyleIdx="25" presStyleCnt="58"/>
      <dgm:spPr/>
    </dgm:pt>
    <dgm:pt modelId="{9B8D6522-D575-40C3-9EC5-B08702A48018}" type="pres">
      <dgm:prSet presAssocID="{370DE155-A15C-4DD3-BF4E-4ED030391F77}" presName="topConnNode2" presStyleLbl="node4" presStyleIdx="0" presStyleCnt="0"/>
      <dgm:spPr/>
    </dgm:pt>
    <dgm:pt modelId="{A3540410-D5E4-4459-B791-E2A55935D66B}" type="pres">
      <dgm:prSet presAssocID="{370DE155-A15C-4DD3-BF4E-4ED030391F77}" presName="hierChild4" presStyleCnt="0"/>
      <dgm:spPr/>
    </dgm:pt>
    <dgm:pt modelId="{52DD5F80-3AC4-4CC7-BA88-BD426173C2EC}" type="pres">
      <dgm:prSet presAssocID="{370DE155-A15C-4DD3-BF4E-4ED030391F77}" presName="hierChild5" presStyleCnt="0"/>
      <dgm:spPr/>
    </dgm:pt>
    <dgm:pt modelId="{0F0BB516-7F18-4E21-BD88-4A3277D4A7EA}" type="pres">
      <dgm:prSet presAssocID="{DD018EFB-36B8-4872-9A4A-27DCBB6F6ADD}" presName="Name28" presStyleLbl="parChTrans1D4" presStyleIdx="8" presStyleCnt="14"/>
      <dgm:spPr/>
    </dgm:pt>
    <dgm:pt modelId="{EC19FFD8-EFB6-4C4D-B2A0-AEC5615F961B}" type="pres">
      <dgm:prSet presAssocID="{C655829D-409D-4A6D-9010-B9E4259DBC80}" presName="hierRoot2" presStyleCnt="0">
        <dgm:presLayoutVars>
          <dgm:hierBranch val="init"/>
        </dgm:presLayoutVars>
      </dgm:prSet>
      <dgm:spPr/>
    </dgm:pt>
    <dgm:pt modelId="{0E62D3E2-354E-44BE-9E31-AEA39EFCD703}" type="pres">
      <dgm:prSet presAssocID="{C655829D-409D-4A6D-9010-B9E4259DBC80}" presName="rootComposite2" presStyleCnt="0"/>
      <dgm:spPr/>
    </dgm:pt>
    <dgm:pt modelId="{7BD51825-0BAE-498D-A9D3-935A52E07FB3}" type="pres">
      <dgm:prSet presAssocID="{C655829D-409D-4A6D-9010-B9E4259DBC80}" presName="rootText2" presStyleLbl="alignAcc1" presStyleIdx="0" presStyleCnt="0">
        <dgm:presLayoutVars>
          <dgm:chPref val="3"/>
        </dgm:presLayoutVars>
      </dgm:prSet>
      <dgm:spPr/>
    </dgm:pt>
    <dgm:pt modelId="{6D57A50E-482E-4436-9FB0-93E2F6C0901B}" type="pres">
      <dgm:prSet presAssocID="{C655829D-409D-4A6D-9010-B9E4259DBC80}" presName="topArc2" presStyleLbl="parChTrans1D1" presStyleIdx="26" presStyleCnt="58"/>
      <dgm:spPr/>
    </dgm:pt>
    <dgm:pt modelId="{ECA1D619-9BC8-412E-90A5-90C4666712D9}" type="pres">
      <dgm:prSet presAssocID="{C655829D-409D-4A6D-9010-B9E4259DBC80}" presName="bottomArc2" presStyleLbl="parChTrans1D1" presStyleIdx="27" presStyleCnt="58"/>
      <dgm:spPr/>
    </dgm:pt>
    <dgm:pt modelId="{927375C3-7729-41FE-AE31-38899998EA45}" type="pres">
      <dgm:prSet presAssocID="{C655829D-409D-4A6D-9010-B9E4259DBC80}" presName="topConnNode2" presStyleLbl="node4" presStyleIdx="0" presStyleCnt="0"/>
      <dgm:spPr/>
    </dgm:pt>
    <dgm:pt modelId="{396F1EF2-AABE-45D5-80FC-F9A859CE8425}" type="pres">
      <dgm:prSet presAssocID="{C655829D-409D-4A6D-9010-B9E4259DBC80}" presName="hierChild4" presStyleCnt="0"/>
      <dgm:spPr/>
    </dgm:pt>
    <dgm:pt modelId="{B6C016E6-E3EA-413F-8301-F7D63732C3C1}" type="pres">
      <dgm:prSet presAssocID="{C655829D-409D-4A6D-9010-B9E4259DBC80}" presName="hierChild5" presStyleCnt="0"/>
      <dgm:spPr/>
    </dgm:pt>
    <dgm:pt modelId="{F38EBD78-6F45-4C60-89D3-E721E4048E41}" type="pres">
      <dgm:prSet presAssocID="{B6E7858F-E404-45B3-9D45-09416F027547}" presName="hierChild5" presStyleCnt="0"/>
      <dgm:spPr/>
    </dgm:pt>
    <dgm:pt modelId="{1A294E0D-480B-4445-BE83-C6F9A4F0B39F}" type="pres">
      <dgm:prSet presAssocID="{BAB5A245-04D1-4EC8-8626-D77EB6A44E16}" presName="Name28" presStyleLbl="parChTrans1D3" presStyleIdx="3" presStyleCnt="12"/>
      <dgm:spPr/>
    </dgm:pt>
    <dgm:pt modelId="{115D8D0A-B896-48C6-A518-F784DC13E20D}" type="pres">
      <dgm:prSet presAssocID="{E6E8B916-2C8F-4FB0-9A04-F91CAC26BCAE}" presName="hierRoot2" presStyleCnt="0">
        <dgm:presLayoutVars>
          <dgm:hierBranch val="init"/>
        </dgm:presLayoutVars>
      </dgm:prSet>
      <dgm:spPr/>
    </dgm:pt>
    <dgm:pt modelId="{949BC3BF-6072-4909-B2F5-CD6E8A1F8E5B}" type="pres">
      <dgm:prSet presAssocID="{E6E8B916-2C8F-4FB0-9A04-F91CAC26BCAE}" presName="rootComposite2" presStyleCnt="0"/>
      <dgm:spPr/>
    </dgm:pt>
    <dgm:pt modelId="{F4FEF1C4-0F1C-4F5E-89E0-96CAB75C515F}" type="pres">
      <dgm:prSet presAssocID="{E6E8B916-2C8F-4FB0-9A04-F91CAC26BCAE}" presName="rootText2" presStyleLbl="alignAcc1" presStyleIdx="0" presStyleCnt="0">
        <dgm:presLayoutVars>
          <dgm:chPref val="3"/>
        </dgm:presLayoutVars>
      </dgm:prSet>
      <dgm:spPr/>
    </dgm:pt>
    <dgm:pt modelId="{CA7DE511-F5C9-4CA2-BFDD-FD595EE2C65C}" type="pres">
      <dgm:prSet presAssocID="{E6E8B916-2C8F-4FB0-9A04-F91CAC26BCAE}" presName="topArc2" presStyleLbl="parChTrans1D1" presStyleIdx="28" presStyleCnt="58"/>
      <dgm:spPr/>
    </dgm:pt>
    <dgm:pt modelId="{F4EB5A95-946F-4C65-8E34-3761EA880DC4}" type="pres">
      <dgm:prSet presAssocID="{E6E8B916-2C8F-4FB0-9A04-F91CAC26BCAE}" presName="bottomArc2" presStyleLbl="parChTrans1D1" presStyleIdx="29" presStyleCnt="58"/>
      <dgm:spPr/>
    </dgm:pt>
    <dgm:pt modelId="{81854301-8F80-4E91-83D4-5AE08F1E4574}" type="pres">
      <dgm:prSet presAssocID="{E6E8B916-2C8F-4FB0-9A04-F91CAC26BCAE}" presName="topConnNode2" presStyleLbl="node3" presStyleIdx="0" presStyleCnt="0"/>
      <dgm:spPr/>
    </dgm:pt>
    <dgm:pt modelId="{0161080E-DEEF-4C0A-9934-9E14D751F4B9}" type="pres">
      <dgm:prSet presAssocID="{E6E8B916-2C8F-4FB0-9A04-F91CAC26BCAE}" presName="hierChild4" presStyleCnt="0"/>
      <dgm:spPr/>
    </dgm:pt>
    <dgm:pt modelId="{ACDA562D-EF05-4FFB-84A8-CCA6C361F6AA}" type="pres">
      <dgm:prSet presAssocID="{A8001FB1-3F69-407F-89B9-F1D378CD9EAD}" presName="Name28" presStyleLbl="parChTrans1D4" presStyleIdx="9" presStyleCnt="14"/>
      <dgm:spPr/>
    </dgm:pt>
    <dgm:pt modelId="{384BA288-03CC-4CFA-AE40-8AD3F782C2A6}" type="pres">
      <dgm:prSet presAssocID="{C387ECCE-ED4F-4283-9DE1-FFA1D367D176}" presName="hierRoot2" presStyleCnt="0">
        <dgm:presLayoutVars>
          <dgm:hierBranch val="init"/>
        </dgm:presLayoutVars>
      </dgm:prSet>
      <dgm:spPr/>
    </dgm:pt>
    <dgm:pt modelId="{CB2661A8-29A7-4868-950E-36B52BEB3059}" type="pres">
      <dgm:prSet presAssocID="{C387ECCE-ED4F-4283-9DE1-FFA1D367D176}" presName="rootComposite2" presStyleCnt="0"/>
      <dgm:spPr/>
    </dgm:pt>
    <dgm:pt modelId="{831D1151-6F9F-430D-9484-035882EADF60}" type="pres">
      <dgm:prSet presAssocID="{C387ECCE-ED4F-4283-9DE1-FFA1D367D176}" presName="rootText2" presStyleLbl="alignAcc1" presStyleIdx="0" presStyleCnt="0">
        <dgm:presLayoutVars>
          <dgm:chPref val="3"/>
        </dgm:presLayoutVars>
      </dgm:prSet>
      <dgm:spPr/>
    </dgm:pt>
    <dgm:pt modelId="{FA90CF56-B8B9-495B-BFA2-47D52F6FDA81}" type="pres">
      <dgm:prSet presAssocID="{C387ECCE-ED4F-4283-9DE1-FFA1D367D176}" presName="topArc2" presStyleLbl="parChTrans1D1" presStyleIdx="30" presStyleCnt="58"/>
      <dgm:spPr/>
    </dgm:pt>
    <dgm:pt modelId="{32E17734-F375-4E7C-A001-43D1685B9E77}" type="pres">
      <dgm:prSet presAssocID="{C387ECCE-ED4F-4283-9DE1-FFA1D367D176}" presName="bottomArc2" presStyleLbl="parChTrans1D1" presStyleIdx="31" presStyleCnt="58"/>
      <dgm:spPr/>
    </dgm:pt>
    <dgm:pt modelId="{AF82E9FB-CE61-4C06-B5E7-66969CDFA042}" type="pres">
      <dgm:prSet presAssocID="{C387ECCE-ED4F-4283-9DE1-FFA1D367D176}" presName="topConnNode2" presStyleLbl="node4" presStyleIdx="0" presStyleCnt="0"/>
      <dgm:spPr/>
    </dgm:pt>
    <dgm:pt modelId="{4E0E7B53-BB4B-4E71-91BE-480F58CEF796}" type="pres">
      <dgm:prSet presAssocID="{C387ECCE-ED4F-4283-9DE1-FFA1D367D176}" presName="hierChild4" presStyleCnt="0"/>
      <dgm:spPr/>
    </dgm:pt>
    <dgm:pt modelId="{DDE42695-9E38-4829-878A-8F2E663C44C4}" type="pres">
      <dgm:prSet presAssocID="{C387ECCE-ED4F-4283-9DE1-FFA1D367D176}" presName="hierChild5" presStyleCnt="0"/>
      <dgm:spPr/>
    </dgm:pt>
    <dgm:pt modelId="{CD561193-EE2D-427E-9B9F-6E7FEEEE0062}" type="pres">
      <dgm:prSet presAssocID="{34413599-4A1C-41D6-9271-3C296E465D17}" presName="Name28" presStyleLbl="parChTrans1D4" presStyleIdx="10" presStyleCnt="14"/>
      <dgm:spPr/>
    </dgm:pt>
    <dgm:pt modelId="{44B31B47-B766-4A49-A561-62E9887D92B0}" type="pres">
      <dgm:prSet presAssocID="{3C1918AD-8831-486E-9FEF-35DE54849734}" presName="hierRoot2" presStyleCnt="0">
        <dgm:presLayoutVars>
          <dgm:hierBranch val="init"/>
        </dgm:presLayoutVars>
      </dgm:prSet>
      <dgm:spPr/>
    </dgm:pt>
    <dgm:pt modelId="{542A33D2-359E-478B-9C6B-31D9069F70F8}" type="pres">
      <dgm:prSet presAssocID="{3C1918AD-8831-486E-9FEF-35DE54849734}" presName="rootComposite2" presStyleCnt="0"/>
      <dgm:spPr/>
    </dgm:pt>
    <dgm:pt modelId="{7AFB84E3-39FE-4179-919D-3F1CC63734FC}" type="pres">
      <dgm:prSet presAssocID="{3C1918AD-8831-486E-9FEF-35DE54849734}" presName="rootText2" presStyleLbl="alignAcc1" presStyleIdx="0" presStyleCnt="0">
        <dgm:presLayoutVars>
          <dgm:chPref val="3"/>
        </dgm:presLayoutVars>
      </dgm:prSet>
      <dgm:spPr/>
    </dgm:pt>
    <dgm:pt modelId="{545F414E-9E9C-4DF2-B7C1-CD3108BAB2CA}" type="pres">
      <dgm:prSet presAssocID="{3C1918AD-8831-486E-9FEF-35DE54849734}" presName="topArc2" presStyleLbl="parChTrans1D1" presStyleIdx="32" presStyleCnt="58"/>
      <dgm:spPr/>
    </dgm:pt>
    <dgm:pt modelId="{D5079ADA-0137-4960-9E23-7FD8DBE4A79E}" type="pres">
      <dgm:prSet presAssocID="{3C1918AD-8831-486E-9FEF-35DE54849734}" presName="bottomArc2" presStyleLbl="parChTrans1D1" presStyleIdx="33" presStyleCnt="58"/>
      <dgm:spPr/>
    </dgm:pt>
    <dgm:pt modelId="{8922D67D-C5A2-4D4D-BB59-245118E52DB7}" type="pres">
      <dgm:prSet presAssocID="{3C1918AD-8831-486E-9FEF-35DE54849734}" presName="topConnNode2" presStyleLbl="node4" presStyleIdx="0" presStyleCnt="0"/>
      <dgm:spPr/>
    </dgm:pt>
    <dgm:pt modelId="{F15A9EC6-DB74-4084-B278-D71C486E7125}" type="pres">
      <dgm:prSet presAssocID="{3C1918AD-8831-486E-9FEF-35DE54849734}" presName="hierChild4" presStyleCnt="0"/>
      <dgm:spPr/>
    </dgm:pt>
    <dgm:pt modelId="{68633C5F-9AEE-4618-8687-556B89527080}" type="pres">
      <dgm:prSet presAssocID="{3C1918AD-8831-486E-9FEF-35DE54849734}" presName="hierChild5" presStyleCnt="0"/>
      <dgm:spPr/>
    </dgm:pt>
    <dgm:pt modelId="{76C5954B-5CD2-4ED5-BDA9-85414B76086B}" type="pres">
      <dgm:prSet presAssocID="{45C6BF7C-9D39-43ED-B47E-1B25E52E63C6}" presName="Name28" presStyleLbl="parChTrans1D4" presStyleIdx="11" presStyleCnt="14"/>
      <dgm:spPr/>
    </dgm:pt>
    <dgm:pt modelId="{94DDCFFB-6932-416D-AA7E-3ACB17DAA65E}" type="pres">
      <dgm:prSet presAssocID="{CD1CBE92-A26F-4D87-ABC6-3BCFCB00DD9E}" presName="hierRoot2" presStyleCnt="0">
        <dgm:presLayoutVars>
          <dgm:hierBranch val="init"/>
        </dgm:presLayoutVars>
      </dgm:prSet>
      <dgm:spPr/>
    </dgm:pt>
    <dgm:pt modelId="{5D547BE1-2350-4B09-95FF-A0816626C1C6}" type="pres">
      <dgm:prSet presAssocID="{CD1CBE92-A26F-4D87-ABC6-3BCFCB00DD9E}" presName="rootComposite2" presStyleCnt="0"/>
      <dgm:spPr/>
    </dgm:pt>
    <dgm:pt modelId="{EF51C8ED-A950-453A-BD5B-D9E32EE1C438}" type="pres">
      <dgm:prSet presAssocID="{CD1CBE92-A26F-4D87-ABC6-3BCFCB00DD9E}" presName="rootText2" presStyleLbl="alignAcc1" presStyleIdx="0" presStyleCnt="0">
        <dgm:presLayoutVars>
          <dgm:chPref val="3"/>
        </dgm:presLayoutVars>
      </dgm:prSet>
      <dgm:spPr/>
    </dgm:pt>
    <dgm:pt modelId="{7C557BED-B30E-4653-A0F7-2900EAD80884}" type="pres">
      <dgm:prSet presAssocID="{CD1CBE92-A26F-4D87-ABC6-3BCFCB00DD9E}" presName="topArc2" presStyleLbl="parChTrans1D1" presStyleIdx="34" presStyleCnt="58"/>
      <dgm:spPr/>
    </dgm:pt>
    <dgm:pt modelId="{9BE12FE5-B04E-44D6-BBFA-F7C407A519F7}" type="pres">
      <dgm:prSet presAssocID="{CD1CBE92-A26F-4D87-ABC6-3BCFCB00DD9E}" presName="bottomArc2" presStyleLbl="parChTrans1D1" presStyleIdx="35" presStyleCnt="58"/>
      <dgm:spPr/>
    </dgm:pt>
    <dgm:pt modelId="{3C087289-959B-4DC7-B8A7-8CFC00B10933}" type="pres">
      <dgm:prSet presAssocID="{CD1CBE92-A26F-4D87-ABC6-3BCFCB00DD9E}" presName="topConnNode2" presStyleLbl="node4" presStyleIdx="0" presStyleCnt="0"/>
      <dgm:spPr/>
    </dgm:pt>
    <dgm:pt modelId="{18C3B3B8-64E7-49B2-ABA8-F7B88BF36220}" type="pres">
      <dgm:prSet presAssocID="{CD1CBE92-A26F-4D87-ABC6-3BCFCB00DD9E}" presName="hierChild4" presStyleCnt="0"/>
      <dgm:spPr/>
    </dgm:pt>
    <dgm:pt modelId="{908FDCB7-F077-4571-86B4-6F5D048F78EC}" type="pres">
      <dgm:prSet presAssocID="{CD1CBE92-A26F-4D87-ABC6-3BCFCB00DD9E}" presName="hierChild5" presStyleCnt="0"/>
      <dgm:spPr/>
    </dgm:pt>
    <dgm:pt modelId="{B4DC4B72-F33D-4812-AA21-36354501A402}" type="pres">
      <dgm:prSet presAssocID="{4E0B1FD1-7971-4288-B49A-9BB9410F7F89}" presName="Name28" presStyleLbl="parChTrans1D4" presStyleIdx="12" presStyleCnt="14"/>
      <dgm:spPr/>
    </dgm:pt>
    <dgm:pt modelId="{D449D767-62F0-40DB-A547-177F2B029B6B}" type="pres">
      <dgm:prSet presAssocID="{0DC055B5-FE74-4E30-9A55-C28A99F14E6E}" presName="hierRoot2" presStyleCnt="0">
        <dgm:presLayoutVars>
          <dgm:hierBranch val="init"/>
        </dgm:presLayoutVars>
      </dgm:prSet>
      <dgm:spPr/>
    </dgm:pt>
    <dgm:pt modelId="{17C276FE-93C0-46F2-879E-A7EC3B98174B}" type="pres">
      <dgm:prSet presAssocID="{0DC055B5-FE74-4E30-9A55-C28A99F14E6E}" presName="rootComposite2" presStyleCnt="0"/>
      <dgm:spPr/>
    </dgm:pt>
    <dgm:pt modelId="{ED57C2DF-0FF1-43A9-8819-1C3F32926DDA}" type="pres">
      <dgm:prSet presAssocID="{0DC055B5-FE74-4E30-9A55-C28A99F14E6E}" presName="rootText2" presStyleLbl="alignAcc1" presStyleIdx="0" presStyleCnt="0">
        <dgm:presLayoutVars>
          <dgm:chPref val="3"/>
        </dgm:presLayoutVars>
      </dgm:prSet>
      <dgm:spPr/>
    </dgm:pt>
    <dgm:pt modelId="{B34288AC-9B65-4FF0-BA92-692B863227CE}" type="pres">
      <dgm:prSet presAssocID="{0DC055B5-FE74-4E30-9A55-C28A99F14E6E}" presName="topArc2" presStyleLbl="parChTrans1D1" presStyleIdx="36" presStyleCnt="58"/>
      <dgm:spPr/>
    </dgm:pt>
    <dgm:pt modelId="{FF1FB6D7-EFC9-4832-BB31-AC23E67798CE}" type="pres">
      <dgm:prSet presAssocID="{0DC055B5-FE74-4E30-9A55-C28A99F14E6E}" presName="bottomArc2" presStyleLbl="parChTrans1D1" presStyleIdx="37" presStyleCnt="58"/>
      <dgm:spPr/>
    </dgm:pt>
    <dgm:pt modelId="{F50BCF8E-3516-4069-ADF0-04C6FF48A119}" type="pres">
      <dgm:prSet presAssocID="{0DC055B5-FE74-4E30-9A55-C28A99F14E6E}" presName="topConnNode2" presStyleLbl="node4" presStyleIdx="0" presStyleCnt="0"/>
      <dgm:spPr/>
    </dgm:pt>
    <dgm:pt modelId="{57A404BA-A028-4CA5-ABD5-0B37C252F730}" type="pres">
      <dgm:prSet presAssocID="{0DC055B5-FE74-4E30-9A55-C28A99F14E6E}" presName="hierChild4" presStyleCnt="0"/>
      <dgm:spPr/>
    </dgm:pt>
    <dgm:pt modelId="{869BF227-F3B3-4573-83FD-B4AC6DC0FF93}" type="pres">
      <dgm:prSet presAssocID="{0DC055B5-FE74-4E30-9A55-C28A99F14E6E}" presName="hierChild5" presStyleCnt="0"/>
      <dgm:spPr/>
    </dgm:pt>
    <dgm:pt modelId="{AD439B10-644C-4CC1-8613-1E101957060D}" type="pres">
      <dgm:prSet presAssocID="{033FB4FE-BAA1-4DC2-A8D9-011B120C0E1A}" presName="Name28" presStyleLbl="parChTrans1D4" presStyleIdx="13" presStyleCnt="14"/>
      <dgm:spPr/>
    </dgm:pt>
    <dgm:pt modelId="{5EFCCABE-5F86-493E-9819-A6384E7ECBB4}" type="pres">
      <dgm:prSet presAssocID="{34FCA288-4CB7-4E9F-B80E-89E574F23F3A}" presName="hierRoot2" presStyleCnt="0">
        <dgm:presLayoutVars>
          <dgm:hierBranch val="init"/>
        </dgm:presLayoutVars>
      </dgm:prSet>
      <dgm:spPr/>
    </dgm:pt>
    <dgm:pt modelId="{B4DB1CE4-FB18-4CB1-8DEA-5B79EADEF91E}" type="pres">
      <dgm:prSet presAssocID="{34FCA288-4CB7-4E9F-B80E-89E574F23F3A}" presName="rootComposite2" presStyleCnt="0"/>
      <dgm:spPr/>
    </dgm:pt>
    <dgm:pt modelId="{6E6831A8-3C20-4F80-B9EA-3CCA21CF1575}" type="pres">
      <dgm:prSet presAssocID="{34FCA288-4CB7-4E9F-B80E-89E574F23F3A}" presName="rootText2" presStyleLbl="alignAcc1" presStyleIdx="0" presStyleCnt="0">
        <dgm:presLayoutVars>
          <dgm:chPref val="3"/>
        </dgm:presLayoutVars>
      </dgm:prSet>
      <dgm:spPr/>
    </dgm:pt>
    <dgm:pt modelId="{034B71F7-DECA-49B9-90ED-0837EB4973EE}" type="pres">
      <dgm:prSet presAssocID="{34FCA288-4CB7-4E9F-B80E-89E574F23F3A}" presName="topArc2" presStyleLbl="parChTrans1D1" presStyleIdx="38" presStyleCnt="58"/>
      <dgm:spPr/>
    </dgm:pt>
    <dgm:pt modelId="{4395384C-661D-450E-BB55-9275A5BC72E8}" type="pres">
      <dgm:prSet presAssocID="{34FCA288-4CB7-4E9F-B80E-89E574F23F3A}" presName="bottomArc2" presStyleLbl="parChTrans1D1" presStyleIdx="39" presStyleCnt="58"/>
      <dgm:spPr/>
    </dgm:pt>
    <dgm:pt modelId="{E4F33A49-A6A9-462A-A702-A5F7954477BB}" type="pres">
      <dgm:prSet presAssocID="{34FCA288-4CB7-4E9F-B80E-89E574F23F3A}" presName="topConnNode2" presStyleLbl="node4" presStyleIdx="0" presStyleCnt="0"/>
      <dgm:spPr/>
    </dgm:pt>
    <dgm:pt modelId="{9671A7A6-0C91-40F5-B73A-652DF95FDDF8}" type="pres">
      <dgm:prSet presAssocID="{34FCA288-4CB7-4E9F-B80E-89E574F23F3A}" presName="hierChild4" presStyleCnt="0"/>
      <dgm:spPr/>
    </dgm:pt>
    <dgm:pt modelId="{646C1AB1-CF74-4189-989E-72B1C272FED2}" type="pres">
      <dgm:prSet presAssocID="{34FCA288-4CB7-4E9F-B80E-89E574F23F3A}" presName="hierChild5" presStyleCnt="0"/>
      <dgm:spPr/>
    </dgm:pt>
    <dgm:pt modelId="{098448C8-AB0E-42B9-80DA-3C50FEA74B36}" type="pres">
      <dgm:prSet presAssocID="{E6E8B916-2C8F-4FB0-9A04-F91CAC26BCAE}" presName="hierChild5" presStyleCnt="0"/>
      <dgm:spPr/>
    </dgm:pt>
    <dgm:pt modelId="{B9F50996-2877-4365-9E12-2114F0EDDA31}" type="pres">
      <dgm:prSet presAssocID="{382DAE68-A658-42F9-872C-2CFE92412372}" presName="Name28" presStyleLbl="parChTrans1D3" presStyleIdx="4" presStyleCnt="12"/>
      <dgm:spPr/>
    </dgm:pt>
    <dgm:pt modelId="{8AE17DE5-89EF-4E15-822E-BB5FD5F85B90}" type="pres">
      <dgm:prSet presAssocID="{D179D546-5593-4B35-A549-7EC30C877344}" presName="hierRoot2" presStyleCnt="0">
        <dgm:presLayoutVars>
          <dgm:hierBranch val="init"/>
        </dgm:presLayoutVars>
      </dgm:prSet>
      <dgm:spPr/>
    </dgm:pt>
    <dgm:pt modelId="{5E261033-A58A-47E1-BEE0-797D9A61B22A}" type="pres">
      <dgm:prSet presAssocID="{D179D546-5593-4B35-A549-7EC30C877344}" presName="rootComposite2" presStyleCnt="0"/>
      <dgm:spPr/>
    </dgm:pt>
    <dgm:pt modelId="{D8489A63-04CC-4D6F-8A1A-27F36F7BD8B4}" type="pres">
      <dgm:prSet presAssocID="{D179D546-5593-4B35-A549-7EC30C877344}" presName="rootText2" presStyleLbl="alignAcc1" presStyleIdx="0" presStyleCnt="0">
        <dgm:presLayoutVars>
          <dgm:chPref val="3"/>
        </dgm:presLayoutVars>
      </dgm:prSet>
      <dgm:spPr/>
    </dgm:pt>
    <dgm:pt modelId="{02452DC8-4472-4FB3-AC0F-8F859DCAE946}" type="pres">
      <dgm:prSet presAssocID="{D179D546-5593-4B35-A549-7EC30C877344}" presName="topArc2" presStyleLbl="parChTrans1D1" presStyleIdx="40" presStyleCnt="58"/>
      <dgm:spPr/>
    </dgm:pt>
    <dgm:pt modelId="{9F7BB1DD-DE98-4748-A5CD-301C249FE28C}" type="pres">
      <dgm:prSet presAssocID="{D179D546-5593-4B35-A549-7EC30C877344}" presName="bottomArc2" presStyleLbl="parChTrans1D1" presStyleIdx="41" presStyleCnt="58"/>
      <dgm:spPr/>
    </dgm:pt>
    <dgm:pt modelId="{86D07630-253E-4529-9913-57CFE600A9AE}" type="pres">
      <dgm:prSet presAssocID="{D179D546-5593-4B35-A549-7EC30C877344}" presName="topConnNode2" presStyleLbl="node3" presStyleIdx="0" presStyleCnt="0"/>
      <dgm:spPr/>
    </dgm:pt>
    <dgm:pt modelId="{52923153-41D9-41A5-B4B4-49C1CB432D3C}" type="pres">
      <dgm:prSet presAssocID="{D179D546-5593-4B35-A549-7EC30C877344}" presName="hierChild4" presStyleCnt="0"/>
      <dgm:spPr/>
    </dgm:pt>
    <dgm:pt modelId="{4C1069AC-7724-4ACD-B113-F9F7AABAA53B}" type="pres">
      <dgm:prSet presAssocID="{D179D546-5593-4B35-A549-7EC30C877344}" presName="hierChild5" presStyleCnt="0"/>
      <dgm:spPr/>
    </dgm:pt>
    <dgm:pt modelId="{BDAE7F64-5C76-4CA8-B812-1A04CE385DB6}" type="pres">
      <dgm:prSet presAssocID="{5B9A6CC1-67CC-49B8-8A07-EB9C7E7B6C43}" presName="Name28" presStyleLbl="parChTrans1D3" presStyleIdx="5" presStyleCnt="12"/>
      <dgm:spPr/>
    </dgm:pt>
    <dgm:pt modelId="{C351D5C7-E20E-4016-B8E0-7511E0881FAC}" type="pres">
      <dgm:prSet presAssocID="{F80C0FBB-31F1-400F-86C9-05A2AB6EB217}" presName="hierRoot2" presStyleCnt="0">
        <dgm:presLayoutVars>
          <dgm:hierBranch val="init"/>
        </dgm:presLayoutVars>
      </dgm:prSet>
      <dgm:spPr/>
    </dgm:pt>
    <dgm:pt modelId="{E5B31E98-9859-4D30-9B91-C7C41845BECF}" type="pres">
      <dgm:prSet presAssocID="{F80C0FBB-31F1-400F-86C9-05A2AB6EB217}" presName="rootComposite2" presStyleCnt="0"/>
      <dgm:spPr/>
    </dgm:pt>
    <dgm:pt modelId="{982654B3-B696-4601-BE3B-DD0F3F5E4A3E}" type="pres">
      <dgm:prSet presAssocID="{F80C0FBB-31F1-400F-86C9-05A2AB6EB217}" presName="rootText2" presStyleLbl="alignAcc1" presStyleIdx="0" presStyleCnt="0">
        <dgm:presLayoutVars>
          <dgm:chPref val="3"/>
        </dgm:presLayoutVars>
      </dgm:prSet>
      <dgm:spPr/>
    </dgm:pt>
    <dgm:pt modelId="{E2D66541-958D-4ABB-95C8-DF002329A146}" type="pres">
      <dgm:prSet presAssocID="{F80C0FBB-31F1-400F-86C9-05A2AB6EB217}" presName="topArc2" presStyleLbl="parChTrans1D1" presStyleIdx="42" presStyleCnt="58"/>
      <dgm:spPr/>
    </dgm:pt>
    <dgm:pt modelId="{AC8F10DE-93E7-4988-AC45-E4179637CCA1}" type="pres">
      <dgm:prSet presAssocID="{F80C0FBB-31F1-400F-86C9-05A2AB6EB217}" presName="bottomArc2" presStyleLbl="parChTrans1D1" presStyleIdx="43" presStyleCnt="58"/>
      <dgm:spPr/>
    </dgm:pt>
    <dgm:pt modelId="{987D4145-E88A-476B-AB49-DE55B52F0FC6}" type="pres">
      <dgm:prSet presAssocID="{F80C0FBB-31F1-400F-86C9-05A2AB6EB217}" presName="topConnNode2" presStyleLbl="node3" presStyleIdx="0" presStyleCnt="0"/>
      <dgm:spPr/>
    </dgm:pt>
    <dgm:pt modelId="{C70389C2-65C2-4935-B983-37AF541488AB}" type="pres">
      <dgm:prSet presAssocID="{F80C0FBB-31F1-400F-86C9-05A2AB6EB217}" presName="hierChild4" presStyleCnt="0"/>
      <dgm:spPr/>
    </dgm:pt>
    <dgm:pt modelId="{6930BA66-1DDD-4E94-9AC6-1ACE5C978C8E}" type="pres">
      <dgm:prSet presAssocID="{F80C0FBB-31F1-400F-86C9-05A2AB6EB217}" presName="hierChild5" presStyleCnt="0"/>
      <dgm:spPr/>
    </dgm:pt>
    <dgm:pt modelId="{C0D3BD87-1264-4B34-8CFE-C240D07BF948}" type="pres">
      <dgm:prSet presAssocID="{94F6D2E1-57FC-47F9-AB47-9C7E5E6E66DE}" presName="hierChild5" presStyleCnt="0"/>
      <dgm:spPr/>
    </dgm:pt>
    <dgm:pt modelId="{E9CE678D-A518-493A-A41C-FBF6520D4110}" type="pres">
      <dgm:prSet presAssocID="{21BFF717-EE3C-49BC-83DB-BC13CF0BE759}" presName="Name28" presStyleLbl="parChTrans1D2" presStyleIdx="1" presStyleCnt="2"/>
      <dgm:spPr/>
    </dgm:pt>
    <dgm:pt modelId="{E59DAC69-6CDB-4285-91F8-CFF20551CF4E}" type="pres">
      <dgm:prSet presAssocID="{C5C11DAA-F270-41DC-8752-45EF04C0300A}" presName="hierRoot2" presStyleCnt="0">
        <dgm:presLayoutVars>
          <dgm:hierBranch val="init"/>
        </dgm:presLayoutVars>
      </dgm:prSet>
      <dgm:spPr/>
    </dgm:pt>
    <dgm:pt modelId="{98D3B09F-41FE-4CE9-88C9-4EE10225D7F8}" type="pres">
      <dgm:prSet presAssocID="{C5C11DAA-F270-41DC-8752-45EF04C0300A}" presName="rootComposite2" presStyleCnt="0"/>
      <dgm:spPr/>
    </dgm:pt>
    <dgm:pt modelId="{B0724C50-FD15-43F0-8D35-7BC514D4DC07}" type="pres">
      <dgm:prSet presAssocID="{C5C11DAA-F270-41DC-8752-45EF04C0300A}" presName="rootText2" presStyleLbl="alignAcc1" presStyleIdx="0" presStyleCnt="0">
        <dgm:presLayoutVars>
          <dgm:chPref val="3"/>
        </dgm:presLayoutVars>
      </dgm:prSet>
      <dgm:spPr/>
    </dgm:pt>
    <dgm:pt modelId="{89AB730C-244C-4B88-BF2C-260CA6282624}" type="pres">
      <dgm:prSet presAssocID="{C5C11DAA-F270-41DC-8752-45EF04C0300A}" presName="topArc2" presStyleLbl="parChTrans1D1" presStyleIdx="44" presStyleCnt="58"/>
      <dgm:spPr/>
    </dgm:pt>
    <dgm:pt modelId="{B9DBBBC1-FA5D-4ADA-BE3F-070B5F7B203E}" type="pres">
      <dgm:prSet presAssocID="{C5C11DAA-F270-41DC-8752-45EF04C0300A}" presName="bottomArc2" presStyleLbl="parChTrans1D1" presStyleIdx="45" presStyleCnt="58"/>
      <dgm:spPr/>
    </dgm:pt>
    <dgm:pt modelId="{0685D19C-5A4E-44E9-8669-F2CC0492863C}" type="pres">
      <dgm:prSet presAssocID="{C5C11DAA-F270-41DC-8752-45EF04C0300A}" presName="topConnNode2" presStyleLbl="node2" presStyleIdx="0" presStyleCnt="0"/>
      <dgm:spPr/>
    </dgm:pt>
    <dgm:pt modelId="{3E257676-380B-44D9-A2F6-283C8B94EDB6}" type="pres">
      <dgm:prSet presAssocID="{C5C11DAA-F270-41DC-8752-45EF04C0300A}" presName="hierChild4" presStyleCnt="0"/>
      <dgm:spPr/>
    </dgm:pt>
    <dgm:pt modelId="{C9A8AD70-F50B-49DB-87B9-5713904DB74B}" type="pres">
      <dgm:prSet presAssocID="{2038A3B8-0BD4-4254-B618-12707E3BC7E5}" presName="Name28" presStyleLbl="parChTrans1D3" presStyleIdx="6" presStyleCnt="12"/>
      <dgm:spPr/>
    </dgm:pt>
    <dgm:pt modelId="{7C4C7D08-5639-4D34-898D-00570AF434C3}" type="pres">
      <dgm:prSet presAssocID="{9A1E62EB-405D-4664-A56B-FBE4A335DB6E}" presName="hierRoot2" presStyleCnt="0">
        <dgm:presLayoutVars>
          <dgm:hierBranch val="init"/>
        </dgm:presLayoutVars>
      </dgm:prSet>
      <dgm:spPr/>
    </dgm:pt>
    <dgm:pt modelId="{8F82BD2B-5B17-47B0-BD25-8B8E2763D078}" type="pres">
      <dgm:prSet presAssocID="{9A1E62EB-405D-4664-A56B-FBE4A335DB6E}" presName="rootComposite2" presStyleCnt="0"/>
      <dgm:spPr/>
    </dgm:pt>
    <dgm:pt modelId="{A6F44EDD-EA75-4B5A-B399-D0801E6325B3}" type="pres">
      <dgm:prSet presAssocID="{9A1E62EB-405D-4664-A56B-FBE4A335DB6E}" presName="rootText2" presStyleLbl="alignAcc1" presStyleIdx="0" presStyleCnt="0">
        <dgm:presLayoutVars>
          <dgm:chPref val="3"/>
        </dgm:presLayoutVars>
      </dgm:prSet>
      <dgm:spPr/>
    </dgm:pt>
    <dgm:pt modelId="{47A66FDE-5082-4695-9F96-4D2C01C680E8}" type="pres">
      <dgm:prSet presAssocID="{9A1E62EB-405D-4664-A56B-FBE4A335DB6E}" presName="topArc2" presStyleLbl="parChTrans1D1" presStyleIdx="46" presStyleCnt="58"/>
      <dgm:spPr/>
    </dgm:pt>
    <dgm:pt modelId="{37DD91EE-4BC6-4AB3-9A71-85A9CEEF501E}" type="pres">
      <dgm:prSet presAssocID="{9A1E62EB-405D-4664-A56B-FBE4A335DB6E}" presName="bottomArc2" presStyleLbl="parChTrans1D1" presStyleIdx="47" presStyleCnt="58"/>
      <dgm:spPr/>
    </dgm:pt>
    <dgm:pt modelId="{972D76A4-3FDE-44F1-9879-95EFB0ADE059}" type="pres">
      <dgm:prSet presAssocID="{9A1E62EB-405D-4664-A56B-FBE4A335DB6E}" presName="topConnNode2" presStyleLbl="node3" presStyleIdx="0" presStyleCnt="0"/>
      <dgm:spPr/>
    </dgm:pt>
    <dgm:pt modelId="{50CB5070-BCB9-461D-B03B-F092F9B9B6EF}" type="pres">
      <dgm:prSet presAssocID="{9A1E62EB-405D-4664-A56B-FBE4A335DB6E}" presName="hierChild4" presStyleCnt="0"/>
      <dgm:spPr/>
    </dgm:pt>
    <dgm:pt modelId="{9CC0375D-FD87-4B8F-8C2B-5DC399EC114E}" type="pres">
      <dgm:prSet presAssocID="{9A1E62EB-405D-4664-A56B-FBE4A335DB6E}" presName="hierChild5" presStyleCnt="0"/>
      <dgm:spPr/>
    </dgm:pt>
    <dgm:pt modelId="{6BF42B62-A2B1-4B36-879F-77D15ADE3933}" type="pres">
      <dgm:prSet presAssocID="{82180AC4-2BAF-45B9-BAE1-2DD0EEC24207}" presName="Name28" presStyleLbl="parChTrans1D3" presStyleIdx="7" presStyleCnt="12"/>
      <dgm:spPr/>
    </dgm:pt>
    <dgm:pt modelId="{2F069679-5561-4806-9935-6D25593EBA90}" type="pres">
      <dgm:prSet presAssocID="{CA65E343-C5CB-45D1-B759-39DCFDCF24BB}" presName="hierRoot2" presStyleCnt="0">
        <dgm:presLayoutVars>
          <dgm:hierBranch val="init"/>
        </dgm:presLayoutVars>
      </dgm:prSet>
      <dgm:spPr/>
    </dgm:pt>
    <dgm:pt modelId="{CF17584A-2BD8-4E3F-A1A9-CDFECFE911F4}" type="pres">
      <dgm:prSet presAssocID="{CA65E343-C5CB-45D1-B759-39DCFDCF24BB}" presName="rootComposite2" presStyleCnt="0"/>
      <dgm:spPr/>
    </dgm:pt>
    <dgm:pt modelId="{799A64B4-8F58-4579-A7FC-8FDFDE50ACFD}" type="pres">
      <dgm:prSet presAssocID="{CA65E343-C5CB-45D1-B759-39DCFDCF24BB}" presName="rootText2" presStyleLbl="alignAcc1" presStyleIdx="0" presStyleCnt="0">
        <dgm:presLayoutVars>
          <dgm:chPref val="3"/>
        </dgm:presLayoutVars>
      </dgm:prSet>
      <dgm:spPr/>
    </dgm:pt>
    <dgm:pt modelId="{70D45AA8-3DBB-4F31-9350-DAA9EA49852D}" type="pres">
      <dgm:prSet presAssocID="{CA65E343-C5CB-45D1-B759-39DCFDCF24BB}" presName="topArc2" presStyleLbl="parChTrans1D1" presStyleIdx="48" presStyleCnt="58"/>
      <dgm:spPr/>
    </dgm:pt>
    <dgm:pt modelId="{89FB422F-0F43-4114-8E50-ABC69F00AE7E}" type="pres">
      <dgm:prSet presAssocID="{CA65E343-C5CB-45D1-B759-39DCFDCF24BB}" presName="bottomArc2" presStyleLbl="parChTrans1D1" presStyleIdx="49" presStyleCnt="58"/>
      <dgm:spPr/>
    </dgm:pt>
    <dgm:pt modelId="{9EBE8304-C742-4897-86CA-E83CB8CC1ABC}" type="pres">
      <dgm:prSet presAssocID="{CA65E343-C5CB-45D1-B759-39DCFDCF24BB}" presName="topConnNode2" presStyleLbl="node3" presStyleIdx="0" presStyleCnt="0"/>
      <dgm:spPr/>
    </dgm:pt>
    <dgm:pt modelId="{2E3FF8C9-6FCF-44F1-9154-2152CB65DE92}" type="pres">
      <dgm:prSet presAssocID="{CA65E343-C5CB-45D1-B759-39DCFDCF24BB}" presName="hierChild4" presStyleCnt="0"/>
      <dgm:spPr/>
    </dgm:pt>
    <dgm:pt modelId="{053BB992-0485-4FE2-824D-9238E16BEE98}" type="pres">
      <dgm:prSet presAssocID="{CA65E343-C5CB-45D1-B759-39DCFDCF24BB}" presName="hierChild5" presStyleCnt="0"/>
      <dgm:spPr/>
    </dgm:pt>
    <dgm:pt modelId="{4154BD1B-1886-400F-BE1F-EB7E1BBBBEF9}" type="pres">
      <dgm:prSet presAssocID="{77DE870A-7A66-4F58-A39E-9F6DE2F25982}" presName="Name28" presStyleLbl="parChTrans1D3" presStyleIdx="8" presStyleCnt="12"/>
      <dgm:spPr/>
    </dgm:pt>
    <dgm:pt modelId="{B662E8CC-A6D8-46C4-8BEB-20EE6209B3AB}" type="pres">
      <dgm:prSet presAssocID="{7BE2D0DF-99AE-4BFD-923F-871011CB491A}" presName="hierRoot2" presStyleCnt="0">
        <dgm:presLayoutVars>
          <dgm:hierBranch val="init"/>
        </dgm:presLayoutVars>
      </dgm:prSet>
      <dgm:spPr/>
    </dgm:pt>
    <dgm:pt modelId="{ECEFFAF7-A228-4120-93A0-EA90F9229561}" type="pres">
      <dgm:prSet presAssocID="{7BE2D0DF-99AE-4BFD-923F-871011CB491A}" presName="rootComposite2" presStyleCnt="0"/>
      <dgm:spPr/>
    </dgm:pt>
    <dgm:pt modelId="{F045F60C-56E2-4C21-AB6A-3EB7EEDFDDE2}" type="pres">
      <dgm:prSet presAssocID="{7BE2D0DF-99AE-4BFD-923F-871011CB491A}" presName="rootText2" presStyleLbl="alignAcc1" presStyleIdx="0" presStyleCnt="0">
        <dgm:presLayoutVars>
          <dgm:chPref val="3"/>
        </dgm:presLayoutVars>
      </dgm:prSet>
      <dgm:spPr/>
    </dgm:pt>
    <dgm:pt modelId="{1B0291B9-3979-4405-90DC-5CAB3CF9428D}" type="pres">
      <dgm:prSet presAssocID="{7BE2D0DF-99AE-4BFD-923F-871011CB491A}" presName="topArc2" presStyleLbl="parChTrans1D1" presStyleIdx="50" presStyleCnt="58"/>
      <dgm:spPr/>
    </dgm:pt>
    <dgm:pt modelId="{81B3EAAA-1EF9-4366-8230-ACD3102281C2}" type="pres">
      <dgm:prSet presAssocID="{7BE2D0DF-99AE-4BFD-923F-871011CB491A}" presName="bottomArc2" presStyleLbl="parChTrans1D1" presStyleIdx="51" presStyleCnt="58"/>
      <dgm:spPr/>
    </dgm:pt>
    <dgm:pt modelId="{F9F1F99E-42D0-4525-B7C0-F4DCD1B67677}" type="pres">
      <dgm:prSet presAssocID="{7BE2D0DF-99AE-4BFD-923F-871011CB491A}" presName="topConnNode2" presStyleLbl="node3" presStyleIdx="0" presStyleCnt="0"/>
      <dgm:spPr/>
    </dgm:pt>
    <dgm:pt modelId="{9229EA0C-8731-4DDF-90C9-6D3C2FFE33E1}" type="pres">
      <dgm:prSet presAssocID="{7BE2D0DF-99AE-4BFD-923F-871011CB491A}" presName="hierChild4" presStyleCnt="0"/>
      <dgm:spPr/>
    </dgm:pt>
    <dgm:pt modelId="{C407EE92-2E90-422A-9C3B-40CEC2EF1BA7}" type="pres">
      <dgm:prSet presAssocID="{7BE2D0DF-99AE-4BFD-923F-871011CB491A}" presName="hierChild5" presStyleCnt="0"/>
      <dgm:spPr/>
    </dgm:pt>
    <dgm:pt modelId="{D422F0F3-5D3B-48F7-ABAC-4FAFBD42EA72}" type="pres">
      <dgm:prSet presAssocID="{92D72938-D6DC-47B5-971A-798EF4A8A7BC}" presName="Name28" presStyleLbl="parChTrans1D3" presStyleIdx="9" presStyleCnt="12"/>
      <dgm:spPr/>
    </dgm:pt>
    <dgm:pt modelId="{BC678663-CE74-48E9-AF59-F35E51515B1E}" type="pres">
      <dgm:prSet presAssocID="{8074F015-91B2-4DB0-AEB4-1DD17AE1E56E}" presName="hierRoot2" presStyleCnt="0">
        <dgm:presLayoutVars>
          <dgm:hierBranch val="init"/>
        </dgm:presLayoutVars>
      </dgm:prSet>
      <dgm:spPr/>
    </dgm:pt>
    <dgm:pt modelId="{FA6FBA50-5308-4598-B173-2EBE2447AC15}" type="pres">
      <dgm:prSet presAssocID="{8074F015-91B2-4DB0-AEB4-1DD17AE1E56E}" presName="rootComposite2" presStyleCnt="0"/>
      <dgm:spPr/>
    </dgm:pt>
    <dgm:pt modelId="{40F9604B-2442-4456-8724-FDA3EE6376B9}" type="pres">
      <dgm:prSet presAssocID="{8074F015-91B2-4DB0-AEB4-1DD17AE1E56E}" presName="rootText2" presStyleLbl="alignAcc1" presStyleIdx="0" presStyleCnt="0">
        <dgm:presLayoutVars>
          <dgm:chPref val="3"/>
        </dgm:presLayoutVars>
      </dgm:prSet>
      <dgm:spPr/>
    </dgm:pt>
    <dgm:pt modelId="{F1814884-1916-400B-B5A3-A340CB944DE6}" type="pres">
      <dgm:prSet presAssocID="{8074F015-91B2-4DB0-AEB4-1DD17AE1E56E}" presName="topArc2" presStyleLbl="parChTrans1D1" presStyleIdx="52" presStyleCnt="58"/>
      <dgm:spPr/>
    </dgm:pt>
    <dgm:pt modelId="{711D32DC-07A0-4685-9767-C2E4C5B3487F}" type="pres">
      <dgm:prSet presAssocID="{8074F015-91B2-4DB0-AEB4-1DD17AE1E56E}" presName="bottomArc2" presStyleLbl="parChTrans1D1" presStyleIdx="53" presStyleCnt="58"/>
      <dgm:spPr/>
    </dgm:pt>
    <dgm:pt modelId="{BEB3F88A-7376-4F66-AEDE-EF462C590739}" type="pres">
      <dgm:prSet presAssocID="{8074F015-91B2-4DB0-AEB4-1DD17AE1E56E}" presName="topConnNode2" presStyleLbl="node3" presStyleIdx="0" presStyleCnt="0"/>
      <dgm:spPr/>
    </dgm:pt>
    <dgm:pt modelId="{A993ED6D-CE8F-4EB4-81BE-25DF467C0123}" type="pres">
      <dgm:prSet presAssocID="{8074F015-91B2-4DB0-AEB4-1DD17AE1E56E}" presName="hierChild4" presStyleCnt="0"/>
      <dgm:spPr/>
    </dgm:pt>
    <dgm:pt modelId="{8F906902-02E3-47CC-8B45-C1CF7D76CC88}" type="pres">
      <dgm:prSet presAssocID="{8074F015-91B2-4DB0-AEB4-1DD17AE1E56E}" presName="hierChild5" presStyleCnt="0"/>
      <dgm:spPr/>
    </dgm:pt>
    <dgm:pt modelId="{9119E0DD-3860-4927-AD16-DC90AD7EE599}" type="pres">
      <dgm:prSet presAssocID="{E8365120-EE92-42E3-98B6-FDA888BD4BD8}" presName="Name28" presStyleLbl="parChTrans1D3" presStyleIdx="10" presStyleCnt="12"/>
      <dgm:spPr/>
    </dgm:pt>
    <dgm:pt modelId="{F051EA8C-D808-4824-BA95-37C5751DE4CD}" type="pres">
      <dgm:prSet presAssocID="{BCD935A9-624D-4F16-ABB3-79DCEF74D2C0}" presName="hierRoot2" presStyleCnt="0">
        <dgm:presLayoutVars>
          <dgm:hierBranch val="init"/>
        </dgm:presLayoutVars>
      </dgm:prSet>
      <dgm:spPr/>
    </dgm:pt>
    <dgm:pt modelId="{228C1040-D459-4FA2-BDD9-7A440C671F20}" type="pres">
      <dgm:prSet presAssocID="{BCD935A9-624D-4F16-ABB3-79DCEF74D2C0}" presName="rootComposite2" presStyleCnt="0"/>
      <dgm:spPr/>
    </dgm:pt>
    <dgm:pt modelId="{7FEE03AD-807E-4C18-B6CC-6B602E454F20}" type="pres">
      <dgm:prSet presAssocID="{BCD935A9-624D-4F16-ABB3-79DCEF74D2C0}" presName="rootText2" presStyleLbl="alignAcc1" presStyleIdx="0" presStyleCnt="0">
        <dgm:presLayoutVars>
          <dgm:chPref val="3"/>
        </dgm:presLayoutVars>
      </dgm:prSet>
      <dgm:spPr/>
    </dgm:pt>
    <dgm:pt modelId="{B2E30B10-CF1E-4DA6-A24D-59F3EA18F0B8}" type="pres">
      <dgm:prSet presAssocID="{BCD935A9-624D-4F16-ABB3-79DCEF74D2C0}" presName="topArc2" presStyleLbl="parChTrans1D1" presStyleIdx="54" presStyleCnt="58"/>
      <dgm:spPr/>
    </dgm:pt>
    <dgm:pt modelId="{835B743A-5E60-4055-BF8A-3754115EFB57}" type="pres">
      <dgm:prSet presAssocID="{BCD935A9-624D-4F16-ABB3-79DCEF74D2C0}" presName="bottomArc2" presStyleLbl="parChTrans1D1" presStyleIdx="55" presStyleCnt="58"/>
      <dgm:spPr/>
    </dgm:pt>
    <dgm:pt modelId="{D70716C8-B2B2-44D0-956F-C16F0BBC19EA}" type="pres">
      <dgm:prSet presAssocID="{BCD935A9-624D-4F16-ABB3-79DCEF74D2C0}" presName="topConnNode2" presStyleLbl="node3" presStyleIdx="0" presStyleCnt="0"/>
      <dgm:spPr/>
    </dgm:pt>
    <dgm:pt modelId="{F635D7F3-CE66-4BDF-B3B9-736119CF9245}" type="pres">
      <dgm:prSet presAssocID="{BCD935A9-624D-4F16-ABB3-79DCEF74D2C0}" presName="hierChild4" presStyleCnt="0"/>
      <dgm:spPr/>
    </dgm:pt>
    <dgm:pt modelId="{FBB2790C-5387-4FCA-AC05-EB4B1E576DC6}" type="pres">
      <dgm:prSet presAssocID="{BCD935A9-624D-4F16-ABB3-79DCEF74D2C0}" presName="hierChild5" presStyleCnt="0"/>
      <dgm:spPr/>
    </dgm:pt>
    <dgm:pt modelId="{E057661B-D93B-4C49-9E21-8F761174375A}" type="pres">
      <dgm:prSet presAssocID="{02B2101F-36DF-4504-965A-89306A861ED0}" presName="Name28" presStyleLbl="parChTrans1D3" presStyleIdx="11" presStyleCnt="12"/>
      <dgm:spPr/>
    </dgm:pt>
    <dgm:pt modelId="{4D44A946-4994-4959-B619-93C979B8CD64}" type="pres">
      <dgm:prSet presAssocID="{5B75C927-1E20-47F4-8F79-F65E097C47E1}" presName="hierRoot2" presStyleCnt="0">
        <dgm:presLayoutVars>
          <dgm:hierBranch val="init"/>
        </dgm:presLayoutVars>
      </dgm:prSet>
      <dgm:spPr/>
    </dgm:pt>
    <dgm:pt modelId="{64A5A276-83EE-40C9-9394-DF540F7D13A7}" type="pres">
      <dgm:prSet presAssocID="{5B75C927-1E20-47F4-8F79-F65E097C47E1}" presName="rootComposite2" presStyleCnt="0"/>
      <dgm:spPr/>
    </dgm:pt>
    <dgm:pt modelId="{E9579C99-3F4E-4EC9-BF88-4079E7276C3D}" type="pres">
      <dgm:prSet presAssocID="{5B75C927-1E20-47F4-8F79-F65E097C47E1}" presName="rootText2" presStyleLbl="alignAcc1" presStyleIdx="0" presStyleCnt="0">
        <dgm:presLayoutVars>
          <dgm:chPref val="3"/>
        </dgm:presLayoutVars>
      </dgm:prSet>
      <dgm:spPr/>
    </dgm:pt>
    <dgm:pt modelId="{FC76B519-6BA7-4CC7-B1EF-6DFF11FDE603}" type="pres">
      <dgm:prSet presAssocID="{5B75C927-1E20-47F4-8F79-F65E097C47E1}" presName="topArc2" presStyleLbl="parChTrans1D1" presStyleIdx="56" presStyleCnt="58"/>
      <dgm:spPr/>
    </dgm:pt>
    <dgm:pt modelId="{FF6C8AB3-4BB2-421F-BCFA-104509F3B27D}" type="pres">
      <dgm:prSet presAssocID="{5B75C927-1E20-47F4-8F79-F65E097C47E1}" presName="bottomArc2" presStyleLbl="parChTrans1D1" presStyleIdx="57" presStyleCnt="58"/>
      <dgm:spPr/>
    </dgm:pt>
    <dgm:pt modelId="{21BAC8CB-BCB5-4B61-939C-34E0D9A1D746}" type="pres">
      <dgm:prSet presAssocID="{5B75C927-1E20-47F4-8F79-F65E097C47E1}" presName="topConnNode2" presStyleLbl="node3" presStyleIdx="0" presStyleCnt="0"/>
      <dgm:spPr/>
    </dgm:pt>
    <dgm:pt modelId="{13D94BA7-DC3B-43EB-8EB7-FF3007388D38}" type="pres">
      <dgm:prSet presAssocID="{5B75C927-1E20-47F4-8F79-F65E097C47E1}" presName="hierChild4" presStyleCnt="0"/>
      <dgm:spPr/>
    </dgm:pt>
    <dgm:pt modelId="{76076D5F-E952-4AE0-8D31-0814F35FD994}" type="pres">
      <dgm:prSet presAssocID="{5B75C927-1E20-47F4-8F79-F65E097C47E1}" presName="hierChild5" presStyleCnt="0"/>
      <dgm:spPr/>
    </dgm:pt>
    <dgm:pt modelId="{0E8EB6BA-FF5F-45A4-963A-5D177C9B8181}" type="pres">
      <dgm:prSet presAssocID="{C5C11DAA-F270-41DC-8752-45EF04C0300A}" presName="hierChild5" presStyleCnt="0"/>
      <dgm:spPr/>
    </dgm:pt>
    <dgm:pt modelId="{5AD0AF8B-CE9C-4F18-ADEB-148A8D0BC787}" type="pres">
      <dgm:prSet presAssocID="{19D77E19-B792-4F04-9E8B-1FAD1B81F605}" presName="hierChild3" presStyleCnt="0"/>
      <dgm:spPr/>
    </dgm:pt>
  </dgm:ptLst>
  <dgm:cxnLst>
    <dgm:cxn modelId="{B0E87EDE-883A-4338-8012-9B20C93A3C9D}" type="presOf" srcId="{5B75C927-1E20-47F4-8F79-F65E097C47E1}" destId="{21BAC8CB-BCB5-4B61-939C-34E0D9A1D746}" srcOrd="1" destOrd="0" presId="urn:microsoft.com/office/officeart/2008/layout/HalfCircleOrganizationChart"/>
    <dgm:cxn modelId="{B3521B02-E76D-4AB4-A08E-A567DE695F3A}" type="presOf" srcId="{94F6D2E1-57FC-47F9-AB47-9C7E5E6E66DE}" destId="{6E1D17FD-28C3-4F86-A32B-2ECCE6DE835C}" srcOrd="0" destOrd="0" presId="urn:microsoft.com/office/officeart/2008/layout/HalfCircleOrganizationChart"/>
    <dgm:cxn modelId="{468BBEBC-E47C-487C-8979-DCEA1B05E96C}" srcId="{E6E8B916-2C8F-4FB0-9A04-F91CAC26BCAE}" destId="{34FCA288-4CB7-4E9F-B80E-89E574F23F3A}" srcOrd="4" destOrd="0" parTransId="{033FB4FE-BAA1-4DC2-A8D9-011B120C0E1A}" sibTransId="{4754DB1F-80AB-4072-8D91-3A5EBC7DC1AA}"/>
    <dgm:cxn modelId="{410164CE-1A68-402C-B8F6-D51FD99EAC4D}" type="presOf" srcId="{0AB5E4EF-EE64-4570-8524-74B3A023116E}" destId="{B5F4930C-3D61-4260-A4A7-4B72A887B075}" srcOrd="0" destOrd="0" presId="urn:microsoft.com/office/officeart/2008/layout/HalfCircleOrganizationChart"/>
    <dgm:cxn modelId="{FCE17582-7621-4ED5-82A2-D2459CB34317}" type="presOf" srcId="{CA65E343-C5CB-45D1-B759-39DCFDCF24BB}" destId="{9EBE8304-C742-4897-86CA-E83CB8CC1ABC}" srcOrd="1" destOrd="0" presId="urn:microsoft.com/office/officeart/2008/layout/HalfCircleOrganizationChart"/>
    <dgm:cxn modelId="{442C94E0-63B0-4300-8B26-A8BAD89103B7}" type="presOf" srcId="{12BC37B2-516F-4EDE-8B72-09E47DF8CEF7}" destId="{3599C7F7-1EB1-4CEC-9E49-7EE14674335C}" srcOrd="1" destOrd="0" presId="urn:microsoft.com/office/officeart/2008/layout/HalfCircleOrganizationChart"/>
    <dgm:cxn modelId="{DD3462D8-6939-4239-97A9-72A742012466}" type="presOf" srcId="{370DE155-A15C-4DD3-BF4E-4ED030391F77}" destId="{3E94779B-2A82-48FA-B690-7D9E31B3136A}" srcOrd="0" destOrd="0" presId="urn:microsoft.com/office/officeart/2008/layout/HalfCircleOrganizationChart"/>
    <dgm:cxn modelId="{2AD635D2-09A3-4BDB-BABE-DFE84F8FED9D}" type="presOf" srcId="{9B844B0E-23BB-41EE-A8F7-25CFD2B40745}" destId="{421B28C2-B869-4091-A374-372A60D3F927}" srcOrd="0" destOrd="0" presId="urn:microsoft.com/office/officeart/2008/layout/HalfCircleOrganizationChart"/>
    <dgm:cxn modelId="{EAAFAF71-87F5-4089-BC28-0F58BDA6DAF9}" type="presOf" srcId="{21BFF717-EE3C-49BC-83DB-BC13CF0BE759}" destId="{E9CE678D-A518-493A-A41C-FBF6520D4110}" srcOrd="0" destOrd="0" presId="urn:microsoft.com/office/officeart/2008/layout/HalfCircleOrganizationChart"/>
    <dgm:cxn modelId="{45AFB2E0-78C4-4F9C-8BBC-968CA986F16E}" type="presOf" srcId="{DD018EFB-36B8-4872-9A4A-27DCBB6F6ADD}" destId="{0F0BB516-7F18-4E21-BD88-4A3277D4A7EA}" srcOrd="0" destOrd="0" presId="urn:microsoft.com/office/officeart/2008/layout/HalfCircleOrganizationChart"/>
    <dgm:cxn modelId="{268A19C5-2505-437E-88FA-578A6B48DB8E}" type="presOf" srcId="{3C1918AD-8831-486E-9FEF-35DE54849734}" destId="{7AFB84E3-39FE-4179-919D-3F1CC63734FC}" srcOrd="0" destOrd="0" presId="urn:microsoft.com/office/officeart/2008/layout/HalfCircleOrganizationChart"/>
    <dgm:cxn modelId="{D69A4311-7DF7-4442-98EB-61F474788346}" type="presOf" srcId="{94F6D2E1-57FC-47F9-AB47-9C7E5E6E66DE}" destId="{CE76FC83-617A-4435-A18B-D4EEAADD243B}" srcOrd="1" destOrd="0" presId="urn:microsoft.com/office/officeart/2008/layout/HalfCircleOrganizationChart"/>
    <dgm:cxn modelId="{ADED5C7B-76BF-4D6A-B198-0DC5188E8B12}" srcId="{19D77E19-B792-4F04-9E8B-1FAD1B81F605}" destId="{94F6D2E1-57FC-47F9-AB47-9C7E5E6E66DE}" srcOrd="0" destOrd="0" parTransId="{0AB5E4EF-EE64-4570-8524-74B3A023116E}" sibTransId="{729FDBF8-C597-43EA-8FBA-F125A960278D}"/>
    <dgm:cxn modelId="{AD5364CF-25F9-42D7-97E0-EC4ED1867303}" type="presOf" srcId="{6DB507FB-A9C6-49F5-BB13-083AB0907D21}" destId="{49F6BE84-2C06-4049-9D69-3DA93774FB99}" srcOrd="0" destOrd="0" presId="urn:microsoft.com/office/officeart/2008/layout/HalfCircleOrganizationChart"/>
    <dgm:cxn modelId="{83533428-2C79-4C07-87D3-E43421B48EA2}" type="presOf" srcId="{3BF4535E-392E-4F2E-8DCC-FB49CA5648CA}" destId="{4E671CFA-215E-4A78-871A-50A0605D340A}" srcOrd="0" destOrd="0" presId="urn:microsoft.com/office/officeart/2008/layout/HalfCircleOrganizationChart"/>
    <dgm:cxn modelId="{FA96A512-0CA8-4877-ADA2-E071020553E7}" type="presOf" srcId="{5D89C4E9-FAA0-45DC-9697-B738E08B2213}" destId="{7AAD62DF-C777-4BA0-A6A9-02BEBAA3F50F}" srcOrd="0" destOrd="0" presId="urn:microsoft.com/office/officeart/2008/layout/HalfCircleOrganizationChart"/>
    <dgm:cxn modelId="{66991260-9838-48EC-B7A6-AAEBF2BC3278}" type="presOf" srcId="{55EBA2B9-E6CF-466B-8813-FFA48A4E3E3E}" destId="{6510F571-87D1-4257-83F3-D669EACFF3DB}" srcOrd="0" destOrd="0" presId="urn:microsoft.com/office/officeart/2008/layout/HalfCircleOrganizationChart"/>
    <dgm:cxn modelId="{0B2C7637-08A6-45D7-948E-77B0760107BB}" type="presOf" srcId="{8074F015-91B2-4DB0-AEB4-1DD17AE1E56E}" destId="{40F9604B-2442-4456-8724-FDA3EE6376B9}" srcOrd="0" destOrd="0" presId="urn:microsoft.com/office/officeart/2008/layout/HalfCircleOrganizationChart"/>
    <dgm:cxn modelId="{5E76FFF6-EA4E-480A-8C82-A9050B847763}" type="presOf" srcId="{50DA390C-6D60-4B9F-A089-F8A8FCA805BB}" destId="{E81E8545-F07A-434E-AE99-052CB0C11010}" srcOrd="0" destOrd="0" presId="urn:microsoft.com/office/officeart/2008/layout/HalfCircleOrganizationChart"/>
    <dgm:cxn modelId="{32EE9D13-9E44-4753-B95D-A6665CF20157}" srcId="{C5C11DAA-F270-41DC-8752-45EF04C0300A}" destId="{9A1E62EB-405D-4664-A56B-FBE4A335DB6E}" srcOrd="0" destOrd="0" parTransId="{2038A3B8-0BD4-4254-B618-12707E3BC7E5}" sibTransId="{0D27DD2B-20D0-4CAA-B42F-A2B79BD6ECA1}"/>
    <dgm:cxn modelId="{86B13B9E-6E5B-4454-9C56-E8A298E9E3FA}" type="presOf" srcId="{DCAF1D7F-B8F0-41DA-BCE7-AD2FCEC9C5FF}" destId="{B28F629D-AD57-4420-A5C8-D3901DBC9DE6}" srcOrd="0" destOrd="0" presId="urn:microsoft.com/office/officeart/2008/layout/HalfCircleOrganizationChart"/>
    <dgm:cxn modelId="{9E84BC77-2186-4244-9372-0ED132930443}" type="presOf" srcId="{EA8526E2-459D-4B9E-9CFF-A73A86036989}" destId="{8FA81FF9-39FE-4E96-B3FC-8F5444605F90}" srcOrd="0" destOrd="0" presId="urn:microsoft.com/office/officeart/2008/layout/HalfCircleOrganizationChart"/>
    <dgm:cxn modelId="{17D4B957-BA56-4827-A974-AE542F11B70E}" type="presOf" srcId="{CD1CBE92-A26F-4D87-ABC6-3BCFCB00DD9E}" destId="{EF51C8ED-A950-453A-BD5B-D9E32EE1C438}" srcOrd="0" destOrd="0" presId="urn:microsoft.com/office/officeart/2008/layout/HalfCircleOrganizationChart"/>
    <dgm:cxn modelId="{8C981E00-52E8-498B-B9D2-CF176C21DC2A}" type="presOf" srcId="{370DE155-A15C-4DD3-BF4E-4ED030391F77}" destId="{9B8D6522-D575-40C3-9EC5-B08702A48018}" srcOrd="1" destOrd="0" presId="urn:microsoft.com/office/officeart/2008/layout/HalfCircleOrganizationChart"/>
    <dgm:cxn modelId="{2EE18209-A842-4105-B63D-F28D4996ADFE}" srcId="{94F6D2E1-57FC-47F9-AB47-9C7E5E6E66DE}" destId="{E6E8B916-2C8F-4FB0-9A04-F91CAC26BCAE}" srcOrd="3" destOrd="0" parTransId="{BAB5A245-04D1-4EC8-8626-D77EB6A44E16}" sibTransId="{1864796C-09FC-4930-BB4B-01A7B5BB0F90}"/>
    <dgm:cxn modelId="{02899648-1B48-4381-AC32-D4E5C92F6660}" type="presOf" srcId="{45C6BF7C-9D39-43ED-B47E-1B25E52E63C6}" destId="{76C5954B-5CD2-4ED5-BDA9-85414B76086B}" srcOrd="0" destOrd="0" presId="urn:microsoft.com/office/officeart/2008/layout/HalfCircleOrganizationChart"/>
    <dgm:cxn modelId="{414B39CB-1F52-4718-A585-947D56745496}" srcId="{94F6D2E1-57FC-47F9-AB47-9C7E5E6E66DE}" destId="{D179D546-5593-4B35-A549-7EC30C877344}" srcOrd="4" destOrd="0" parTransId="{382DAE68-A658-42F9-872C-2CFE92412372}" sibTransId="{EC36A483-E0E2-47EA-B6F6-93A33F983AC8}"/>
    <dgm:cxn modelId="{5D877F7C-9BC6-47C0-AE6E-CE765A6BBBCE}" type="presOf" srcId="{7BE2D0DF-99AE-4BFD-923F-871011CB491A}" destId="{F045F60C-56E2-4C21-AB6A-3EB7EEDFDDE2}" srcOrd="0" destOrd="0" presId="urn:microsoft.com/office/officeart/2008/layout/HalfCircleOrganizationChart"/>
    <dgm:cxn modelId="{7BAC9B9F-97FE-44D5-8458-04EF347FC084}" type="presOf" srcId="{4B0DA305-BC07-4752-AAEB-E8784ADF5C16}" destId="{E7ED6F40-3A94-4551-A026-3A413316CB56}" srcOrd="0" destOrd="0" presId="urn:microsoft.com/office/officeart/2008/layout/HalfCircleOrganizationChart"/>
    <dgm:cxn modelId="{E0B151ED-2B47-4BA5-9051-8AFCEBDBA425}" srcId="{94F6D2E1-57FC-47F9-AB47-9C7E5E6E66DE}" destId="{EA8526E2-459D-4B9E-9CFF-A73A86036989}" srcOrd="0" destOrd="0" parTransId="{5D89C4E9-FAA0-45DC-9697-B738E08B2213}" sibTransId="{D83534B3-340B-4704-8A5F-5982D7FF233E}"/>
    <dgm:cxn modelId="{B0CB17B4-B3EA-4771-935E-B09642015288}" srcId="{19D77E19-B792-4F04-9E8B-1FAD1B81F605}" destId="{C5C11DAA-F270-41DC-8752-45EF04C0300A}" srcOrd="1" destOrd="0" parTransId="{21BFF717-EE3C-49BC-83DB-BC13CF0BE759}" sibTransId="{7D276656-D1AF-4F74-BD52-E2DA6CC46D89}"/>
    <dgm:cxn modelId="{717EA9A1-9E03-403E-BBC7-683A8D02B288}" type="presOf" srcId="{2038A3B8-0BD4-4254-B618-12707E3BC7E5}" destId="{C9A8AD70-F50B-49DB-87B9-5713904DB74B}" srcOrd="0" destOrd="0" presId="urn:microsoft.com/office/officeart/2008/layout/HalfCircleOrganizationChart"/>
    <dgm:cxn modelId="{01765DA4-DB19-4CC4-AA8B-D9BA5963C135}" srcId="{B6E7858F-E404-45B3-9D45-09416F027547}" destId="{370DE155-A15C-4DD3-BF4E-4ED030391F77}" srcOrd="0" destOrd="0" parTransId="{DCAF1D7F-B8F0-41DA-BCE7-AD2FCEC9C5FF}" sibTransId="{730F850B-B5A4-4B6C-8FB1-7595D16F5B95}"/>
    <dgm:cxn modelId="{B8B471CF-4A84-451B-9A4B-1AA669B90F0B}" type="presOf" srcId="{43AEAEC7-7F11-44A7-9F91-3D79EDEA4465}" destId="{CF57280C-A292-40C9-8621-FB024C0D04BD}" srcOrd="0" destOrd="0" presId="urn:microsoft.com/office/officeart/2008/layout/HalfCircleOrganizationChart"/>
    <dgm:cxn modelId="{0259BA9A-49B3-43AC-8151-B7E60FEBD5C0}" type="presOf" srcId="{D1815145-3AD4-409B-9CDF-44F913DD5BC0}" destId="{92F5325E-B28D-47F1-9F18-1BF7F8F40B87}" srcOrd="0" destOrd="0" presId="urn:microsoft.com/office/officeart/2008/layout/HalfCircleOrganizationChart"/>
    <dgm:cxn modelId="{D3DD9AA1-F282-4AB9-BB97-6E098C2C825B}" srcId="{94F6D2E1-57FC-47F9-AB47-9C7E5E6E66DE}" destId="{D1815145-3AD4-409B-9CDF-44F913DD5BC0}" srcOrd="1" destOrd="0" parTransId="{50DA390C-6D60-4B9F-A089-F8A8FCA805BB}" sibTransId="{10905377-4731-4075-9E64-2A930819C8AB}"/>
    <dgm:cxn modelId="{C2BC5154-AE88-4910-8993-F392A9BFC123}" srcId="{F0B8D487-CD93-41BA-BC50-ACACBBD7F602}" destId="{19D77E19-B792-4F04-9E8B-1FAD1B81F605}" srcOrd="0" destOrd="0" parTransId="{73D45F75-5F0E-4BC8-A7F2-0CC9FCCF5A63}" sibTransId="{542DC384-BA0E-4AB7-9F54-B276FE2B548F}"/>
    <dgm:cxn modelId="{DDAAFE6D-C07E-456B-9CDE-EC58F4E6C122}" type="presOf" srcId="{FED5DF19-4D73-45D0-9B8D-8E58C6B4FC6D}" destId="{3350CDA1-94F7-442D-BE28-048E5F6808EE}" srcOrd="0" destOrd="0" presId="urn:microsoft.com/office/officeart/2008/layout/HalfCircleOrganizationChart"/>
    <dgm:cxn modelId="{E00B10F1-8433-4FB3-A944-C2A9E79461D1}" srcId="{B6E7858F-E404-45B3-9D45-09416F027547}" destId="{C655829D-409D-4A6D-9010-B9E4259DBC80}" srcOrd="1" destOrd="0" parTransId="{DD018EFB-36B8-4872-9A4A-27DCBB6F6ADD}" sibTransId="{4CA75EB1-3DF2-47B9-A859-EB0AF7829E9F}"/>
    <dgm:cxn modelId="{DD060163-136F-46E1-A27C-357B8DD7A2AE}" srcId="{D1815145-3AD4-409B-9CDF-44F913DD5BC0}" destId="{0059E8A3-0030-402A-86CE-5DD6037AFEF0}" srcOrd="0" destOrd="0" parTransId="{43AEAEC7-7F11-44A7-9F91-3D79EDEA4465}" sibTransId="{3F293B96-F672-4D53-A02C-61C1B976732B}"/>
    <dgm:cxn modelId="{11C067D9-736D-4520-893D-278CF6FBC21E}" srcId="{C5C11DAA-F270-41DC-8752-45EF04C0300A}" destId="{5B75C927-1E20-47F4-8F79-F65E097C47E1}" srcOrd="5" destOrd="0" parTransId="{02B2101F-36DF-4504-965A-89306A861ED0}" sibTransId="{C909BA93-8D78-4AC3-853B-4001733B6640}"/>
    <dgm:cxn modelId="{3643FFD3-3516-4879-A242-19C0C7EF9AC6}" type="presOf" srcId="{382DAE68-A658-42F9-872C-2CFE92412372}" destId="{B9F50996-2877-4365-9E12-2114F0EDDA31}" srcOrd="0" destOrd="0" presId="urn:microsoft.com/office/officeart/2008/layout/HalfCircleOrganizationChart"/>
    <dgm:cxn modelId="{EE1C238E-29CC-4FEC-8A49-7513C7E71B09}" type="presOf" srcId="{0059E8A3-0030-402A-86CE-5DD6037AFEF0}" destId="{745A5097-CFF8-4D54-B586-65CEDDCE8E48}" srcOrd="1" destOrd="0" presId="urn:microsoft.com/office/officeart/2008/layout/HalfCircleOrganizationChart"/>
    <dgm:cxn modelId="{28B863F3-2183-4480-9232-29DB72A4ED3B}" type="presOf" srcId="{0059E8A3-0030-402A-86CE-5DD6037AFEF0}" destId="{5D63CB0D-ABAF-49A7-AE23-AF0352D1022D}" srcOrd="0" destOrd="0" presId="urn:microsoft.com/office/officeart/2008/layout/HalfCircleOrganizationChart"/>
    <dgm:cxn modelId="{3E5D5196-8ABB-4380-916D-D52EDCBDFBBB}" type="presOf" srcId="{D179D546-5593-4B35-A549-7EC30C877344}" destId="{86D07630-253E-4529-9913-57CFE600A9AE}" srcOrd="1" destOrd="0" presId="urn:microsoft.com/office/officeart/2008/layout/HalfCircleOrganizationChart"/>
    <dgm:cxn modelId="{B2B3D87E-603E-451D-BC94-2CF6868313DC}" srcId="{C5C11DAA-F270-41DC-8752-45EF04C0300A}" destId="{7BE2D0DF-99AE-4BFD-923F-871011CB491A}" srcOrd="2" destOrd="0" parTransId="{77DE870A-7A66-4F58-A39E-9F6DE2F25982}" sibTransId="{E7CDE7C9-5057-4C4B-9BC9-92A6ADBA7D33}"/>
    <dgm:cxn modelId="{39823D35-2549-445E-A6C7-FBFE3F80C9EE}" type="presOf" srcId="{19D77E19-B792-4F04-9E8B-1FAD1B81F605}" destId="{9D55492A-E3FD-45F1-9871-4269A32523B8}" srcOrd="1" destOrd="0" presId="urn:microsoft.com/office/officeart/2008/layout/HalfCircleOrganizationChart"/>
    <dgm:cxn modelId="{16A5D0C1-5301-4AE4-A056-F52BDE357D4B}" type="presOf" srcId="{E9D40B26-6434-4EA9-A913-C1577A811603}" destId="{FA07AACB-5F5E-48E4-B5D9-35199F1C4F04}" srcOrd="0" destOrd="0" presId="urn:microsoft.com/office/officeart/2008/layout/HalfCircleOrganizationChart"/>
    <dgm:cxn modelId="{9334D067-2409-43E0-BABF-051F73C8BE73}" type="presOf" srcId="{7D864E0D-1DAB-46C8-9824-1FFE8E21731C}" destId="{B4FCD85E-8E02-4FF2-906A-434EBE8A164B}" srcOrd="0" destOrd="0" presId="urn:microsoft.com/office/officeart/2008/layout/HalfCircleOrganizationChart"/>
    <dgm:cxn modelId="{9EA86D15-40E8-455F-ABD9-4BCF4077E124}" type="presOf" srcId="{617895A5-1CF4-4ECB-A1B0-1B453E25EDDE}" destId="{92051795-C708-444F-9394-7D0B48B7A7F0}" srcOrd="0" destOrd="0" presId="urn:microsoft.com/office/officeart/2008/layout/HalfCircleOrganizationChart"/>
    <dgm:cxn modelId="{6EE3A85E-9BDB-4F30-938E-CAD6EBE16EF4}" type="presOf" srcId="{FED5DF19-4D73-45D0-9B8D-8E58C6B4FC6D}" destId="{1B84AD51-61E5-4D19-9CFD-CF679CBC6752}" srcOrd="1" destOrd="0" presId="urn:microsoft.com/office/officeart/2008/layout/HalfCircleOrganizationChart"/>
    <dgm:cxn modelId="{B19CFD67-BAD5-49E9-8773-596E324A9CAE}" type="presOf" srcId="{3C1918AD-8831-486E-9FEF-35DE54849734}" destId="{8922D67D-C5A2-4D4D-BB59-245118E52DB7}" srcOrd="1" destOrd="0" presId="urn:microsoft.com/office/officeart/2008/layout/HalfCircleOrganizationChart"/>
    <dgm:cxn modelId="{34E76C05-E8BA-467D-B9D3-86EC8E761501}" type="presOf" srcId="{A8001FB1-3F69-407F-89B9-F1D378CD9EAD}" destId="{ACDA562D-EF05-4FFB-84A8-CCA6C361F6AA}" srcOrd="0" destOrd="0" presId="urn:microsoft.com/office/officeart/2008/layout/HalfCircleOrganizationChart"/>
    <dgm:cxn modelId="{8CD5B998-68B4-4544-9792-9C5863FFC27B}" type="presOf" srcId="{B6E7858F-E404-45B3-9D45-09416F027547}" destId="{F13C4971-39E6-4E5A-A492-2A2FE74FF2EB}" srcOrd="0" destOrd="0" presId="urn:microsoft.com/office/officeart/2008/layout/HalfCircleOrganizationChart"/>
    <dgm:cxn modelId="{5E984C64-6BA6-457F-B191-6A9528EBBEA0}" type="presOf" srcId="{C5C11DAA-F270-41DC-8752-45EF04C0300A}" destId="{B0724C50-FD15-43F0-8D35-7BC514D4DC07}" srcOrd="0" destOrd="0" presId="urn:microsoft.com/office/officeart/2008/layout/HalfCircleOrganizationChart"/>
    <dgm:cxn modelId="{1E0A2FAA-373E-473A-9AB1-7623857F672C}" type="presOf" srcId="{3BF4535E-392E-4F2E-8DCC-FB49CA5648CA}" destId="{00D31E4C-E17C-4B04-BB85-4D744E985C9C}" srcOrd="1" destOrd="0" presId="urn:microsoft.com/office/officeart/2008/layout/HalfCircleOrganizationChart"/>
    <dgm:cxn modelId="{52BF56AD-AF04-4374-B2F0-A7542F3A1DBA}" type="presOf" srcId="{E6E8B916-2C8F-4FB0-9A04-F91CAC26BCAE}" destId="{F4FEF1C4-0F1C-4F5E-89E0-96CAB75C515F}" srcOrd="0" destOrd="0" presId="urn:microsoft.com/office/officeart/2008/layout/HalfCircleOrganizationChart"/>
    <dgm:cxn modelId="{4F4470FB-877B-4173-A853-EC3DD3738B79}" srcId="{EA8526E2-459D-4B9E-9CFF-A73A86036989}" destId="{12BC37B2-516F-4EDE-8B72-09E47DF8CEF7}" srcOrd="1" destOrd="0" parTransId="{E40A52DC-1432-42F2-9F1E-035E3C6461EC}" sibTransId="{6D6F6840-174B-4EBB-BFDA-6759E87ECB25}"/>
    <dgm:cxn modelId="{191C37E8-7742-4D46-BDBA-5CE65303E899}" type="presOf" srcId="{4B0DA305-BC07-4752-AAEB-E8784ADF5C16}" destId="{758E0A1A-244E-4195-B468-271CDF901C09}" srcOrd="1" destOrd="0" presId="urn:microsoft.com/office/officeart/2008/layout/HalfCircleOrganizationChart"/>
    <dgm:cxn modelId="{EC0F0266-5B66-4743-A1F9-3C4C63806A0E}" srcId="{C5C11DAA-F270-41DC-8752-45EF04C0300A}" destId="{BCD935A9-624D-4F16-ABB3-79DCEF74D2C0}" srcOrd="4" destOrd="0" parTransId="{E8365120-EE92-42E3-98B6-FDA888BD4BD8}" sibTransId="{51163561-5688-47A3-846F-D76538889034}"/>
    <dgm:cxn modelId="{F84C6C94-FF77-4E53-9592-BAF55D4273CE}" type="presOf" srcId="{9A1E62EB-405D-4664-A56B-FBE4A335DB6E}" destId="{A6F44EDD-EA75-4B5A-B399-D0801E6325B3}" srcOrd="0" destOrd="0" presId="urn:microsoft.com/office/officeart/2008/layout/HalfCircleOrganizationChart"/>
    <dgm:cxn modelId="{B2DE56D8-9CC6-4D75-9E51-8CC256C66329}" type="presOf" srcId="{E8365120-EE92-42E3-98B6-FDA888BD4BD8}" destId="{9119E0DD-3860-4927-AD16-DC90AD7EE599}" srcOrd="0" destOrd="0" presId="urn:microsoft.com/office/officeart/2008/layout/HalfCircleOrganizationChart"/>
    <dgm:cxn modelId="{9B6460EF-50AB-48CD-B541-CE7B5F668C80}" srcId="{D1815145-3AD4-409B-9CDF-44F913DD5BC0}" destId="{4B0DA305-BC07-4752-AAEB-E8784ADF5C16}" srcOrd="2" destOrd="0" parTransId="{55EBA2B9-E6CF-466B-8813-FFA48A4E3E3E}" sibTransId="{7494385E-C4EC-4B9A-AF47-3610073BB4FB}"/>
    <dgm:cxn modelId="{902A9B02-41EF-4CD0-82FF-15D28E581944}" srcId="{E6E8B916-2C8F-4FB0-9A04-F91CAC26BCAE}" destId="{CD1CBE92-A26F-4D87-ABC6-3BCFCB00DD9E}" srcOrd="2" destOrd="0" parTransId="{45C6BF7C-9D39-43ED-B47E-1B25E52E63C6}" sibTransId="{FF824C39-BE78-492B-B7CE-683CBFFF45DE}"/>
    <dgm:cxn modelId="{87637D8E-5A45-4721-AC94-62AA44852DDB}" type="presOf" srcId="{EA8526E2-459D-4B9E-9CFF-A73A86036989}" destId="{1B5F2ED9-A600-4C6D-AC3F-1A95E7DAB16F}" srcOrd="1" destOrd="0" presId="urn:microsoft.com/office/officeart/2008/layout/HalfCircleOrganizationChart"/>
    <dgm:cxn modelId="{1E21AA86-562A-4D49-8EFF-2B5B38B14BCC}" type="presOf" srcId="{B6E7858F-E404-45B3-9D45-09416F027547}" destId="{444AA358-0491-45F9-9AC6-0BAB63B33E3E}" srcOrd="1" destOrd="0" presId="urn:microsoft.com/office/officeart/2008/layout/HalfCircleOrganizationChart"/>
    <dgm:cxn modelId="{82E65973-4DB4-4D16-8ABD-3D6F49BD33A3}" type="presOf" srcId="{34FCA288-4CB7-4E9F-B80E-89E574F23F3A}" destId="{E4F33A49-A6A9-462A-A702-A5F7954477BB}" srcOrd="1" destOrd="0" presId="urn:microsoft.com/office/officeart/2008/layout/HalfCircleOrganizationChart"/>
    <dgm:cxn modelId="{A2BEB2E0-248E-4048-BB7A-3FEF14B8CC31}" type="presOf" srcId="{F80C0FBB-31F1-400F-86C9-05A2AB6EB217}" destId="{987D4145-E88A-476B-AB49-DE55B52F0FC6}" srcOrd="1" destOrd="0" presId="urn:microsoft.com/office/officeart/2008/layout/HalfCircleOrganizationChart"/>
    <dgm:cxn modelId="{4CD6E50D-C463-480A-9580-054BC6D2D922}" srcId="{94F6D2E1-57FC-47F9-AB47-9C7E5E6E66DE}" destId="{B6E7858F-E404-45B3-9D45-09416F027547}" srcOrd="2" destOrd="0" parTransId="{9B844B0E-23BB-41EE-A8F7-25CFD2B40745}" sibTransId="{514B394A-32F0-4E63-A034-AB30F341AB03}"/>
    <dgm:cxn modelId="{552C69EB-DBDB-42D3-9B2A-2859AC7E05EA}" srcId="{D1815145-3AD4-409B-9CDF-44F913DD5BC0}" destId="{617895A5-1CF4-4ECB-A1B0-1B453E25EDDE}" srcOrd="1" destOrd="0" parTransId="{6DB507FB-A9C6-49F5-BB13-083AB0907D21}" sibTransId="{49E0FE55-E049-4D74-AAE3-712C51F9A2DE}"/>
    <dgm:cxn modelId="{B6773784-5556-4250-9856-589C4A19961C}" type="presOf" srcId="{0DC055B5-FE74-4E30-9A55-C28A99F14E6E}" destId="{ED57C2DF-0FF1-43A9-8819-1C3F32926DDA}" srcOrd="0" destOrd="0" presId="urn:microsoft.com/office/officeart/2008/layout/HalfCircleOrganizationChart"/>
    <dgm:cxn modelId="{9280652C-4E5E-4D7E-A1BA-6721CE80A1ED}" type="presOf" srcId="{4E0B1FD1-7971-4288-B49A-9BB9410F7F89}" destId="{B4DC4B72-F33D-4812-AA21-36354501A402}" srcOrd="0" destOrd="0" presId="urn:microsoft.com/office/officeart/2008/layout/HalfCircleOrganizationChart"/>
    <dgm:cxn modelId="{6829B705-3209-4015-9AE4-CF41316661FB}" type="presOf" srcId="{E40A52DC-1432-42F2-9F1E-035E3C6461EC}" destId="{2A97D06B-D13E-476C-B71A-B5AEEA166D92}" srcOrd="0" destOrd="0" presId="urn:microsoft.com/office/officeart/2008/layout/HalfCircleOrganizationChart"/>
    <dgm:cxn modelId="{E81E6468-0536-4030-86E0-769343BE0D55}" srcId="{EA8526E2-459D-4B9E-9CFF-A73A86036989}" destId="{3BF4535E-392E-4F2E-8DCC-FB49CA5648CA}" srcOrd="2" destOrd="0" parTransId="{0AE50DAF-313E-4046-8388-B7A06288D74C}" sibTransId="{5923C2D3-3F37-4697-9912-686225B285D2}"/>
    <dgm:cxn modelId="{317665D7-314B-4146-9C4A-55DCA09339B0}" srcId="{E6E8B916-2C8F-4FB0-9A04-F91CAC26BCAE}" destId="{3C1918AD-8831-486E-9FEF-35DE54849734}" srcOrd="1" destOrd="0" parTransId="{34413599-4A1C-41D6-9271-3C296E465D17}" sibTransId="{EBE05C6F-9F78-469C-A6DF-A2E526BE8C0C}"/>
    <dgm:cxn modelId="{BAFA9853-ABDC-4E33-AF89-B94825D72129}" type="presOf" srcId="{7BE2D0DF-99AE-4BFD-923F-871011CB491A}" destId="{F9F1F99E-42D0-4525-B7C0-F4DCD1B67677}" srcOrd="1" destOrd="0" presId="urn:microsoft.com/office/officeart/2008/layout/HalfCircleOrganizationChart"/>
    <dgm:cxn modelId="{8BC9215A-C2BD-4F85-8369-DF0802B11B73}" type="presOf" srcId="{BAB5A245-04D1-4EC8-8626-D77EB6A44E16}" destId="{1A294E0D-480B-4445-BE83-C6F9A4F0B39F}" srcOrd="0" destOrd="0" presId="urn:microsoft.com/office/officeart/2008/layout/HalfCircleOrganizationChart"/>
    <dgm:cxn modelId="{658C6304-5C4E-4FB6-B98D-7A49FE720C90}" srcId="{EA8526E2-459D-4B9E-9CFF-A73A86036989}" destId="{7D864E0D-1DAB-46C8-9824-1FFE8E21731C}" srcOrd="3" destOrd="0" parTransId="{A8FE93C7-715C-46E5-8D35-562B2C5B0038}" sibTransId="{7CC81DE3-72E9-4578-BE9A-FA12522832FA}"/>
    <dgm:cxn modelId="{D1F8817A-20B5-41EE-BA49-FA9CBDB910E5}" type="presOf" srcId="{77DE870A-7A66-4F58-A39E-9F6DE2F25982}" destId="{4154BD1B-1886-400F-BE1F-EB7E1BBBBEF9}" srcOrd="0" destOrd="0" presId="urn:microsoft.com/office/officeart/2008/layout/HalfCircleOrganizationChart"/>
    <dgm:cxn modelId="{EAB0CF14-257C-4F16-ADCF-B43FB09B7355}" type="presOf" srcId="{C5C11DAA-F270-41DC-8752-45EF04C0300A}" destId="{0685D19C-5A4E-44E9-8669-F2CC0492863C}" srcOrd="1" destOrd="0" presId="urn:microsoft.com/office/officeart/2008/layout/HalfCircleOrganizationChart"/>
    <dgm:cxn modelId="{EAD5EB1A-170D-49FC-81D9-DFA69B1A3625}" type="presOf" srcId="{A8FE93C7-715C-46E5-8D35-562B2C5B0038}" destId="{298DC42E-BC8D-4597-A545-DFD46C867BFC}" srcOrd="0" destOrd="0" presId="urn:microsoft.com/office/officeart/2008/layout/HalfCircleOrganizationChart"/>
    <dgm:cxn modelId="{0D8FFAD3-6072-40E2-B80B-4DA396A870F5}" type="presOf" srcId="{C655829D-409D-4A6D-9010-B9E4259DBC80}" destId="{7BD51825-0BAE-498D-A9D3-935A52E07FB3}" srcOrd="0" destOrd="0" presId="urn:microsoft.com/office/officeart/2008/layout/HalfCircleOrganizationChart"/>
    <dgm:cxn modelId="{A3514BEB-8ACE-48DE-BAC1-9BC16CFC2B12}" srcId="{C5C11DAA-F270-41DC-8752-45EF04C0300A}" destId="{CA65E343-C5CB-45D1-B759-39DCFDCF24BB}" srcOrd="1" destOrd="0" parTransId="{82180AC4-2BAF-45B9-BAE1-2DD0EEC24207}" sibTransId="{17F435F4-FE68-4EA8-9631-CFE19180B52C}"/>
    <dgm:cxn modelId="{B8EEF483-1349-4197-A34E-8221E8DEBC8A}" type="presOf" srcId="{F80C0FBB-31F1-400F-86C9-05A2AB6EB217}" destId="{982654B3-B696-4601-BE3B-DD0F3F5E4A3E}" srcOrd="0" destOrd="0" presId="urn:microsoft.com/office/officeart/2008/layout/HalfCircleOrganizationChart"/>
    <dgm:cxn modelId="{5C908343-527F-4F86-BC9A-BFE68C577DE3}" type="presOf" srcId="{9A1E62EB-405D-4664-A56B-FBE4A335DB6E}" destId="{972D76A4-3FDE-44F1-9879-95EFB0ADE059}" srcOrd="1" destOrd="0" presId="urn:microsoft.com/office/officeart/2008/layout/HalfCircleOrganizationChart"/>
    <dgm:cxn modelId="{248C6639-47F2-461C-B775-F8E97269855D}" type="presOf" srcId="{C387ECCE-ED4F-4283-9DE1-FFA1D367D176}" destId="{831D1151-6F9F-430D-9484-035882EADF60}" srcOrd="0" destOrd="0" presId="urn:microsoft.com/office/officeart/2008/layout/HalfCircleOrganizationChart"/>
    <dgm:cxn modelId="{6DE296F7-C3BC-4DF0-B0B2-2AD7D62F9036}" type="presOf" srcId="{617895A5-1CF4-4ECB-A1B0-1B453E25EDDE}" destId="{C5BA782A-0084-421D-889B-DEEDFC15A643}" srcOrd="1" destOrd="0" presId="urn:microsoft.com/office/officeart/2008/layout/HalfCircleOrganizationChart"/>
    <dgm:cxn modelId="{24615F2D-B2D1-44D8-B982-77996CD1CA91}" type="presOf" srcId="{F0B8D487-CD93-41BA-BC50-ACACBBD7F602}" destId="{70439BAD-A36D-4A69-A982-87B0D2CCFED1}" srcOrd="0" destOrd="0" presId="urn:microsoft.com/office/officeart/2008/layout/HalfCircleOrganizationChart"/>
    <dgm:cxn modelId="{73BAC78A-4A46-46D5-B8E1-57E9667299AA}" type="presOf" srcId="{02B2101F-36DF-4504-965A-89306A861ED0}" destId="{E057661B-D93B-4C49-9E21-8F761174375A}" srcOrd="0" destOrd="0" presId="urn:microsoft.com/office/officeart/2008/layout/HalfCircleOrganizationChart"/>
    <dgm:cxn modelId="{5975237C-9E48-4547-9B86-66DCDA757016}" type="presOf" srcId="{34413599-4A1C-41D6-9271-3C296E465D17}" destId="{CD561193-EE2D-427E-9B9F-6E7FEEEE0062}" srcOrd="0" destOrd="0" presId="urn:microsoft.com/office/officeart/2008/layout/HalfCircleOrganizationChart"/>
    <dgm:cxn modelId="{AEAA094C-664C-4B49-A1DD-E19677210734}" type="presOf" srcId="{C387ECCE-ED4F-4283-9DE1-FFA1D367D176}" destId="{AF82E9FB-CE61-4C06-B5E7-66969CDFA042}" srcOrd="1" destOrd="0" presId="urn:microsoft.com/office/officeart/2008/layout/HalfCircleOrganizationChart"/>
    <dgm:cxn modelId="{5D9220B9-23C2-4869-B23E-93731A385499}" type="presOf" srcId="{82180AC4-2BAF-45B9-BAE1-2DD0EEC24207}" destId="{6BF42B62-A2B1-4B36-879F-77D15ADE3933}" srcOrd="0" destOrd="0" presId="urn:microsoft.com/office/officeart/2008/layout/HalfCircleOrganizationChart"/>
    <dgm:cxn modelId="{38C73661-8336-4E7B-BE3D-DACB2177CCAB}" type="presOf" srcId="{5B9A6CC1-67CC-49B8-8A07-EB9C7E7B6C43}" destId="{BDAE7F64-5C76-4CA8-B812-1A04CE385DB6}" srcOrd="0" destOrd="0" presId="urn:microsoft.com/office/officeart/2008/layout/HalfCircleOrganizationChart"/>
    <dgm:cxn modelId="{A498C010-0294-45D0-AC8F-92951243E595}" type="presOf" srcId="{CD1CBE92-A26F-4D87-ABC6-3BCFCB00DD9E}" destId="{3C087289-959B-4DC7-B8A7-8CFC00B10933}" srcOrd="1" destOrd="0" presId="urn:microsoft.com/office/officeart/2008/layout/HalfCircleOrganizationChart"/>
    <dgm:cxn modelId="{3D04177F-5278-442B-8C76-45AA1B3DA0C5}" type="presOf" srcId="{033FB4FE-BAA1-4DC2-A8D9-011B120C0E1A}" destId="{AD439B10-644C-4CC1-8613-1E101957060D}" srcOrd="0" destOrd="0" presId="urn:microsoft.com/office/officeart/2008/layout/HalfCircleOrganizationChart"/>
    <dgm:cxn modelId="{696D453B-4D94-4A8B-9CCD-AF955632A680}" srcId="{C5C11DAA-F270-41DC-8752-45EF04C0300A}" destId="{8074F015-91B2-4DB0-AEB4-1DD17AE1E56E}" srcOrd="3" destOrd="0" parTransId="{92D72938-D6DC-47B5-971A-798EF4A8A7BC}" sibTransId="{D1CCBBEA-7E93-47C5-8AEF-1217082F53E5}"/>
    <dgm:cxn modelId="{0472582C-DA3E-42BD-801B-2822E1224509}" type="presOf" srcId="{D179D546-5593-4B35-A549-7EC30C877344}" destId="{D8489A63-04CC-4D6F-8A1A-27F36F7BD8B4}" srcOrd="0" destOrd="0" presId="urn:microsoft.com/office/officeart/2008/layout/HalfCircleOrganizationChart"/>
    <dgm:cxn modelId="{6D5E8277-2357-4606-AF6A-E10AFA16A35E}" type="presOf" srcId="{8074F015-91B2-4DB0-AEB4-1DD17AE1E56E}" destId="{BEB3F88A-7376-4F66-AEDE-EF462C590739}" srcOrd="1" destOrd="0" presId="urn:microsoft.com/office/officeart/2008/layout/HalfCircleOrganizationChart"/>
    <dgm:cxn modelId="{907A711E-0B88-4DC9-B6F4-27E3F75F5BCD}" type="presOf" srcId="{0AE50DAF-313E-4046-8388-B7A06288D74C}" destId="{1D601CCF-AF94-4A78-B276-DDA5897C99B6}" srcOrd="0" destOrd="0" presId="urn:microsoft.com/office/officeart/2008/layout/HalfCircleOrganizationChart"/>
    <dgm:cxn modelId="{3F3DE7C9-841A-41A3-B868-0A6B1598E5AE}" srcId="{E6E8B916-2C8F-4FB0-9A04-F91CAC26BCAE}" destId="{0DC055B5-FE74-4E30-9A55-C28A99F14E6E}" srcOrd="3" destOrd="0" parTransId="{4E0B1FD1-7971-4288-B49A-9BB9410F7F89}" sibTransId="{B4B04668-0890-45E6-BE77-06AE4CEF073C}"/>
    <dgm:cxn modelId="{912AD8F8-4D84-4699-92B2-ADD01FE9482C}" type="presOf" srcId="{12BC37B2-516F-4EDE-8B72-09E47DF8CEF7}" destId="{7ABD36A8-1358-4E89-9DD0-A2EC6B7FD7A6}" srcOrd="0" destOrd="0" presId="urn:microsoft.com/office/officeart/2008/layout/HalfCircleOrganizationChart"/>
    <dgm:cxn modelId="{79D67A5A-973C-4ED0-A257-58D7445084E5}" type="presOf" srcId="{7D864E0D-1DAB-46C8-9824-1FFE8E21731C}" destId="{BDBA4B3B-49C9-4172-BE3A-AECB13DD2912}" srcOrd="1" destOrd="0" presId="urn:microsoft.com/office/officeart/2008/layout/HalfCircleOrganizationChart"/>
    <dgm:cxn modelId="{70A08237-0BE9-4CD3-A599-0845087D4EFA}" srcId="{EA8526E2-459D-4B9E-9CFF-A73A86036989}" destId="{FED5DF19-4D73-45D0-9B8D-8E58C6B4FC6D}" srcOrd="0" destOrd="0" parTransId="{E9D40B26-6434-4EA9-A913-C1577A811603}" sibTransId="{F5E28960-E0F9-41C2-A3BB-A4A645B32389}"/>
    <dgm:cxn modelId="{914E2BC3-3405-4C06-B4DD-DD4DCABCAC81}" srcId="{E6E8B916-2C8F-4FB0-9A04-F91CAC26BCAE}" destId="{C387ECCE-ED4F-4283-9DE1-FFA1D367D176}" srcOrd="0" destOrd="0" parTransId="{A8001FB1-3F69-407F-89B9-F1D378CD9EAD}" sibTransId="{53A8352E-A7B4-446D-90E6-99B87642C3E7}"/>
    <dgm:cxn modelId="{31982573-4AFD-44CD-A3C0-0E4B765047D3}" type="presOf" srcId="{C655829D-409D-4A6D-9010-B9E4259DBC80}" destId="{927375C3-7729-41FE-AE31-38899998EA45}" srcOrd="1" destOrd="0" presId="urn:microsoft.com/office/officeart/2008/layout/HalfCircleOrganizationChart"/>
    <dgm:cxn modelId="{D272FD24-404B-4913-B119-6B881A5D7F8F}" type="presOf" srcId="{34FCA288-4CB7-4E9F-B80E-89E574F23F3A}" destId="{6E6831A8-3C20-4F80-B9EA-3CCA21CF1575}" srcOrd="0" destOrd="0" presId="urn:microsoft.com/office/officeart/2008/layout/HalfCircleOrganizationChart"/>
    <dgm:cxn modelId="{E047A8D6-7249-4DA0-B3EB-D676AD614605}" type="presOf" srcId="{BCD935A9-624D-4F16-ABB3-79DCEF74D2C0}" destId="{7FEE03AD-807E-4C18-B6CC-6B602E454F20}" srcOrd="0" destOrd="0" presId="urn:microsoft.com/office/officeart/2008/layout/HalfCircleOrganizationChart"/>
    <dgm:cxn modelId="{B3F481E6-2C99-499B-839D-B3624173C149}" type="presOf" srcId="{5B75C927-1E20-47F4-8F79-F65E097C47E1}" destId="{E9579C99-3F4E-4EC9-BF88-4079E7276C3D}" srcOrd="0" destOrd="0" presId="urn:microsoft.com/office/officeart/2008/layout/HalfCircleOrganizationChart"/>
    <dgm:cxn modelId="{FF99FE76-A509-4C85-A6F0-86D8C56D0548}" type="presOf" srcId="{0DC055B5-FE74-4E30-9A55-C28A99F14E6E}" destId="{F50BCF8E-3516-4069-ADF0-04C6FF48A119}" srcOrd="1" destOrd="0" presId="urn:microsoft.com/office/officeart/2008/layout/HalfCircleOrganizationChart"/>
    <dgm:cxn modelId="{C9C68186-0B26-4926-9889-617EAC12D254}" srcId="{94F6D2E1-57FC-47F9-AB47-9C7E5E6E66DE}" destId="{F80C0FBB-31F1-400F-86C9-05A2AB6EB217}" srcOrd="5" destOrd="0" parTransId="{5B9A6CC1-67CC-49B8-8A07-EB9C7E7B6C43}" sibTransId="{6CAB9EA0-E48B-42FB-AFD0-D46053C44E3E}"/>
    <dgm:cxn modelId="{714FC1DD-0336-4153-AB25-C1F95DE60535}" type="presOf" srcId="{92D72938-D6DC-47B5-971A-798EF4A8A7BC}" destId="{D422F0F3-5D3B-48F7-ABAC-4FAFBD42EA72}" srcOrd="0" destOrd="0" presId="urn:microsoft.com/office/officeart/2008/layout/HalfCircleOrganizationChart"/>
    <dgm:cxn modelId="{D74A7EFA-7C84-48E9-852A-348D2D437CF0}" type="presOf" srcId="{D1815145-3AD4-409B-9CDF-44F913DD5BC0}" destId="{CC45E996-AE76-4A72-A11C-06EFDF0047E1}" srcOrd="1" destOrd="0" presId="urn:microsoft.com/office/officeart/2008/layout/HalfCircleOrganizationChart"/>
    <dgm:cxn modelId="{CF47DD0E-2161-47DA-9107-171E1852B2A3}" type="presOf" srcId="{BCD935A9-624D-4F16-ABB3-79DCEF74D2C0}" destId="{D70716C8-B2B2-44D0-956F-C16F0BBC19EA}" srcOrd="1" destOrd="0" presId="urn:microsoft.com/office/officeart/2008/layout/HalfCircleOrganizationChart"/>
    <dgm:cxn modelId="{5AED83EB-F632-4D73-948E-A600B17C0818}" type="presOf" srcId="{CA65E343-C5CB-45D1-B759-39DCFDCF24BB}" destId="{799A64B4-8F58-4579-A7FC-8FDFDE50ACFD}" srcOrd="0" destOrd="0" presId="urn:microsoft.com/office/officeart/2008/layout/HalfCircleOrganizationChart"/>
    <dgm:cxn modelId="{EB49A107-8CD8-45B7-9EFC-D9D2F9BD9A81}" type="presOf" srcId="{E6E8B916-2C8F-4FB0-9A04-F91CAC26BCAE}" destId="{81854301-8F80-4E91-83D4-5AE08F1E4574}" srcOrd="1" destOrd="0" presId="urn:microsoft.com/office/officeart/2008/layout/HalfCircleOrganizationChart"/>
    <dgm:cxn modelId="{86513E21-D6F8-4061-AB55-61F6F96C1162}" type="presOf" srcId="{19D77E19-B792-4F04-9E8B-1FAD1B81F605}" destId="{0FC2BFCC-4796-4D32-8DF7-B0341F6273CC}" srcOrd="0" destOrd="0" presId="urn:microsoft.com/office/officeart/2008/layout/HalfCircleOrganizationChart"/>
    <dgm:cxn modelId="{80EE30A1-3970-4D7E-AEAE-01B63B71F38F}" type="presParOf" srcId="{70439BAD-A36D-4A69-A982-87B0D2CCFED1}" destId="{E1384FAA-E416-41C4-B088-F240D029B342}" srcOrd="0" destOrd="0" presId="urn:microsoft.com/office/officeart/2008/layout/HalfCircleOrganizationChart"/>
    <dgm:cxn modelId="{BCDA4831-F052-437E-A6DE-B6FBEAAB924A}" type="presParOf" srcId="{E1384FAA-E416-41C4-B088-F240D029B342}" destId="{823E825E-B7A9-4403-9A51-1664A5F99BA6}" srcOrd="0" destOrd="0" presId="urn:microsoft.com/office/officeart/2008/layout/HalfCircleOrganizationChart"/>
    <dgm:cxn modelId="{917C74AA-CAC8-444E-9FF9-914CAC2B512E}" type="presParOf" srcId="{823E825E-B7A9-4403-9A51-1664A5F99BA6}" destId="{0FC2BFCC-4796-4D32-8DF7-B0341F6273CC}" srcOrd="0" destOrd="0" presId="urn:microsoft.com/office/officeart/2008/layout/HalfCircleOrganizationChart"/>
    <dgm:cxn modelId="{1BE532D1-D79C-4CC8-9C46-08ED1297AA82}" type="presParOf" srcId="{823E825E-B7A9-4403-9A51-1664A5F99BA6}" destId="{EC9F5796-F489-46B9-BFB8-D3E7490A0D5A}" srcOrd="1" destOrd="0" presId="urn:microsoft.com/office/officeart/2008/layout/HalfCircleOrganizationChart"/>
    <dgm:cxn modelId="{BBDBA901-287C-4B4E-9B9B-38FC4801385D}" type="presParOf" srcId="{823E825E-B7A9-4403-9A51-1664A5F99BA6}" destId="{2C5FC985-4062-477F-9E2F-7B6EBB6FC312}" srcOrd="2" destOrd="0" presId="urn:microsoft.com/office/officeart/2008/layout/HalfCircleOrganizationChart"/>
    <dgm:cxn modelId="{0BA40DEE-11CF-428E-A012-BAFBC8A05557}" type="presParOf" srcId="{823E825E-B7A9-4403-9A51-1664A5F99BA6}" destId="{9D55492A-E3FD-45F1-9871-4269A32523B8}" srcOrd="3" destOrd="0" presId="urn:microsoft.com/office/officeart/2008/layout/HalfCircleOrganizationChart"/>
    <dgm:cxn modelId="{B6EC1598-58FF-4904-82EF-D5656E79B2AF}" type="presParOf" srcId="{E1384FAA-E416-41C4-B088-F240D029B342}" destId="{96E1D0D9-D614-4EEC-A92F-CAD1C62F65AF}" srcOrd="1" destOrd="0" presId="urn:microsoft.com/office/officeart/2008/layout/HalfCircleOrganizationChart"/>
    <dgm:cxn modelId="{15CB4E76-AD86-4F85-A9BF-B6E070AE221A}" type="presParOf" srcId="{96E1D0D9-D614-4EEC-A92F-CAD1C62F65AF}" destId="{B5F4930C-3D61-4260-A4A7-4B72A887B075}" srcOrd="0" destOrd="0" presId="urn:microsoft.com/office/officeart/2008/layout/HalfCircleOrganizationChart"/>
    <dgm:cxn modelId="{2E7A56CD-DACA-4033-B571-4C6D2C30A89C}" type="presParOf" srcId="{96E1D0D9-D614-4EEC-A92F-CAD1C62F65AF}" destId="{B205F807-1419-457F-80B1-C21541F6B180}" srcOrd="1" destOrd="0" presId="urn:microsoft.com/office/officeart/2008/layout/HalfCircleOrganizationChart"/>
    <dgm:cxn modelId="{CB05D2F8-C178-46AF-BF84-6A6B4CB468EE}" type="presParOf" srcId="{B205F807-1419-457F-80B1-C21541F6B180}" destId="{671EF2EF-0667-441E-B811-A87F7E157D83}" srcOrd="0" destOrd="0" presId="urn:microsoft.com/office/officeart/2008/layout/HalfCircleOrganizationChart"/>
    <dgm:cxn modelId="{C1A46830-704B-47B9-9579-E9CB4F80B560}" type="presParOf" srcId="{671EF2EF-0667-441E-B811-A87F7E157D83}" destId="{6E1D17FD-28C3-4F86-A32B-2ECCE6DE835C}" srcOrd="0" destOrd="0" presId="urn:microsoft.com/office/officeart/2008/layout/HalfCircleOrganizationChart"/>
    <dgm:cxn modelId="{1B16C8A1-7B30-4DDD-8485-6D649E5AC5E4}" type="presParOf" srcId="{671EF2EF-0667-441E-B811-A87F7E157D83}" destId="{A99D6C47-098F-4DE1-8AE7-490A08FAE068}" srcOrd="1" destOrd="0" presId="urn:microsoft.com/office/officeart/2008/layout/HalfCircleOrganizationChart"/>
    <dgm:cxn modelId="{F3A3F0E8-6634-493E-8AD8-F7FE8C0439F3}" type="presParOf" srcId="{671EF2EF-0667-441E-B811-A87F7E157D83}" destId="{ACD13C20-EE18-4BDD-93C4-CCF1B77B618E}" srcOrd="2" destOrd="0" presId="urn:microsoft.com/office/officeart/2008/layout/HalfCircleOrganizationChart"/>
    <dgm:cxn modelId="{1E44B872-1BFD-4787-B61E-670AE97D2BD6}" type="presParOf" srcId="{671EF2EF-0667-441E-B811-A87F7E157D83}" destId="{CE76FC83-617A-4435-A18B-D4EEAADD243B}" srcOrd="3" destOrd="0" presId="urn:microsoft.com/office/officeart/2008/layout/HalfCircleOrganizationChart"/>
    <dgm:cxn modelId="{4048D73D-7D9A-41A5-A7F2-93501B13AAE4}" type="presParOf" srcId="{B205F807-1419-457F-80B1-C21541F6B180}" destId="{D4CFC643-6DC8-49EE-985E-6B71FF190782}" srcOrd="1" destOrd="0" presId="urn:microsoft.com/office/officeart/2008/layout/HalfCircleOrganizationChart"/>
    <dgm:cxn modelId="{F6340229-A242-4611-9115-4460F29E4FFB}" type="presParOf" srcId="{D4CFC643-6DC8-49EE-985E-6B71FF190782}" destId="{7AAD62DF-C777-4BA0-A6A9-02BEBAA3F50F}" srcOrd="0" destOrd="0" presId="urn:microsoft.com/office/officeart/2008/layout/HalfCircleOrganizationChart"/>
    <dgm:cxn modelId="{9D0F06F2-BDF0-47E7-8EBF-FF42B34D08A6}" type="presParOf" srcId="{D4CFC643-6DC8-49EE-985E-6B71FF190782}" destId="{89BFBB69-084B-4121-87C3-68FF8B202A42}" srcOrd="1" destOrd="0" presId="urn:microsoft.com/office/officeart/2008/layout/HalfCircleOrganizationChart"/>
    <dgm:cxn modelId="{CEC8C9AC-6A58-4C42-9E74-3A259EA82EC5}" type="presParOf" srcId="{89BFBB69-084B-4121-87C3-68FF8B202A42}" destId="{43AA5225-B9B4-4D42-8BBE-11EEB3FA19CC}" srcOrd="0" destOrd="0" presId="urn:microsoft.com/office/officeart/2008/layout/HalfCircleOrganizationChart"/>
    <dgm:cxn modelId="{57C026B3-93F0-47E2-A83D-8CC95BDE6339}" type="presParOf" srcId="{43AA5225-B9B4-4D42-8BBE-11EEB3FA19CC}" destId="{8FA81FF9-39FE-4E96-B3FC-8F5444605F90}" srcOrd="0" destOrd="0" presId="urn:microsoft.com/office/officeart/2008/layout/HalfCircleOrganizationChart"/>
    <dgm:cxn modelId="{500F0654-6AC3-4B8F-B113-8F1EE27297F5}" type="presParOf" srcId="{43AA5225-B9B4-4D42-8BBE-11EEB3FA19CC}" destId="{413BC369-E913-4AF4-A2D2-433D40458906}" srcOrd="1" destOrd="0" presId="urn:microsoft.com/office/officeart/2008/layout/HalfCircleOrganizationChart"/>
    <dgm:cxn modelId="{934ADCD7-B2B5-4B0D-91F0-F78DC3918EBA}" type="presParOf" srcId="{43AA5225-B9B4-4D42-8BBE-11EEB3FA19CC}" destId="{859E5C01-4DD8-4C82-8465-3A0729FBA75E}" srcOrd="2" destOrd="0" presId="urn:microsoft.com/office/officeart/2008/layout/HalfCircleOrganizationChart"/>
    <dgm:cxn modelId="{F86277A9-BB43-4950-B39D-A29665E3D7ED}" type="presParOf" srcId="{43AA5225-B9B4-4D42-8BBE-11EEB3FA19CC}" destId="{1B5F2ED9-A600-4C6D-AC3F-1A95E7DAB16F}" srcOrd="3" destOrd="0" presId="urn:microsoft.com/office/officeart/2008/layout/HalfCircleOrganizationChart"/>
    <dgm:cxn modelId="{DB5031DB-13C7-4BEB-8991-6FD66D41CD8B}" type="presParOf" srcId="{89BFBB69-084B-4121-87C3-68FF8B202A42}" destId="{4A2FF50F-78D7-4F9E-8B90-ECE552E343C1}" srcOrd="1" destOrd="0" presId="urn:microsoft.com/office/officeart/2008/layout/HalfCircleOrganizationChart"/>
    <dgm:cxn modelId="{052D20F0-B6D6-4466-95D5-02B208E8E6FF}" type="presParOf" srcId="{4A2FF50F-78D7-4F9E-8B90-ECE552E343C1}" destId="{FA07AACB-5F5E-48E4-B5D9-35199F1C4F04}" srcOrd="0" destOrd="0" presId="urn:microsoft.com/office/officeart/2008/layout/HalfCircleOrganizationChart"/>
    <dgm:cxn modelId="{843BCEA2-97CD-4991-8D2E-DBC8B4E890D9}" type="presParOf" srcId="{4A2FF50F-78D7-4F9E-8B90-ECE552E343C1}" destId="{501A1E7E-DBB8-4F34-9BD8-6EB3D9CA2EE2}" srcOrd="1" destOrd="0" presId="urn:microsoft.com/office/officeart/2008/layout/HalfCircleOrganizationChart"/>
    <dgm:cxn modelId="{7181E468-BBE8-4CD3-BBAD-4590C21FBFAE}" type="presParOf" srcId="{501A1E7E-DBB8-4F34-9BD8-6EB3D9CA2EE2}" destId="{5A4732B8-1D5C-452A-B886-3463298FD197}" srcOrd="0" destOrd="0" presId="urn:microsoft.com/office/officeart/2008/layout/HalfCircleOrganizationChart"/>
    <dgm:cxn modelId="{B9EEBEA0-39F5-413F-9FF5-CF75B6FE883D}" type="presParOf" srcId="{5A4732B8-1D5C-452A-B886-3463298FD197}" destId="{3350CDA1-94F7-442D-BE28-048E5F6808EE}" srcOrd="0" destOrd="0" presId="urn:microsoft.com/office/officeart/2008/layout/HalfCircleOrganizationChart"/>
    <dgm:cxn modelId="{3F4CE48F-EA67-4A40-9E93-5A4B57E81D0B}" type="presParOf" srcId="{5A4732B8-1D5C-452A-B886-3463298FD197}" destId="{B1D6ECE8-63B4-47A3-9494-4AB3B5013E1C}" srcOrd="1" destOrd="0" presId="urn:microsoft.com/office/officeart/2008/layout/HalfCircleOrganizationChart"/>
    <dgm:cxn modelId="{43425C03-007A-4BD0-A383-206D680D933D}" type="presParOf" srcId="{5A4732B8-1D5C-452A-B886-3463298FD197}" destId="{9E02545E-17EE-480E-AB34-63F3E8AE8DF5}" srcOrd="2" destOrd="0" presId="urn:microsoft.com/office/officeart/2008/layout/HalfCircleOrganizationChart"/>
    <dgm:cxn modelId="{C9468151-2683-46AF-972A-71CF63879237}" type="presParOf" srcId="{5A4732B8-1D5C-452A-B886-3463298FD197}" destId="{1B84AD51-61E5-4D19-9CFD-CF679CBC6752}" srcOrd="3" destOrd="0" presId="urn:microsoft.com/office/officeart/2008/layout/HalfCircleOrganizationChart"/>
    <dgm:cxn modelId="{2DA62AED-6CFA-4702-B569-4817C4F9853F}" type="presParOf" srcId="{501A1E7E-DBB8-4F34-9BD8-6EB3D9CA2EE2}" destId="{6C12A129-4FF6-4243-A717-6B1285E752F1}" srcOrd="1" destOrd="0" presId="urn:microsoft.com/office/officeart/2008/layout/HalfCircleOrganizationChart"/>
    <dgm:cxn modelId="{7C3857FA-3BC8-4452-A950-87DEADC999F2}" type="presParOf" srcId="{501A1E7E-DBB8-4F34-9BD8-6EB3D9CA2EE2}" destId="{64DE005B-EB45-4A07-8548-A0BAAC1F736C}" srcOrd="2" destOrd="0" presId="urn:microsoft.com/office/officeart/2008/layout/HalfCircleOrganizationChart"/>
    <dgm:cxn modelId="{4F3B5988-73FD-4A55-ACC2-364F226DC426}" type="presParOf" srcId="{4A2FF50F-78D7-4F9E-8B90-ECE552E343C1}" destId="{2A97D06B-D13E-476C-B71A-B5AEEA166D92}" srcOrd="2" destOrd="0" presId="urn:microsoft.com/office/officeart/2008/layout/HalfCircleOrganizationChart"/>
    <dgm:cxn modelId="{33287F6A-9DD0-4578-829B-06DF26236FC8}" type="presParOf" srcId="{4A2FF50F-78D7-4F9E-8B90-ECE552E343C1}" destId="{83C83652-02BB-40B1-AE7C-25EA4067EE93}" srcOrd="3" destOrd="0" presId="urn:microsoft.com/office/officeart/2008/layout/HalfCircleOrganizationChart"/>
    <dgm:cxn modelId="{259AD2AC-6E64-4C94-AE16-AC9E21530DA0}" type="presParOf" srcId="{83C83652-02BB-40B1-AE7C-25EA4067EE93}" destId="{1FE5588C-80BA-45E6-AC5B-7D4DBA254143}" srcOrd="0" destOrd="0" presId="urn:microsoft.com/office/officeart/2008/layout/HalfCircleOrganizationChart"/>
    <dgm:cxn modelId="{975CE86A-9796-4327-934E-4769A2CD1C98}" type="presParOf" srcId="{1FE5588C-80BA-45E6-AC5B-7D4DBA254143}" destId="{7ABD36A8-1358-4E89-9DD0-A2EC6B7FD7A6}" srcOrd="0" destOrd="0" presId="urn:microsoft.com/office/officeart/2008/layout/HalfCircleOrganizationChart"/>
    <dgm:cxn modelId="{6658B475-4E70-4D33-B640-5A08CA071971}" type="presParOf" srcId="{1FE5588C-80BA-45E6-AC5B-7D4DBA254143}" destId="{42C9173E-8B56-4750-998B-A28A82745D59}" srcOrd="1" destOrd="0" presId="urn:microsoft.com/office/officeart/2008/layout/HalfCircleOrganizationChart"/>
    <dgm:cxn modelId="{4A8B42A1-8B7D-4DE7-A4D3-9453809B3916}" type="presParOf" srcId="{1FE5588C-80BA-45E6-AC5B-7D4DBA254143}" destId="{AD2E7419-1E49-4E15-AE69-94CD646B88A6}" srcOrd="2" destOrd="0" presId="urn:microsoft.com/office/officeart/2008/layout/HalfCircleOrganizationChart"/>
    <dgm:cxn modelId="{6B87FC04-148B-4087-B8C8-4BF7A9803687}" type="presParOf" srcId="{1FE5588C-80BA-45E6-AC5B-7D4DBA254143}" destId="{3599C7F7-1EB1-4CEC-9E49-7EE14674335C}" srcOrd="3" destOrd="0" presId="urn:microsoft.com/office/officeart/2008/layout/HalfCircleOrganizationChart"/>
    <dgm:cxn modelId="{C934EB89-163F-4B36-AE8D-47B17733A14F}" type="presParOf" srcId="{83C83652-02BB-40B1-AE7C-25EA4067EE93}" destId="{85305A68-F914-4A5A-BF14-C29E24A7C45D}" srcOrd="1" destOrd="0" presId="urn:microsoft.com/office/officeart/2008/layout/HalfCircleOrganizationChart"/>
    <dgm:cxn modelId="{D83789E5-DEE1-4BDE-BE0B-B8AF4394BE72}" type="presParOf" srcId="{83C83652-02BB-40B1-AE7C-25EA4067EE93}" destId="{B69FA92E-D800-4768-9545-77D4BC340296}" srcOrd="2" destOrd="0" presId="urn:microsoft.com/office/officeart/2008/layout/HalfCircleOrganizationChart"/>
    <dgm:cxn modelId="{B4404AE4-682D-4E7D-8348-EEBBBC43E81F}" type="presParOf" srcId="{4A2FF50F-78D7-4F9E-8B90-ECE552E343C1}" destId="{1D601CCF-AF94-4A78-B276-DDA5897C99B6}" srcOrd="4" destOrd="0" presId="urn:microsoft.com/office/officeart/2008/layout/HalfCircleOrganizationChart"/>
    <dgm:cxn modelId="{1205236B-08D3-441E-B733-ADB8F058CB0D}" type="presParOf" srcId="{4A2FF50F-78D7-4F9E-8B90-ECE552E343C1}" destId="{C6A68F72-C3C8-4A86-850A-85965E7F973F}" srcOrd="5" destOrd="0" presId="urn:microsoft.com/office/officeart/2008/layout/HalfCircleOrganizationChart"/>
    <dgm:cxn modelId="{912B51FD-F3DE-401C-8A6D-AB6529900F2D}" type="presParOf" srcId="{C6A68F72-C3C8-4A86-850A-85965E7F973F}" destId="{8133B05F-2728-4059-86CD-F1C09A3D2CB0}" srcOrd="0" destOrd="0" presId="urn:microsoft.com/office/officeart/2008/layout/HalfCircleOrganizationChart"/>
    <dgm:cxn modelId="{20277A50-34BF-4B6A-A9F5-98C637BE68F9}" type="presParOf" srcId="{8133B05F-2728-4059-86CD-F1C09A3D2CB0}" destId="{4E671CFA-215E-4A78-871A-50A0605D340A}" srcOrd="0" destOrd="0" presId="urn:microsoft.com/office/officeart/2008/layout/HalfCircleOrganizationChart"/>
    <dgm:cxn modelId="{D873B0B3-9E7A-40C7-96B2-B62ABB1838AD}" type="presParOf" srcId="{8133B05F-2728-4059-86CD-F1C09A3D2CB0}" destId="{90909294-07D2-4FB6-B907-9C88C152A55E}" srcOrd="1" destOrd="0" presId="urn:microsoft.com/office/officeart/2008/layout/HalfCircleOrganizationChart"/>
    <dgm:cxn modelId="{8FF32BAC-7CC0-4428-B39E-71D3458139A7}" type="presParOf" srcId="{8133B05F-2728-4059-86CD-F1C09A3D2CB0}" destId="{17BD35D7-A389-4D3F-8B4C-88240773D165}" srcOrd="2" destOrd="0" presId="urn:microsoft.com/office/officeart/2008/layout/HalfCircleOrganizationChart"/>
    <dgm:cxn modelId="{F9B9B02F-2797-4976-9C69-77476EDDF9F6}" type="presParOf" srcId="{8133B05F-2728-4059-86CD-F1C09A3D2CB0}" destId="{00D31E4C-E17C-4B04-BB85-4D744E985C9C}" srcOrd="3" destOrd="0" presId="urn:microsoft.com/office/officeart/2008/layout/HalfCircleOrganizationChart"/>
    <dgm:cxn modelId="{B263BABF-068D-463B-9B0D-87C417D250E2}" type="presParOf" srcId="{C6A68F72-C3C8-4A86-850A-85965E7F973F}" destId="{47E5AF5A-BF30-4744-A592-284B1921A257}" srcOrd="1" destOrd="0" presId="urn:microsoft.com/office/officeart/2008/layout/HalfCircleOrganizationChart"/>
    <dgm:cxn modelId="{A975BD4C-9AD3-4E07-AE31-8990210B486D}" type="presParOf" srcId="{C6A68F72-C3C8-4A86-850A-85965E7F973F}" destId="{77F27E65-E547-4D27-A29F-CD9EC24201F2}" srcOrd="2" destOrd="0" presId="urn:microsoft.com/office/officeart/2008/layout/HalfCircleOrganizationChart"/>
    <dgm:cxn modelId="{87677E08-6DD0-47AA-A4F8-91F65BABCBC9}" type="presParOf" srcId="{4A2FF50F-78D7-4F9E-8B90-ECE552E343C1}" destId="{298DC42E-BC8D-4597-A545-DFD46C867BFC}" srcOrd="6" destOrd="0" presId="urn:microsoft.com/office/officeart/2008/layout/HalfCircleOrganizationChart"/>
    <dgm:cxn modelId="{08A85767-4856-40DE-A074-DE521A2BFE5F}" type="presParOf" srcId="{4A2FF50F-78D7-4F9E-8B90-ECE552E343C1}" destId="{7FD663FF-AC5B-4CC7-9A47-5890C427C5B3}" srcOrd="7" destOrd="0" presId="urn:microsoft.com/office/officeart/2008/layout/HalfCircleOrganizationChart"/>
    <dgm:cxn modelId="{57755BB8-F227-42A2-9A09-08FF2EF0259E}" type="presParOf" srcId="{7FD663FF-AC5B-4CC7-9A47-5890C427C5B3}" destId="{059B8AFA-C297-4945-81D5-D58323C17FA2}" srcOrd="0" destOrd="0" presId="urn:microsoft.com/office/officeart/2008/layout/HalfCircleOrganizationChart"/>
    <dgm:cxn modelId="{B4138596-2B08-4056-886D-2604970E21FD}" type="presParOf" srcId="{059B8AFA-C297-4945-81D5-D58323C17FA2}" destId="{B4FCD85E-8E02-4FF2-906A-434EBE8A164B}" srcOrd="0" destOrd="0" presId="urn:microsoft.com/office/officeart/2008/layout/HalfCircleOrganizationChart"/>
    <dgm:cxn modelId="{E31BC103-7C74-4853-B914-1FE61C7CC52A}" type="presParOf" srcId="{059B8AFA-C297-4945-81D5-D58323C17FA2}" destId="{17F93194-EFC1-4CCE-B82D-7FFBE7A8DD2A}" srcOrd="1" destOrd="0" presId="urn:microsoft.com/office/officeart/2008/layout/HalfCircleOrganizationChart"/>
    <dgm:cxn modelId="{A8226510-CE54-40FF-B74F-F9A81162FD46}" type="presParOf" srcId="{059B8AFA-C297-4945-81D5-D58323C17FA2}" destId="{4BE2F88F-2398-42DE-BF94-B7F27C7D4071}" srcOrd="2" destOrd="0" presId="urn:microsoft.com/office/officeart/2008/layout/HalfCircleOrganizationChart"/>
    <dgm:cxn modelId="{532F387F-94AB-44B6-B896-DCA1776D34A6}" type="presParOf" srcId="{059B8AFA-C297-4945-81D5-D58323C17FA2}" destId="{BDBA4B3B-49C9-4172-BE3A-AECB13DD2912}" srcOrd="3" destOrd="0" presId="urn:microsoft.com/office/officeart/2008/layout/HalfCircleOrganizationChart"/>
    <dgm:cxn modelId="{0624B220-C82B-43AD-9ED5-8177FB2925D2}" type="presParOf" srcId="{7FD663FF-AC5B-4CC7-9A47-5890C427C5B3}" destId="{1DA083D2-FF24-4E16-8998-D9B5B6457448}" srcOrd="1" destOrd="0" presId="urn:microsoft.com/office/officeart/2008/layout/HalfCircleOrganizationChart"/>
    <dgm:cxn modelId="{E95E6D01-4D98-4833-8DD2-48A5B1F118A1}" type="presParOf" srcId="{7FD663FF-AC5B-4CC7-9A47-5890C427C5B3}" destId="{C284E819-A550-4E15-8B0A-036300C3DD46}" srcOrd="2" destOrd="0" presId="urn:microsoft.com/office/officeart/2008/layout/HalfCircleOrganizationChart"/>
    <dgm:cxn modelId="{97FED3DE-A54E-415F-A5D7-39E8D7A12B8D}" type="presParOf" srcId="{89BFBB69-084B-4121-87C3-68FF8B202A42}" destId="{8C4DAD95-7E7B-4557-938E-BAADE033560C}" srcOrd="2" destOrd="0" presId="urn:microsoft.com/office/officeart/2008/layout/HalfCircleOrganizationChart"/>
    <dgm:cxn modelId="{276C46A7-F692-4788-9D9E-81D31DCCD1EA}" type="presParOf" srcId="{D4CFC643-6DC8-49EE-985E-6B71FF190782}" destId="{E81E8545-F07A-434E-AE99-052CB0C11010}" srcOrd="2" destOrd="0" presId="urn:microsoft.com/office/officeart/2008/layout/HalfCircleOrganizationChart"/>
    <dgm:cxn modelId="{410C6D71-374C-48B8-AA12-69A7DB594ACA}" type="presParOf" srcId="{D4CFC643-6DC8-49EE-985E-6B71FF190782}" destId="{5D21D486-ACCC-453A-A25B-67E145C8AA6F}" srcOrd="3" destOrd="0" presId="urn:microsoft.com/office/officeart/2008/layout/HalfCircleOrganizationChart"/>
    <dgm:cxn modelId="{B23D80C2-E6DD-47B8-A35B-100482DF88E1}" type="presParOf" srcId="{5D21D486-ACCC-453A-A25B-67E145C8AA6F}" destId="{65C4FC1A-4439-4540-A085-06F4561FB12B}" srcOrd="0" destOrd="0" presId="urn:microsoft.com/office/officeart/2008/layout/HalfCircleOrganizationChart"/>
    <dgm:cxn modelId="{9ABBFABF-93BA-4B41-B4A5-3523C3980FB8}" type="presParOf" srcId="{65C4FC1A-4439-4540-A085-06F4561FB12B}" destId="{92F5325E-B28D-47F1-9F18-1BF7F8F40B87}" srcOrd="0" destOrd="0" presId="urn:microsoft.com/office/officeart/2008/layout/HalfCircleOrganizationChart"/>
    <dgm:cxn modelId="{9DC238DA-4ACD-4D0A-9DB5-D9FDDCC48328}" type="presParOf" srcId="{65C4FC1A-4439-4540-A085-06F4561FB12B}" destId="{D1F23ABD-82DB-4CA8-8A5A-11AE2F0DDC36}" srcOrd="1" destOrd="0" presId="urn:microsoft.com/office/officeart/2008/layout/HalfCircleOrganizationChart"/>
    <dgm:cxn modelId="{EB8F217B-8982-4E1C-B9EB-B18EACE471C2}" type="presParOf" srcId="{65C4FC1A-4439-4540-A085-06F4561FB12B}" destId="{44DF0AAA-A3F5-46FF-8183-D410244337C0}" srcOrd="2" destOrd="0" presId="urn:microsoft.com/office/officeart/2008/layout/HalfCircleOrganizationChart"/>
    <dgm:cxn modelId="{0B6C342F-0C9A-4101-A6D3-F07AA58F24E4}" type="presParOf" srcId="{65C4FC1A-4439-4540-A085-06F4561FB12B}" destId="{CC45E996-AE76-4A72-A11C-06EFDF0047E1}" srcOrd="3" destOrd="0" presId="urn:microsoft.com/office/officeart/2008/layout/HalfCircleOrganizationChart"/>
    <dgm:cxn modelId="{AAE546FC-FB0B-4C56-A31D-D482E54E06D6}" type="presParOf" srcId="{5D21D486-ACCC-453A-A25B-67E145C8AA6F}" destId="{8F1C95F9-2B80-4084-A94C-10A71F734FB5}" srcOrd="1" destOrd="0" presId="urn:microsoft.com/office/officeart/2008/layout/HalfCircleOrganizationChart"/>
    <dgm:cxn modelId="{995D8CB3-4DBC-4C67-9DD8-BC310E231769}" type="presParOf" srcId="{8F1C95F9-2B80-4084-A94C-10A71F734FB5}" destId="{CF57280C-A292-40C9-8621-FB024C0D04BD}" srcOrd="0" destOrd="0" presId="urn:microsoft.com/office/officeart/2008/layout/HalfCircleOrganizationChart"/>
    <dgm:cxn modelId="{CB9B6777-1BB9-4BAB-A674-AA2617F7F1FD}" type="presParOf" srcId="{8F1C95F9-2B80-4084-A94C-10A71F734FB5}" destId="{7EB82EC2-FBE5-43E7-A5C8-CA48229A0EDB}" srcOrd="1" destOrd="0" presId="urn:microsoft.com/office/officeart/2008/layout/HalfCircleOrganizationChart"/>
    <dgm:cxn modelId="{BDD9988C-6DFA-4B1E-8B01-DB573EFBC5AE}" type="presParOf" srcId="{7EB82EC2-FBE5-43E7-A5C8-CA48229A0EDB}" destId="{21B92CD8-04EE-485F-9F16-539EFEBC7E43}" srcOrd="0" destOrd="0" presId="urn:microsoft.com/office/officeart/2008/layout/HalfCircleOrganizationChart"/>
    <dgm:cxn modelId="{43CC4A69-ECD1-42D4-B52C-0B8845083CA5}" type="presParOf" srcId="{21B92CD8-04EE-485F-9F16-539EFEBC7E43}" destId="{5D63CB0D-ABAF-49A7-AE23-AF0352D1022D}" srcOrd="0" destOrd="0" presId="urn:microsoft.com/office/officeart/2008/layout/HalfCircleOrganizationChart"/>
    <dgm:cxn modelId="{C3C796BF-1866-4651-95C6-ADC4D9BC5B6A}" type="presParOf" srcId="{21B92CD8-04EE-485F-9F16-539EFEBC7E43}" destId="{60AB240E-29CE-4EF2-84A7-6E2559998274}" srcOrd="1" destOrd="0" presId="urn:microsoft.com/office/officeart/2008/layout/HalfCircleOrganizationChart"/>
    <dgm:cxn modelId="{767C78EA-04A0-4F71-AB4E-7BFA13FEB67D}" type="presParOf" srcId="{21B92CD8-04EE-485F-9F16-539EFEBC7E43}" destId="{5C3077F2-CFF3-430F-8B04-BB1A5125D3AA}" srcOrd="2" destOrd="0" presId="urn:microsoft.com/office/officeart/2008/layout/HalfCircleOrganizationChart"/>
    <dgm:cxn modelId="{B2413BB7-E6CC-4670-9624-DFFB2E63D3EF}" type="presParOf" srcId="{21B92CD8-04EE-485F-9F16-539EFEBC7E43}" destId="{745A5097-CFF8-4D54-B586-65CEDDCE8E48}" srcOrd="3" destOrd="0" presId="urn:microsoft.com/office/officeart/2008/layout/HalfCircleOrganizationChart"/>
    <dgm:cxn modelId="{A93A54ED-252F-4E39-8CA0-E31745B13AA0}" type="presParOf" srcId="{7EB82EC2-FBE5-43E7-A5C8-CA48229A0EDB}" destId="{16E6CDB8-8250-4151-8BDA-5F8AFA76B644}" srcOrd="1" destOrd="0" presId="urn:microsoft.com/office/officeart/2008/layout/HalfCircleOrganizationChart"/>
    <dgm:cxn modelId="{06A1DBBE-B0AA-4FD0-8229-C96CC3C6EC8A}" type="presParOf" srcId="{7EB82EC2-FBE5-43E7-A5C8-CA48229A0EDB}" destId="{10148E46-BEC0-40F2-BE29-C34970C23675}" srcOrd="2" destOrd="0" presId="urn:microsoft.com/office/officeart/2008/layout/HalfCircleOrganizationChart"/>
    <dgm:cxn modelId="{B9417DB8-932D-44A8-B58C-F12AB8EA54DE}" type="presParOf" srcId="{8F1C95F9-2B80-4084-A94C-10A71F734FB5}" destId="{49F6BE84-2C06-4049-9D69-3DA93774FB99}" srcOrd="2" destOrd="0" presId="urn:microsoft.com/office/officeart/2008/layout/HalfCircleOrganizationChart"/>
    <dgm:cxn modelId="{9AA82FD1-C1C4-46F5-9FEE-637EB3B450E1}" type="presParOf" srcId="{8F1C95F9-2B80-4084-A94C-10A71F734FB5}" destId="{061D541A-14EB-4B7E-ACD3-17784B4D414E}" srcOrd="3" destOrd="0" presId="urn:microsoft.com/office/officeart/2008/layout/HalfCircleOrganizationChart"/>
    <dgm:cxn modelId="{584BE39D-81FC-4E52-853B-0CDEE6F47C30}" type="presParOf" srcId="{061D541A-14EB-4B7E-ACD3-17784B4D414E}" destId="{D61C03DD-CCFA-490B-84D1-285CCC7CC48A}" srcOrd="0" destOrd="0" presId="urn:microsoft.com/office/officeart/2008/layout/HalfCircleOrganizationChart"/>
    <dgm:cxn modelId="{8817908E-8A0F-48AC-992C-63A70974A9FB}" type="presParOf" srcId="{D61C03DD-CCFA-490B-84D1-285CCC7CC48A}" destId="{92051795-C708-444F-9394-7D0B48B7A7F0}" srcOrd="0" destOrd="0" presId="urn:microsoft.com/office/officeart/2008/layout/HalfCircleOrganizationChart"/>
    <dgm:cxn modelId="{A2A598F3-BB2E-4745-B8B9-3CC4F7B7DB2D}" type="presParOf" srcId="{D61C03DD-CCFA-490B-84D1-285CCC7CC48A}" destId="{2C672FF1-9E97-4346-8511-5D9D3C0E4801}" srcOrd="1" destOrd="0" presId="urn:microsoft.com/office/officeart/2008/layout/HalfCircleOrganizationChart"/>
    <dgm:cxn modelId="{B2F2B1A5-AF5B-41F7-9E1D-400B322465C8}" type="presParOf" srcId="{D61C03DD-CCFA-490B-84D1-285CCC7CC48A}" destId="{80A93410-F224-490E-A1EB-D611C9EFA2E4}" srcOrd="2" destOrd="0" presId="urn:microsoft.com/office/officeart/2008/layout/HalfCircleOrganizationChart"/>
    <dgm:cxn modelId="{79CB436F-8157-43BC-A921-10527700EC71}" type="presParOf" srcId="{D61C03DD-CCFA-490B-84D1-285CCC7CC48A}" destId="{C5BA782A-0084-421D-889B-DEEDFC15A643}" srcOrd="3" destOrd="0" presId="urn:microsoft.com/office/officeart/2008/layout/HalfCircleOrganizationChart"/>
    <dgm:cxn modelId="{1B55170F-3D9E-47F0-B8A9-C6497EE4D2D4}" type="presParOf" srcId="{061D541A-14EB-4B7E-ACD3-17784B4D414E}" destId="{A09C36D0-A04C-4D3F-A986-2DA170BC990B}" srcOrd="1" destOrd="0" presId="urn:microsoft.com/office/officeart/2008/layout/HalfCircleOrganizationChart"/>
    <dgm:cxn modelId="{EAB941C1-ED60-494E-98A6-75F6240FC3CA}" type="presParOf" srcId="{061D541A-14EB-4B7E-ACD3-17784B4D414E}" destId="{7BFF718D-B228-4B19-894D-C729255C2EAA}" srcOrd="2" destOrd="0" presId="urn:microsoft.com/office/officeart/2008/layout/HalfCircleOrganizationChart"/>
    <dgm:cxn modelId="{9F9CBFE9-A49A-4462-9B6C-F05E0CA7AC1C}" type="presParOf" srcId="{8F1C95F9-2B80-4084-A94C-10A71F734FB5}" destId="{6510F571-87D1-4257-83F3-D669EACFF3DB}" srcOrd="4" destOrd="0" presId="urn:microsoft.com/office/officeart/2008/layout/HalfCircleOrganizationChart"/>
    <dgm:cxn modelId="{7E00283C-CC75-40DC-9F05-7A4D664D5F10}" type="presParOf" srcId="{8F1C95F9-2B80-4084-A94C-10A71F734FB5}" destId="{B424E66D-F1B9-4A94-A8BF-64FEC7A79289}" srcOrd="5" destOrd="0" presId="urn:microsoft.com/office/officeart/2008/layout/HalfCircleOrganizationChart"/>
    <dgm:cxn modelId="{BB758B02-3086-40A5-B136-1942E0782315}" type="presParOf" srcId="{B424E66D-F1B9-4A94-A8BF-64FEC7A79289}" destId="{B2259C19-7167-42AA-BD47-27B976269D98}" srcOrd="0" destOrd="0" presId="urn:microsoft.com/office/officeart/2008/layout/HalfCircleOrganizationChart"/>
    <dgm:cxn modelId="{8A41B36E-6E93-4A2F-AC9E-8B8EBC17D2D1}" type="presParOf" srcId="{B2259C19-7167-42AA-BD47-27B976269D98}" destId="{E7ED6F40-3A94-4551-A026-3A413316CB56}" srcOrd="0" destOrd="0" presId="urn:microsoft.com/office/officeart/2008/layout/HalfCircleOrganizationChart"/>
    <dgm:cxn modelId="{EB54F477-8C1A-48CE-A41D-77E40AECAEA2}" type="presParOf" srcId="{B2259C19-7167-42AA-BD47-27B976269D98}" destId="{F2AC9151-3EA2-4468-A636-D50AF0BF83E8}" srcOrd="1" destOrd="0" presId="urn:microsoft.com/office/officeart/2008/layout/HalfCircleOrganizationChart"/>
    <dgm:cxn modelId="{39A4A97C-6F97-400A-B19B-513F5FAB6A54}" type="presParOf" srcId="{B2259C19-7167-42AA-BD47-27B976269D98}" destId="{92E5C35B-E8ED-46AE-8B31-9924F90286AD}" srcOrd="2" destOrd="0" presId="urn:microsoft.com/office/officeart/2008/layout/HalfCircleOrganizationChart"/>
    <dgm:cxn modelId="{A50790BA-D7AA-4682-BDAD-961691073971}" type="presParOf" srcId="{B2259C19-7167-42AA-BD47-27B976269D98}" destId="{758E0A1A-244E-4195-B468-271CDF901C09}" srcOrd="3" destOrd="0" presId="urn:microsoft.com/office/officeart/2008/layout/HalfCircleOrganizationChart"/>
    <dgm:cxn modelId="{B757B818-3B64-45A1-88E3-5FA53842BC70}" type="presParOf" srcId="{B424E66D-F1B9-4A94-A8BF-64FEC7A79289}" destId="{A8C84B4F-CBCC-41A8-89B7-CF77D847C095}" srcOrd="1" destOrd="0" presId="urn:microsoft.com/office/officeart/2008/layout/HalfCircleOrganizationChart"/>
    <dgm:cxn modelId="{A39DFC64-8572-4AFA-953E-ABE3ED2397B2}" type="presParOf" srcId="{B424E66D-F1B9-4A94-A8BF-64FEC7A79289}" destId="{B145A071-57EA-44D9-9A49-8D20B3AD6DC2}" srcOrd="2" destOrd="0" presId="urn:microsoft.com/office/officeart/2008/layout/HalfCircleOrganizationChart"/>
    <dgm:cxn modelId="{3825BE3A-B63A-4A4F-826E-0E679B084054}" type="presParOf" srcId="{5D21D486-ACCC-453A-A25B-67E145C8AA6F}" destId="{6AACD714-66A6-4747-AFFD-7F2EE257D232}" srcOrd="2" destOrd="0" presId="urn:microsoft.com/office/officeart/2008/layout/HalfCircleOrganizationChart"/>
    <dgm:cxn modelId="{7E2A6A80-F79B-4884-AADF-67531FE8700A}" type="presParOf" srcId="{D4CFC643-6DC8-49EE-985E-6B71FF190782}" destId="{421B28C2-B869-4091-A374-372A60D3F927}" srcOrd="4" destOrd="0" presId="urn:microsoft.com/office/officeart/2008/layout/HalfCircleOrganizationChart"/>
    <dgm:cxn modelId="{07BBDD0F-4809-49F1-A8F5-AD19886D5689}" type="presParOf" srcId="{D4CFC643-6DC8-49EE-985E-6B71FF190782}" destId="{688FDD3F-EB87-44D5-9CDB-276CD8F2F38B}" srcOrd="5" destOrd="0" presId="urn:microsoft.com/office/officeart/2008/layout/HalfCircleOrganizationChart"/>
    <dgm:cxn modelId="{B0302464-E2E5-451F-A32D-03EA059C50EE}" type="presParOf" srcId="{688FDD3F-EB87-44D5-9CDB-276CD8F2F38B}" destId="{C423546B-9588-422B-8238-C9CB1E0CB5C0}" srcOrd="0" destOrd="0" presId="urn:microsoft.com/office/officeart/2008/layout/HalfCircleOrganizationChart"/>
    <dgm:cxn modelId="{7694D867-CA44-4F8A-A300-867B00BA7966}" type="presParOf" srcId="{C423546B-9588-422B-8238-C9CB1E0CB5C0}" destId="{F13C4971-39E6-4E5A-A492-2A2FE74FF2EB}" srcOrd="0" destOrd="0" presId="urn:microsoft.com/office/officeart/2008/layout/HalfCircleOrganizationChart"/>
    <dgm:cxn modelId="{1B7341E4-BF2E-483C-AFF3-8B040227C42A}" type="presParOf" srcId="{C423546B-9588-422B-8238-C9CB1E0CB5C0}" destId="{6AAE21F2-2270-4152-94D4-22D4A28A2B71}" srcOrd="1" destOrd="0" presId="urn:microsoft.com/office/officeart/2008/layout/HalfCircleOrganizationChart"/>
    <dgm:cxn modelId="{3AAA03F0-E6F3-4B88-A8D4-15FF0AB95F07}" type="presParOf" srcId="{C423546B-9588-422B-8238-C9CB1E0CB5C0}" destId="{58414EFB-8816-4F0B-9659-47A627CDF19C}" srcOrd="2" destOrd="0" presId="urn:microsoft.com/office/officeart/2008/layout/HalfCircleOrganizationChart"/>
    <dgm:cxn modelId="{3895DC61-C77C-42B1-A8D6-8C6A4BFA231A}" type="presParOf" srcId="{C423546B-9588-422B-8238-C9CB1E0CB5C0}" destId="{444AA358-0491-45F9-9AC6-0BAB63B33E3E}" srcOrd="3" destOrd="0" presId="urn:microsoft.com/office/officeart/2008/layout/HalfCircleOrganizationChart"/>
    <dgm:cxn modelId="{2258442E-6F39-460A-911D-6704E98B387F}" type="presParOf" srcId="{688FDD3F-EB87-44D5-9CDB-276CD8F2F38B}" destId="{16933182-2D5F-41BD-AC8A-63E2D989F3A9}" srcOrd="1" destOrd="0" presId="urn:microsoft.com/office/officeart/2008/layout/HalfCircleOrganizationChart"/>
    <dgm:cxn modelId="{0DFCF4D4-9F90-49DD-AF92-0F6A4BBAFBF3}" type="presParOf" srcId="{16933182-2D5F-41BD-AC8A-63E2D989F3A9}" destId="{B28F629D-AD57-4420-A5C8-D3901DBC9DE6}" srcOrd="0" destOrd="0" presId="urn:microsoft.com/office/officeart/2008/layout/HalfCircleOrganizationChart"/>
    <dgm:cxn modelId="{63F94CEC-B973-429A-A7D4-468D8DAD2A76}" type="presParOf" srcId="{16933182-2D5F-41BD-AC8A-63E2D989F3A9}" destId="{DEEF604C-B445-4D10-A2E2-3E173D979115}" srcOrd="1" destOrd="0" presId="urn:microsoft.com/office/officeart/2008/layout/HalfCircleOrganizationChart"/>
    <dgm:cxn modelId="{8190338A-E5CA-4EA3-A17F-A5E2BDC49ABD}" type="presParOf" srcId="{DEEF604C-B445-4D10-A2E2-3E173D979115}" destId="{3AA264E8-6B72-4929-9D26-B386D7DE21B4}" srcOrd="0" destOrd="0" presId="urn:microsoft.com/office/officeart/2008/layout/HalfCircleOrganizationChart"/>
    <dgm:cxn modelId="{B914A2F4-2926-4464-8E18-CE697FE5749A}" type="presParOf" srcId="{3AA264E8-6B72-4929-9D26-B386D7DE21B4}" destId="{3E94779B-2A82-48FA-B690-7D9E31B3136A}" srcOrd="0" destOrd="0" presId="urn:microsoft.com/office/officeart/2008/layout/HalfCircleOrganizationChart"/>
    <dgm:cxn modelId="{B2EFBCB9-5210-4CC1-A114-703E614F22E4}" type="presParOf" srcId="{3AA264E8-6B72-4929-9D26-B386D7DE21B4}" destId="{EE353B15-1CB0-472E-A2D6-FABC00FF7929}" srcOrd="1" destOrd="0" presId="urn:microsoft.com/office/officeart/2008/layout/HalfCircleOrganizationChart"/>
    <dgm:cxn modelId="{E8BF9153-21A0-402F-8F49-1EA1556F1D2D}" type="presParOf" srcId="{3AA264E8-6B72-4929-9D26-B386D7DE21B4}" destId="{B13E2575-FE02-4957-928E-9D068E574317}" srcOrd="2" destOrd="0" presId="urn:microsoft.com/office/officeart/2008/layout/HalfCircleOrganizationChart"/>
    <dgm:cxn modelId="{2692D96A-BDB1-4963-82BE-B1FDD541AB60}" type="presParOf" srcId="{3AA264E8-6B72-4929-9D26-B386D7DE21B4}" destId="{9B8D6522-D575-40C3-9EC5-B08702A48018}" srcOrd="3" destOrd="0" presId="urn:microsoft.com/office/officeart/2008/layout/HalfCircleOrganizationChart"/>
    <dgm:cxn modelId="{864C0C66-2163-4F38-B5EA-B0AD9268B174}" type="presParOf" srcId="{DEEF604C-B445-4D10-A2E2-3E173D979115}" destId="{A3540410-D5E4-4459-B791-E2A55935D66B}" srcOrd="1" destOrd="0" presId="urn:microsoft.com/office/officeart/2008/layout/HalfCircleOrganizationChart"/>
    <dgm:cxn modelId="{3C0BFD15-75EB-48E1-8A1D-4D6A3B6C30B3}" type="presParOf" srcId="{DEEF604C-B445-4D10-A2E2-3E173D979115}" destId="{52DD5F80-3AC4-4CC7-BA88-BD426173C2EC}" srcOrd="2" destOrd="0" presId="urn:microsoft.com/office/officeart/2008/layout/HalfCircleOrganizationChart"/>
    <dgm:cxn modelId="{9056AC44-B626-4A2D-B1BA-EE8EC4F9B0FC}" type="presParOf" srcId="{16933182-2D5F-41BD-AC8A-63E2D989F3A9}" destId="{0F0BB516-7F18-4E21-BD88-4A3277D4A7EA}" srcOrd="2" destOrd="0" presId="urn:microsoft.com/office/officeart/2008/layout/HalfCircleOrganizationChart"/>
    <dgm:cxn modelId="{9C76FD62-C9E5-49F7-A42B-970056C4EC6F}" type="presParOf" srcId="{16933182-2D5F-41BD-AC8A-63E2D989F3A9}" destId="{EC19FFD8-EFB6-4C4D-B2A0-AEC5615F961B}" srcOrd="3" destOrd="0" presId="urn:microsoft.com/office/officeart/2008/layout/HalfCircleOrganizationChart"/>
    <dgm:cxn modelId="{B8446F88-F874-41D6-84FF-B42F869D0AA2}" type="presParOf" srcId="{EC19FFD8-EFB6-4C4D-B2A0-AEC5615F961B}" destId="{0E62D3E2-354E-44BE-9E31-AEA39EFCD703}" srcOrd="0" destOrd="0" presId="urn:microsoft.com/office/officeart/2008/layout/HalfCircleOrganizationChart"/>
    <dgm:cxn modelId="{E0312287-4674-4825-B2D7-A0593BFD5F1C}" type="presParOf" srcId="{0E62D3E2-354E-44BE-9E31-AEA39EFCD703}" destId="{7BD51825-0BAE-498D-A9D3-935A52E07FB3}" srcOrd="0" destOrd="0" presId="urn:microsoft.com/office/officeart/2008/layout/HalfCircleOrganizationChart"/>
    <dgm:cxn modelId="{BA0F033C-C7DC-42DE-92E2-B1B9E8FA4B67}" type="presParOf" srcId="{0E62D3E2-354E-44BE-9E31-AEA39EFCD703}" destId="{6D57A50E-482E-4436-9FB0-93E2F6C0901B}" srcOrd="1" destOrd="0" presId="urn:microsoft.com/office/officeart/2008/layout/HalfCircleOrganizationChart"/>
    <dgm:cxn modelId="{0D2E62E7-09C4-4354-9742-8FB89376B409}" type="presParOf" srcId="{0E62D3E2-354E-44BE-9E31-AEA39EFCD703}" destId="{ECA1D619-9BC8-412E-90A5-90C4666712D9}" srcOrd="2" destOrd="0" presId="urn:microsoft.com/office/officeart/2008/layout/HalfCircleOrganizationChart"/>
    <dgm:cxn modelId="{ECE766A7-1FA0-4889-A7E7-B5937C56FC56}" type="presParOf" srcId="{0E62D3E2-354E-44BE-9E31-AEA39EFCD703}" destId="{927375C3-7729-41FE-AE31-38899998EA45}" srcOrd="3" destOrd="0" presId="urn:microsoft.com/office/officeart/2008/layout/HalfCircleOrganizationChart"/>
    <dgm:cxn modelId="{B1C7FEEB-EBA2-4AB2-B387-E283517B5335}" type="presParOf" srcId="{EC19FFD8-EFB6-4C4D-B2A0-AEC5615F961B}" destId="{396F1EF2-AABE-45D5-80FC-F9A859CE8425}" srcOrd="1" destOrd="0" presId="urn:microsoft.com/office/officeart/2008/layout/HalfCircleOrganizationChart"/>
    <dgm:cxn modelId="{FE5C7664-EEAA-41E8-87D7-B9AF772E7375}" type="presParOf" srcId="{EC19FFD8-EFB6-4C4D-B2A0-AEC5615F961B}" destId="{B6C016E6-E3EA-413F-8301-F7D63732C3C1}" srcOrd="2" destOrd="0" presId="urn:microsoft.com/office/officeart/2008/layout/HalfCircleOrganizationChart"/>
    <dgm:cxn modelId="{A0326F70-B2FA-4467-B7CD-0DD40A135585}" type="presParOf" srcId="{688FDD3F-EB87-44D5-9CDB-276CD8F2F38B}" destId="{F38EBD78-6F45-4C60-89D3-E721E4048E41}" srcOrd="2" destOrd="0" presId="urn:microsoft.com/office/officeart/2008/layout/HalfCircleOrganizationChart"/>
    <dgm:cxn modelId="{7A1A939F-4443-4072-ABEF-1FB596D622B7}" type="presParOf" srcId="{D4CFC643-6DC8-49EE-985E-6B71FF190782}" destId="{1A294E0D-480B-4445-BE83-C6F9A4F0B39F}" srcOrd="6" destOrd="0" presId="urn:microsoft.com/office/officeart/2008/layout/HalfCircleOrganizationChart"/>
    <dgm:cxn modelId="{60C3E0DE-F96F-4F79-A563-D0BF62BB73DE}" type="presParOf" srcId="{D4CFC643-6DC8-49EE-985E-6B71FF190782}" destId="{115D8D0A-B896-48C6-A518-F784DC13E20D}" srcOrd="7" destOrd="0" presId="urn:microsoft.com/office/officeart/2008/layout/HalfCircleOrganizationChart"/>
    <dgm:cxn modelId="{2C792367-110D-47EE-81B7-6AF5DFC35D9E}" type="presParOf" srcId="{115D8D0A-B896-48C6-A518-F784DC13E20D}" destId="{949BC3BF-6072-4909-B2F5-CD6E8A1F8E5B}" srcOrd="0" destOrd="0" presId="urn:microsoft.com/office/officeart/2008/layout/HalfCircleOrganizationChart"/>
    <dgm:cxn modelId="{23783BCD-8193-4567-BC0F-B6779A53435D}" type="presParOf" srcId="{949BC3BF-6072-4909-B2F5-CD6E8A1F8E5B}" destId="{F4FEF1C4-0F1C-4F5E-89E0-96CAB75C515F}" srcOrd="0" destOrd="0" presId="urn:microsoft.com/office/officeart/2008/layout/HalfCircleOrganizationChart"/>
    <dgm:cxn modelId="{0D5FA7EA-9C76-4EB5-A037-8B30A3558142}" type="presParOf" srcId="{949BC3BF-6072-4909-B2F5-CD6E8A1F8E5B}" destId="{CA7DE511-F5C9-4CA2-BFDD-FD595EE2C65C}" srcOrd="1" destOrd="0" presId="urn:microsoft.com/office/officeart/2008/layout/HalfCircleOrganizationChart"/>
    <dgm:cxn modelId="{128ABA0F-2E2A-4463-A0A3-1CF713C97E1D}" type="presParOf" srcId="{949BC3BF-6072-4909-B2F5-CD6E8A1F8E5B}" destId="{F4EB5A95-946F-4C65-8E34-3761EA880DC4}" srcOrd="2" destOrd="0" presId="urn:microsoft.com/office/officeart/2008/layout/HalfCircleOrganizationChart"/>
    <dgm:cxn modelId="{69D4C46E-8554-4A7A-AA02-913F5B348801}" type="presParOf" srcId="{949BC3BF-6072-4909-B2F5-CD6E8A1F8E5B}" destId="{81854301-8F80-4E91-83D4-5AE08F1E4574}" srcOrd="3" destOrd="0" presId="urn:microsoft.com/office/officeart/2008/layout/HalfCircleOrganizationChart"/>
    <dgm:cxn modelId="{87EEB60A-B504-4D01-865E-6DB5326C95F7}" type="presParOf" srcId="{115D8D0A-B896-48C6-A518-F784DC13E20D}" destId="{0161080E-DEEF-4C0A-9934-9E14D751F4B9}" srcOrd="1" destOrd="0" presId="urn:microsoft.com/office/officeart/2008/layout/HalfCircleOrganizationChart"/>
    <dgm:cxn modelId="{08AE9EAD-6C8A-4898-8603-6959F17BBFCB}" type="presParOf" srcId="{0161080E-DEEF-4C0A-9934-9E14D751F4B9}" destId="{ACDA562D-EF05-4FFB-84A8-CCA6C361F6AA}" srcOrd="0" destOrd="0" presId="urn:microsoft.com/office/officeart/2008/layout/HalfCircleOrganizationChart"/>
    <dgm:cxn modelId="{099D7BF9-5420-4858-BEF5-BAA10AEB7FA0}" type="presParOf" srcId="{0161080E-DEEF-4C0A-9934-9E14D751F4B9}" destId="{384BA288-03CC-4CFA-AE40-8AD3F782C2A6}" srcOrd="1" destOrd="0" presId="urn:microsoft.com/office/officeart/2008/layout/HalfCircleOrganizationChart"/>
    <dgm:cxn modelId="{90B527A3-271C-4CA0-AC18-E2D763847DD8}" type="presParOf" srcId="{384BA288-03CC-4CFA-AE40-8AD3F782C2A6}" destId="{CB2661A8-29A7-4868-950E-36B52BEB3059}" srcOrd="0" destOrd="0" presId="urn:microsoft.com/office/officeart/2008/layout/HalfCircleOrganizationChart"/>
    <dgm:cxn modelId="{9B27F117-48CA-416E-A8BF-4565B10CE8E7}" type="presParOf" srcId="{CB2661A8-29A7-4868-950E-36B52BEB3059}" destId="{831D1151-6F9F-430D-9484-035882EADF60}" srcOrd="0" destOrd="0" presId="urn:microsoft.com/office/officeart/2008/layout/HalfCircleOrganizationChart"/>
    <dgm:cxn modelId="{0B2B1971-31C5-4C01-BB34-EA3C676C9E9F}" type="presParOf" srcId="{CB2661A8-29A7-4868-950E-36B52BEB3059}" destId="{FA90CF56-B8B9-495B-BFA2-47D52F6FDA81}" srcOrd="1" destOrd="0" presId="urn:microsoft.com/office/officeart/2008/layout/HalfCircleOrganizationChart"/>
    <dgm:cxn modelId="{E1AD4581-CF60-4724-9B77-011A9F305567}" type="presParOf" srcId="{CB2661A8-29A7-4868-950E-36B52BEB3059}" destId="{32E17734-F375-4E7C-A001-43D1685B9E77}" srcOrd="2" destOrd="0" presId="urn:microsoft.com/office/officeart/2008/layout/HalfCircleOrganizationChart"/>
    <dgm:cxn modelId="{474B8060-FAF9-4E13-A07B-E480E95EF095}" type="presParOf" srcId="{CB2661A8-29A7-4868-950E-36B52BEB3059}" destId="{AF82E9FB-CE61-4C06-B5E7-66969CDFA042}" srcOrd="3" destOrd="0" presId="urn:microsoft.com/office/officeart/2008/layout/HalfCircleOrganizationChart"/>
    <dgm:cxn modelId="{850153A1-EA42-4CEF-8673-1503011F0DC4}" type="presParOf" srcId="{384BA288-03CC-4CFA-AE40-8AD3F782C2A6}" destId="{4E0E7B53-BB4B-4E71-91BE-480F58CEF796}" srcOrd="1" destOrd="0" presId="urn:microsoft.com/office/officeart/2008/layout/HalfCircleOrganizationChart"/>
    <dgm:cxn modelId="{953D6A3C-F716-44A0-BDA2-F4C7BA33680E}" type="presParOf" srcId="{384BA288-03CC-4CFA-AE40-8AD3F782C2A6}" destId="{DDE42695-9E38-4829-878A-8F2E663C44C4}" srcOrd="2" destOrd="0" presId="urn:microsoft.com/office/officeart/2008/layout/HalfCircleOrganizationChart"/>
    <dgm:cxn modelId="{537EFA11-19BE-4FEB-82AA-37EBA79035B1}" type="presParOf" srcId="{0161080E-DEEF-4C0A-9934-9E14D751F4B9}" destId="{CD561193-EE2D-427E-9B9F-6E7FEEEE0062}" srcOrd="2" destOrd="0" presId="urn:microsoft.com/office/officeart/2008/layout/HalfCircleOrganizationChart"/>
    <dgm:cxn modelId="{283F1878-0959-4C8F-AF09-C0A89B6A5E36}" type="presParOf" srcId="{0161080E-DEEF-4C0A-9934-9E14D751F4B9}" destId="{44B31B47-B766-4A49-A561-62E9887D92B0}" srcOrd="3" destOrd="0" presId="urn:microsoft.com/office/officeart/2008/layout/HalfCircleOrganizationChart"/>
    <dgm:cxn modelId="{961A3955-75F7-47E1-8BB9-BC6615CC6007}" type="presParOf" srcId="{44B31B47-B766-4A49-A561-62E9887D92B0}" destId="{542A33D2-359E-478B-9C6B-31D9069F70F8}" srcOrd="0" destOrd="0" presId="urn:microsoft.com/office/officeart/2008/layout/HalfCircleOrganizationChart"/>
    <dgm:cxn modelId="{C9DC1925-E52F-4D06-940E-3054E0023B34}" type="presParOf" srcId="{542A33D2-359E-478B-9C6B-31D9069F70F8}" destId="{7AFB84E3-39FE-4179-919D-3F1CC63734FC}" srcOrd="0" destOrd="0" presId="urn:microsoft.com/office/officeart/2008/layout/HalfCircleOrganizationChart"/>
    <dgm:cxn modelId="{23A5817A-FC80-4C2C-A6D3-D75696EC0FC1}" type="presParOf" srcId="{542A33D2-359E-478B-9C6B-31D9069F70F8}" destId="{545F414E-9E9C-4DF2-B7C1-CD3108BAB2CA}" srcOrd="1" destOrd="0" presId="urn:microsoft.com/office/officeart/2008/layout/HalfCircleOrganizationChart"/>
    <dgm:cxn modelId="{F50051C8-F81B-47B0-B01A-2AAA6B3EEABD}" type="presParOf" srcId="{542A33D2-359E-478B-9C6B-31D9069F70F8}" destId="{D5079ADA-0137-4960-9E23-7FD8DBE4A79E}" srcOrd="2" destOrd="0" presId="urn:microsoft.com/office/officeart/2008/layout/HalfCircleOrganizationChart"/>
    <dgm:cxn modelId="{EF8CBF33-2672-4A49-B3CC-62EDF8389122}" type="presParOf" srcId="{542A33D2-359E-478B-9C6B-31D9069F70F8}" destId="{8922D67D-C5A2-4D4D-BB59-245118E52DB7}" srcOrd="3" destOrd="0" presId="urn:microsoft.com/office/officeart/2008/layout/HalfCircleOrganizationChart"/>
    <dgm:cxn modelId="{52F5E104-A857-492E-98DC-1504201EAF2E}" type="presParOf" srcId="{44B31B47-B766-4A49-A561-62E9887D92B0}" destId="{F15A9EC6-DB74-4084-B278-D71C486E7125}" srcOrd="1" destOrd="0" presId="urn:microsoft.com/office/officeart/2008/layout/HalfCircleOrganizationChart"/>
    <dgm:cxn modelId="{71B99349-646B-4186-A11E-FE1DD2C78B10}" type="presParOf" srcId="{44B31B47-B766-4A49-A561-62E9887D92B0}" destId="{68633C5F-9AEE-4618-8687-556B89527080}" srcOrd="2" destOrd="0" presId="urn:microsoft.com/office/officeart/2008/layout/HalfCircleOrganizationChart"/>
    <dgm:cxn modelId="{417D4C91-46BA-473B-A6CA-9D28028FE987}" type="presParOf" srcId="{0161080E-DEEF-4C0A-9934-9E14D751F4B9}" destId="{76C5954B-5CD2-4ED5-BDA9-85414B76086B}" srcOrd="4" destOrd="0" presId="urn:microsoft.com/office/officeart/2008/layout/HalfCircleOrganizationChart"/>
    <dgm:cxn modelId="{D43202DD-DC0A-4E9D-ACD3-752FB2CC7777}" type="presParOf" srcId="{0161080E-DEEF-4C0A-9934-9E14D751F4B9}" destId="{94DDCFFB-6932-416D-AA7E-3ACB17DAA65E}" srcOrd="5" destOrd="0" presId="urn:microsoft.com/office/officeart/2008/layout/HalfCircleOrganizationChart"/>
    <dgm:cxn modelId="{9D78BEB5-4DE2-4A16-AA71-86FF55D71177}" type="presParOf" srcId="{94DDCFFB-6932-416D-AA7E-3ACB17DAA65E}" destId="{5D547BE1-2350-4B09-95FF-A0816626C1C6}" srcOrd="0" destOrd="0" presId="urn:microsoft.com/office/officeart/2008/layout/HalfCircleOrganizationChart"/>
    <dgm:cxn modelId="{E5F2BBE2-72E4-4F97-B179-360C60B623BE}" type="presParOf" srcId="{5D547BE1-2350-4B09-95FF-A0816626C1C6}" destId="{EF51C8ED-A950-453A-BD5B-D9E32EE1C438}" srcOrd="0" destOrd="0" presId="urn:microsoft.com/office/officeart/2008/layout/HalfCircleOrganizationChart"/>
    <dgm:cxn modelId="{8FF456A1-E636-465D-A620-846BB1B463EB}" type="presParOf" srcId="{5D547BE1-2350-4B09-95FF-A0816626C1C6}" destId="{7C557BED-B30E-4653-A0F7-2900EAD80884}" srcOrd="1" destOrd="0" presId="urn:microsoft.com/office/officeart/2008/layout/HalfCircleOrganizationChart"/>
    <dgm:cxn modelId="{B2BB8936-B212-4C65-A7FA-22B075D447F2}" type="presParOf" srcId="{5D547BE1-2350-4B09-95FF-A0816626C1C6}" destId="{9BE12FE5-B04E-44D6-BBFA-F7C407A519F7}" srcOrd="2" destOrd="0" presId="urn:microsoft.com/office/officeart/2008/layout/HalfCircleOrganizationChart"/>
    <dgm:cxn modelId="{A814BBCA-9CE2-42E0-A3C2-C767C6610EF5}" type="presParOf" srcId="{5D547BE1-2350-4B09-95FF-A0816626C1C6}" destId="{3C087289-959B-4DC7-B8A7-8CFC00B10933}" srcOrd="3" destOrd="0" presId="urn:microsoft.com/office/officeart/2008/layout/HalfCircleOrganizationChart"/>
    <dgm:cxn modelId="{06BFFD39-6783-4710-99C0-8AA978879464}" type="presParOf" srcId="{94DDCFFB-6932-416D-AA7E-3ACB17DAA65E}" destId="{18C3B3B8-64E7-49B2-ABA8-F7B88BF36220}" srcOrd="1" destOrd="0" presId="urn:microsoft.com/office/officeart/2008/layout/HalfCircleOrganizationChart"/>
    <dgm:cxn modelId="{F393AC8D-7265-4725-83F5-F0E0014D2420}" type="presParOf" srcId="{94DDCFFB-6932-416D-AA7E-3ACB17DAA65E}" destId="{908FDCB7-F077-4571-86B4-6F5D048F78EC}" srcOrd="2" destOrd="0" presId="urn:microsoft.com/office/officeart/2008/layout/HalfCircleOrganizationChart"/>
    <dgm:cxn modelId="{8BBEABBA-99EC-4F63-A8D8-90EEEDDB59E3}" type="presParOf" srcId="{0161080E-DEEF-4C0A-9934-9E14D751F4B9}" destId="{B4DC4B72-F33D-4812-AA21-36354501A402}" srcOrd="6" destOrd="0" presId="urn:microsoft.com/office/officeart/2008/layout/HalfCircleOrganizationChart"/>
    <dgm:cxn modelId="{D2F4ECDE-0F79-4D62-9DBD-EF50380216D5}" type="presParOf" srcId="{0161080E-DEEF-4C0A-9934-9E14D751F4B9}" destId="{D449D767-62F0-40DB-A547-177F2B029B6B}" srcOrd="7" destOrd="0" presId="urn:microsoft.com/office/officeart/2008/layout/HalfCircleOrganizationChart"/>
    <dgm:cxn modelId="{C9FECB7C-1920-4928-8710-5887287F118D}" type="presParOf" srcId="{D449D767-62F0-40DB-A547-177F2B029B6B}" destId="{17C276FE-93C0-46F2-879E-A7EC3B98174B}" srcOrd="0" destOrd="0" presId="urn:microsoft.com/office/officeart/2008/layout/HalfCircleOrganizationChart"/>
    <dgm:cxn modelId="{190A3277-4C9A-4EB0-B319-3B7FAD5A36AF}" type="presParOf" srcId="{17C276FE-93C0-46F2-879E-A7EC3B98174B}" destId="{ED57C2DF-0FF1-43A9-8819-1C3F32926DDA}" srcOrd="0" destOrd="0" presId="urn:microsoft.com/office/officeart/2008/layout/HalfCircleOrganizationChart"/>
    <dgm:cxn modelId="{CF92B929-944D-4ADA-B022-32F6DA2888D7}" type="presParOf" srcId="{17C276FE-93C0-46F2-879E-A7EC3B98174B}" destId="{B34288AC-9B65-4FF0-BA92-692B863227CE}" srcOrd="1" destOrd="0" presId="urn:microsoft.com/office/officeart/2008/layout/HalfCircleOrganizationChart"/>
    <dgm:cxn modelId="{6BBE34B2-1F95-4BBB-85CF-16AD6AA8FA61}" type="presParOf" srcId="{17C276FE-93C0-46F2-879E-A7EC3B98174B}" destId="{FF1FB6D7-EFC9-4832-BB31-AC23E67798CE}" srcOrd="2" destOrd="0" presId="urn:microsoft.com/office/officeart/2008/layout/HalfCircleOrganizationChart"/>
    <dgm:cxn modelId="{08FE3395-D201-4189-9F91-D1C24018B63E}" type="presParOf" srcId="{17C276FE-93C0-46F2-879E-A7EC3B98174B}" destId="{F50BCF8E-3516-4069-ADF0-04C6FF48A119}" srcOrd="3" destOrd="0" presId="urn:microsoft.com/office/officeart/2008/layout/HalfCircleOrganizationChart"/>
    <dgm:cxn modelId="{9F2479F7-EEEE-4D21-8444-B22F53820364}" type="presParOf" srcId="{D449D767-62F0-40DB-A547-177F2B029B6B}" destId="{57A404BA-A028-4CA5-ABD5-0B37C252F730}" srcOrd="1" destOrd="0" presId="urn:microsoft.com/office/officeart/2008/layout/HalfCircleOrganizationChart"/>
    <dgm:cxn modelId="{2E85DF80-FE03-4EA3-B5E1-59F4B8C4549F}" type="presParOf" srcId="{D449D767-62F0-40DB-A547-177F2B029B6B}" destId="{869BF227-F3B3-4573-83FD-B4AC6DC0FF93}" srcOrd="2" destOrd="0" presId="urn:microsoft.com/office/officeart/2008/layout/HalfCircleOrganizationChart"/>
    <dgm:cxn modelId="{CA6A5F3A-642C-4006-91E1-63C0E494E78A}" type="presParOf" srcId="{0161080E-DEEF-4C0A-9934-9E14D751F4B9}" destId="{AD439B10-644C-4CC1-8613-1E101957060D}" srcOrd="8" destOrd="0" presId="urn:microsoft.com/office/officeart/2008/layout/HalfCircleOrganizationChart"/>
    <dgm:cxn modelId="{1A515735-18A2-4275-8A46-8AE8843305DC}" type="presParOf" srcId="{0161080E-DEEF-4C0A-9934-9E14D751F4B9}" destId="{5EFCCABE-5F86-493E-9819-A6384E7ECBB4}" srcOrd="9" destOrd="0" presId="urn:microsoft.com/office/officeart/2008/layout/HalfCircleOrganizationChart"/>
    <dgm:cxn modelId="{5E114B6C-C9E3-451D-B1B2-3CAEC17C5FB9}" type="presParOf" srcId="{5EFCCABE-5F86-493E-9819-A6384E7ECBB4}" destId="{B4DB1CE4-FB18-4CB1-8DEA-5B79EADEF91E}" srcOrd="0" destOrd="0" presId="urn:microsoft.com/office/officeart/2008/layout/HalfCircleOrganizationChart"/>
    <dgm:cxn modelId="{B15A70C3-7C80-448E-AF77-6A11492BFF20}" type="presParOf" srcId="{B4DB1CE4-FB18-4CB1-8DEA-5B79EADEF91E}" destId="{6E6831A8-3C20-4F80-B9EA-3CCA21CF1575}" srcOrd="0" destOrd="0" presId="urn:microsoft.com/office/officeart/2008/layout/HalfCircleOrganizationChart"/>
    <dgm:cxn modelId="{40CD9FA8-93C0-440E-B58B-2DCFABFA9224}" type="presParOf" srcId="{B4DB1CE4-FB18-4CB1-8DEA-5B79EADEF91E}" destId="{034B71F7-DECA-49B9-90ED-0837EB4973EE}" srcOrd="1" destOrd="0" presId="urn:microsoft.com/office/officeart/2008/layout/HalfCircleOrganizationChart"/>
    <dgm:cxn modelId="{12DEF9D1-D6B2-4DA7-AB6F-BC3B4430C7BC}" type="presParOf" srcId="{B4DB1CE4-FB18-4CB1-8DEA-5B79EADEF91E}" destId="{4395384C-661D-450E-BB55-9275A5BC72E8}" srcOrd="2" destOrd="0" presId="urn:microsoft.com/office/officeart/2008/layout/HalfCircleOrganizationChart"/>
    <dgm:cxn modelId="{EF1E7223-2C6B-4F79-AD42-F193F233B677}" type="presParOf" srcId="{B4DB1CE4-FB18-4CB1-8DEA-5B79EADEF91E}" destId="{E4F33A49-A6A9-462A-A702-A5F7954477BB}" srcOrd="3" destOrd="0" presId="urn:microsoft.com/office/officeart/2008/layout/HalfCircleOrganizationChart"/>
    <dgm:cxn modelId="{764CE302-D234-4441-B6CA-2545FB119B10}" type="presParOf" srcId="{5EFCCABE-5F86-493E-9819-A6384E7ECBB4}" destId="{9671A7A6-0C91-40F5-B73A-652DF95FDDF8}" srcOrd="1" destOrd="0" presId="urn:microsoft.com/office/officeart/2008/layout/HalfCircleOrganizationChart"/>
    <dgm:cxn modelId="{7D57A52D-B523-4F6D-AEB1-9ECC804FEFF9}" type="presParOf" srcId="{5EFCCABE-5F86-493E-9819-A6384E7ECBB4}" destId="{646C1AB1-CF74-4189-989E-72B1C272FED2}" srcOrd="2" destOrd="0" presId="urn:microsoft.com/office/officeart/2008/layout/HalfCircleOrganizationChart"/>
    <dgm:cxn modelId="{EF3FDF1D-EC8B-4E8C-8C0F-EEE339C932AF}" type="presParOf" srcId="{115D8D0A-B896-48C6-A518-F784DC13E20D}" destId="{098448C8-AB0E-42B9-80DA-3C50FEA74B36}" srcOrd="2" destOrd="0" presId="urn:microsoft.com/office/officeart/2008/layout/HalfCircleOrganizationChart"/>
    <dgm:cxn modelId="{BC18BD57-2753-44F9-98F4-59D09A6D4CD4}" type="presParOf" srcId="{D4CFC643-6DC8-49EE-985E-6B71FF190782}" destId="{B9F50996-2877-4365-9E12-2114F0EDDA31}" srcOrd="8" destOrd="0" presId="urn:microsoft.com/office/officeart/2008/layout/HalfCircleOrganizationChart"/>
    <dgm:cxn modelId="{051F0F19-E10B-4863-BB74-BA6F4B552B7D}" type="presParOf" srcId="{D4CFC643-6DC8-49EE-985E-6B71FF190782}" destId="{8AE17DE5-89EF-4E15-822E-BB5FD5F85B90}" srcOrd="9" destOrd="0" presId="urn:microsoft.com/office/officeart/2008/layout/HalfCircleOrganizationChart"/>
    <dgm:cxn modelId="{AB72B7FC-A623-4528-9651-7B6498F2B91C}" type="presParOf" srcId="{8AE17DE5-89EF-4E15-822E-BB5FD5F85B90}" destId="{5E261033-A58A-47E1-BEE0-797D9A61B22A}" srcOrd="0" destOrd="0" presId="urn:microsoft.com/office/officeart/2008/layout/HalfCircleOrganizationChart"/>
    <dgm:cxn modelId="{576EBDEE-400B-436A-BFD0-BC2287A64672}" type="presParOf" srcId="{5E261033-A58A-47E1-BEE0-797D9A61B22A}" destId="{D8489A63-04CC-4D6F-8A1A-27F36F7BD8B4}" srcOrd="0" destOrd="0" presId="urn:microsoft.com/office/officeart/2008/layout/HalfCircleOrganizationChart"/>
    <dgm:cxn modelId="{078703C1-5FBC-4892-BA87-53C7E2895D84}" type="presParOf" srcId="{5E261033-A58A-47E1-BEE0-797D9A61B22A}" destId="{02452DC8-4472-4FB3-AC0F-8F859DCAE946}" srcOrd="1" destOrd="0" presId="urn:microsoft.com/office/officeart/2008/layout/HalfCircleOrganizationChart"/>
    <dgm:cxn modelId="{AA8682E6-C9A6-4CAF-B6ED-9F658D83AD43}" type="presParOf" srcId="{5E261033-A58A-47E1-BEE0-797D9A61B22A}" destId="{9F7BB1DD-DE98-4748-A5CD-301C249FE28C}" srcOrd="2" destOrd="0" presId="urn:microsoft.com/office/officeart/2008/layout/HalfCircleOrganizationChart"/>
    <dgm:cxn modelId="{2BC14CDA-5F1A-459D-887C-36ED6B6C6ADE}" type="presParOf" srcId="{5E261033-A58A-47E1-BEE0-797D9A61B22A}" destId="{86D07630-253E-4529-9913-57CFE600A9AE}" srcOrd="3" destOrd="0" presId="urn:microsoft.com/office/officeart/2008/layout/HalfCircleOrganizationChart"/>
    <dgm:cxn modelId="{54D4E789-A142-40EE-A57F-CCB7C75115DE}" type="presParOf" srcId="{8AE17DE5-89EF-4E15-822E-BB5FD5F85B90}" destId="{52923153-41D9-41A5-B4B4-49C1CB432D3C}" srcOrd="1" destOrd="0" presId="urn:microsoft.com/office/officeart/2008/layout/HalfCircleOrganizationChart"/>
    <dgm:cxn modelId="{D12395DC-807F-48BC-A8E3-01D0DF0D8A6E}" type="presParOf" srcId="{8AE17DE5-89EF-4E15-822E-BB5FD5F85B90}" destId="{4C1069AC-7724-4ACD-B113-F9F7AABAA53B}" srcOrd="2" destOrd="0" presId="urn:microsoft.com/office/officeart/2008/layout/HalfCircleOrganizationChart"/>
    <dgm:cxn modelId="{6102A01D-AC06-4CE4-B527-1C205C97080E}" type="presParOf" srcId="{D4CFC643-6DC8-49EE-985E-6B71FF190782}" destId="{BDAE7F64-5C76-4CA8-B812-1A04CE385DB6}" srcOrd="10" destOrd="0" presId="urn:microsoft.com/office/officeart/2008/layout/HalfCircleOrganizationChart"/>
    <dgm:cxn modelId="{C560EAEC-9889-4E3A-AC73-009962DD22F2}" type="presParOf" srcId="{D4CFC643-6DC8-49EE-985E-6B71FF190782}" destId="{C351D5C7-E20E-4016-B8E0-7511E0881FAC}" srcOrd="11" destOrd="0" presId="urn:microsoft.com/office/officeart/2008/layout/HalfCircleOrganizationChart"/>
    <dgm:cxn modelId="{A6521D38-6543-4946-B5E6-F508DD951072}" type="presParOf" srcId="{C351D5C7-E20E-4016-B8E0-7511E0881FAC}" destId="{E5B31E98-9859-4D30-9B91-C7C41845BECF}" srcOrd="0" destOrd="0" presId="urn:microsoft.com/office/officeart/2008/layout/HalfCircleOrganizationChart"/>
    <dgm:cxn modelId="{5DFF5899-A6F6-4DFA-849D-6ACFA266F350}" type="presParOf" srcId="{E5B31E98-9859-4D30-9B91-C7C41845BECF}" destId="{982654B3-B696-4601-BE3B-DD0F3F5E4A3E}" srcOrd="0" destOrd="0" presId="urn:microsoft.com/office/officeart/2008/layout/HalfCircleOrganizationChart"/>
    <dgm:cxn modelId="{42D3F476-B534-4670-8EA7-B834A1B49AD6}" type="presParOf" srcId="{E5B31E98-9859-4D30-9B91-C7C41845BECF}" destId="{E2D66541-958D-4ABB-95C8-DF002329A146}" srcOrd="1" destOrd="0" presId="urn:microsoft.com/office/officeart/2008/layout/HalfCircleOrganizationChart"/>
    <dgm:cxn modelId="{46CC85B5-B4C8-449C-9695-1163F2BDA5E3}" type="presParOf" srcId="{E5B31E98-9859-4D30-9B91-C7C41845BECF}" destId="{AC8F10DE-93E7-4988-AC45-E4179637CCA1}" srcOrd="2" destOrd="0" presId="urn:microsoft.com/office/officeart/2008/layout/HalfCircleOrganizationChart"/>
    <dgm:cxn modelId="{A830633E-1B37-41A7-9FD9-AA35426EF7F8}" type="presParOf" srcId="{E5B31E98-9859-4D30-9B91-C7C41845BECF}" destId="{987D4145-E88A-476B-AB49-DE55B52F0FC6}" srcOrd="3" destOrd="0" presId="urn:microsoft.com/office/officeart/2008/layout/HalfCircleOrganizationChart"/>
    <dgm:cxn modelId="{44E2808C-5146-4EFC-A558-291954270E4A}" type="presParOf" srcId="{C351D5C7-E20E-4016-B8E0-7511E0881FAC}" destId="{C70389C2-65C2-4935-B983-37AF541488AB}" srcOrd="1" destOrd="0" presId="urn:microsoft.com/office/officeart/2008/layout/HalfCircleOrganizationChart"/>
    <dgm:cxn modelId="{319BF54D-ABB5-4319-99D9-FD7F47BEECF8}" type="presParOf" srcId="{C351D5C7-E20E-4016-B8E0-7511E0881FAC}" destId="{6930BA66-1DDD-4E94-9AC6-1ACE5C978C8E}" srcOrd="2" destOrd="0" presId="urn:microsoft.com/office/officeart/2008/layout/HalfCircleOrganizationChart"/>
    <dgm:cxn modelId="{EA8224D2-1C69-4CB3-92E8-45E0ACD18AD7}" type="presParOf" srcId="{B205F807-1419-457F-80B1-C21541F6B180}" destId="{C0D3BD87-1264-4B34-8CFE-C240D07BF948}" srcOrd="2" destOrd="0" presId="urn:microsoft.com/office/officeart/2008/layout/HalfCircleOrganizationChart"/>
    <dgm:cxn modelId="{58E86DD1-BA4F-4610-A19D-95B8333ADBF3}" type="presParOf" srcId="{96E1D0D9-D614-4EEC-A92F-CAD1C62F65AF}" destId="{E9CE678D-A518-493A-A41C-FBF6520D4110}" srcOrd="2" destOrd="0" presId="urn:microsoft.com/office/officeart/2008/layout/HalfCircleOrganizationChart"/>
    <dgm:cxn modelId="{7BDA4264-059F-4CE4-BF54-DA7978E61C53}" type="presParOf" srcId="{96E1D0D9-D614-4EEC-A92F-CAD1C62F65AF}" destId="{E59DAC69-6CDB-4285-91F8-CFF20551CF4E}" srcOrd="3" destOrd="0" presId="urn:microsoft.com/office/officeart/2008/layout/HalfCircleOrganizationChart"/>
    <dgm:cxn modelId="{CE7E284E-D388-478E-B37C-FEE3D0A331B0}" type="presParOf" srcId="{E59DAC69-6CDB-4285-91F8-CFF20551CF4E}" destId="{98D3B09F-41FE-4CE9-88C9-4EE10225D7F8}" srcOrd="0" destOrd="0" presId="urn:microsoft.com/office/officeart/2008/layout/HalfCircleOrganizationChart"/>
    <dgm:cxn modelId="{DBF857CB-4EAF-439A-B497-42C6F3C27095}" type="presParOf" srcId="{98D3B09F-41FE-4CE9-88C9-4EE10225D7F8}" destId="{B0724C50-FD15-43F0-8D35-7BC514D4DC07}" srcOrd="0" destOrd="0" presId="urn:microsoft.com/office/officeart/2008/layout/HalfCircleOrganizationChart"/>
    <dgm:cxn modelId="{88929FAE-411E-4FD5-838A-F5EF84169AE4}" type="presParOf" srcId="{98D3B09F-41FE-4CE9-88C9-4EE10225D7F8}" destId="{89AB730C-244C-4B88-BF2C-260CA6282624}" srcOrd="1" destOrd="0" presId="urn:microsoft.com/office/officeart/2008/layout/HalfCircleOrganizationChart"/>
    <dgm:cxn modelId="{049B4629-71ED-466C-B147-931447CEE4FF}" type="presParOf" srcId="{98D3B09F-41FE-4CE9-88C9-4EE10225D7F8}" destId="{B9DBBBC1-FA5D-4ADA-BE3F-070B5F7B203E}" srcOrd="2" destOrd="0" presId="urn:microsoft.com/office/officeart/2008/layout/HalfCircleOrganizationChart"/>
    <dgm:cxn modelId="{1723FDA1-5A20-4354-948B-963BF0308ACB}" type="presParOf" srcId="{98D3B09F-41FE-4CE9-88C9-4EE10225D7F8}" destId="{0685D19C-5A4E-44E9-8669-F2CC0492863C}" srcOrd="3" destOrd="0" presId="urn:microsoft.com/office/officeart/2008/layout/HalfCircleOrganizationChart"/>
    <dgm:cxn modelId="{A779C735-C5AA-4B71-9559-E65FD30B726D}" type="presParOf" srcId="{E59DAC69-6CDB-4285-91F8-CFF20551CF4E}" destId="{3E257676-380B-44D9-A2F6-283C8B94EDB6}" srcOrd="1" destOrd="0" presId="urn:microsoft.com/office/officeart/2008/layout/HalfCircleOrganizationChart"/>
    <dgm:cxn modelId="{A5B53142-80F4-4AE6-9740-F0B93C3E5BE3}" type="presParOf" srcId="{3E257676-380B-44D9-A2F6-283C8B94EDB6}" destId="{C9A8AD70-F50B-49DB-87B9-5713904DB74B}" srcOrd="0" destOrd="0" presId="urn:microsoft.com/office/officeart/2008/layout/HalfCircleOrganizationChart"/>
    <dgm:cxn modelId="{60B68B9A-3888-47FF-8B6C-31C1A4C49D4A}" type="presParOf" srcId="{3E257676-380B-44D9-A2F6-283C8B94EDB6}" destId="{7C4C7D08-5639-4D34-898D-00570AF434C3}" srcOrd="1" destOrd="0" presId="urn:microsoft.com/office/officeart/2008/layout/HalfCircleOrganizationChart"/>
    <dgm:cxn modelId="{26931C64-9D88-453C-B08A-163E4279E561}" type="presParOf" srcId="{7C4C7D08-5639-4D34-898D-00570AF434C3}" destId="{8F82BD2B-5B17-47B0-BD25-8B8E2763D078}" srcOrd="0" destOrd="0" presId="urn:microsoft.com/office/officeart/2008/layout/HalfCircleOrganizationChart"/>
    <dgm:cxn modelId="{682FC248-7FAF-4F05-9320-6D0CC1E450EF}" type="presParOf" srcId="{8F82BD2B-5B17-47B0-BD25-8B8E2763D078}" destId="{A6F44EDD-EA75-4B5A-B399-D0801E6325B3}" srcOrd="0" destOrd="0" presId="urn:microsoft.com/office/officeart/2008/layout/HalfCircleOrganizationChart"/>
    <dgm:cxn modelId="{4A7B87EC-3CA1-4D4E-9B35-1B16959AA3C9}" type="presParOf" srcId="{8F82BD2B-5B17-47B0-BD25-8B8E2763D078}" destId="{47A66FDE-5082-4695-9F96-4D2C01C680E8}" srcOrd="1" destOrd="0" presId="urn:microsoft.com/office/officeart/2008/layout/HalfCircleOrganizationChart"/>
    <dgm:cxn modelId="{A7F19597-D62A-459B-94E6-5D7B0D3941B6}" type="presParOf" srcId="{8F82BD2B-5B17-47B0-BD25-8B8E2763D078}" destId="{37DD91EE-4BC6-4AB3-9A71-85A9CEEF501E}" srcOrd="2" destOrd="0" presId="urn:microsoft.com/office/officeart/2008/layout/HalfCircleOrganizationChart"/>
    <dgm:cxn modelId="{CC8E3D7B-7EC6-4EDF-BBDB-C21E3F8EF0F4}" type="presParOf" srcId="{8F82BD2B-5B17-47B0-BD25-8B8E2763D078}" destId="{972D76A4-3FDE-44F1-9879-95EFB0ADE059}" srcOrd="3" destOrd="0" presId="urn:microsoft.com/office/officeart/2008/layout/HalfCircleOrganizationChart"/>
    <dgm:cxn modelId="{0179BF9B-4EC7-474E-8B1C-B276B4EDEA7F}" type="presParOf" srcId="{7C4C7D08-5639-4D34-898D-00570AF434C3}" destId="{50CB5070-BCB9-461D-B03B-F092F9B9B6EF}" srcOrd="1" destOrd="0" presId="urn:microsoft.com/office/officeart/2008/layout/HalfCircleOrganizationChart"/>
    <dgm:cxn modelId="{E5697056-343B-4A49-8748-E2B8EE72A965}" type="presParOf" srcId="{7C4C7D08-5639-4D34-898D-00570AF434C3}" destId="{9CC0375D-FD87-4B8F-8C2B-5DC399EC114E}" srcOrd="2" destOrd="0" presId="urn:microsoft.com/office/officeart/2008/layout/HalfCircleOrganizationChart"/>
    <dgm:cxn modelId="{8E5A16D7-367A-491A-8590-195714404D88}" type="presParOf" srcId="{3E257676-380B-44D9-A2F6-283C8B94EDB6}" destId="{6BF42B62-A2B1-4B36-879F-77D15ADE3933}" srcOrd="2" destOrd="0" presId="urn:microsoft.com/office/officeart/2008/layout/HalfCircleOrganizationChart"/>
    <dgm:cxn modelId="{FEDA042E-A70F-4D44-9357-B3BFD91A878D}" type="presParOf" srcId="{3E257676-380B-44D9-A2F6-283C8B94EDB6}" destId="{2F069679-5561-4806-9935-6D25593EBA90}" srcOrd="3" destOrd="0" presId="urn:microsoft.com/office/officeart/2008/layout/HalfCircleOrganizationChart"/>
    <dgm:cxn modelId="{2666CA04-1D84-4C1F-BFAA-A1F13398C5F0}" type="presParOf" srcId="{2F069679-5561-4806-9935-6D25593EBA90}" destId="{CF17584A-2BD8-4E3F-A1A9-CDFECFE911F4}" srcOrd="0" destOrd="0" presId="urn:microsoft.com/office/officeart/2008/layout/HalfCircleOrganizationChart"/>
    <dgm:cxn modelId="{B2DD13AF-251B-49D7-9C89-E79325A9397C}" type="presParOf" srcId="{CF17584A-2BD8-4E3F-A1A9-CDFECFE911F4}" destId="{799A64B4-8F58-4579-A7FC-8FDFDE50ACFD}" srcOrd="0" destOrd="0" presId="urn:microsoft.com/office/officeart/2008/layout/HalfCircleOrganizationChart"/>
    <dgm:cxn modelId="{7054F0B0-91B3-4F93-AEDA-7B599F11155E}" type="presParOf" srcId="{CF17584A-2BD8-4E3F-A1A9-CDFECFE911F4}" destId="{70D45AA8-3DBB-4F31-9350-DAA9EA49852D}" srcOrd="1" destOrd="0" presId="urn:microsoft.com/office/officeart/2008/layout/HalfCircleOrganizationChart"/>
    <dgm:cxn modelId="{FF57FBF7-2D66-4FF4-96E8-66F379B1C0E0}" type="presParOf" srcId="{CF17584A-2BD8-4E3F-A1A9-CDFECFE911F4}" destId="{89FB422F-0F43-4114-8E50-ABC69F00AE7E}" srcOrd="2" destOrd="0" presId="urn:microsoft.com/office/officeart/2008/layout/HalfCircleOrganizationChart"/>
    <dgm:cxn modelId="{F205F979-8B94-446D-9623-66DE0E7B1F78}" type="presParOf" srcId="{CF17584A-2BD8-4E3F-A1A9-CDFECFE911F4}" destId="{9EBE8304-C742-4897-86CA-E83CB8CC1ABC}" srcOrd="3" destOrd="0" presId="urn:microsoft.com/office/officeart/2008/layout/HalfCircleOrganizationChart"/>
    <dgm:cxn modelId="{BD0F2DAC-353B-43F8-AC72-ED19E2F5451B}" type="presParOf" srcId="{2F069679-5561-4806-9935-6D25593EBA90}" destId="{2E3FF8C9-6FCF-44F1-9154-2152CB65DE92}" srcOrd="1" destOrd="0" presId="urn:microsoft.com/office/officeart/2008/layout/HalfCircleOrganizationChart"/>
    <dgm:cxn modelId="{5D0636F9-C1A8-4BB9-AA0C-5DC45B1A347C}" type="presParOf" srcId="{2F069679-5561-4806-9935-6D25593EBA90}" destId="{053BB992-0485-4FE2-824D-9238E16BEE98}" srcOrd="2" destOrd="0" presId="urn:microsoft.com/office/officeart/2008/layout/HalfCircleOrganizationChart"/>
    <dgm:cxn modelId="{5192497E-C697-4356-8920-6135D77C4B86}" type="presParOf" srcId="{3E257676-380B-44D9-A2F6-283C8B94EDB6}" destId="{4154BD1B-1886-400F-BE1F-EB7E1BBBBEF9}" srcOrd="4" destOrd="0" presId="urn:microsoft.com/office/officeart/2008/layout/HalfCircleOrganizationChart"/>
    <dgm:cxn modelId="{76CE9DF2-A85E-441F-A2B1-C05BB3FDCF7D}" type="presParOf" srcId="{3E257676-380B-44D9-A2F6-283C8B94EDB6}" destId="{B662E8CC-A6D8-46C4-8BEB-20EE6209B3AB}" srcOrd="5" destOrd="0" presId="urn:microsoft.com/office/officeart/2008/layout/HalfCircleOrganizationChart"/>
    <dgm:cxn modelId="{9F324138-D77C-4665-BB6C-B3CB7A022071}" type="presParOf" srcId="{B662E8CC-A6D8-46C4-8BEB-20EE6209B3AB}" destId="{ECEFFAF7-A228-4120-93A0-EA90F9229561}" srcOrd="0" destOrd="0" presId="urn:microsoft.com/office/officeart/2008/layout/HalfCircleOrganizationChart"/>
    <dgm:cxn modelId="{F41DFC63-29F4-4523-94A0-45DF5199CB10}" type="presParOf" srcId="{ECEFFAF7-A228-4120-93A0-EA90F9229561}" destId="{F045F60C-56E2-4C21-AB6A-3EB7EEDFDDE2}" srcOrd="0" destOrd="0" presId="urn:microsoft.com/office/officeart/2008/layout/HalfCircleOrganizationChart"/>
    <dgm:cxn modelId="{1D27F42B-C2B5-4E98-B933-277132405A12}" type="presParOf" srcId="{ECEFFAF7-A228-4120-93A0-EA90F9229561}" destId="{1B0291B9-3979-4405-90DC-5CAB3CF9428D}" srcOrd="1" destOrd="0" presId="urn:microsoft.com/office/officeart/2008/layout/HalfCircleOrganizationChart"/>
    <dgm:cxn modelId="{4CEAA0C0-9919-4184-A116-0C794F4DBBBF}" type="presParOf" srcId="{ECEFFAF7-A228-4120-93A0-EA90F9229561}" destId="{81B3EAAA-1EF9-4366-8230-ACD3102281C2}" srcOrd="2" destOrd="0" presId="urn:microsoft.com/office/officeart/2008/layout/HalfCircleOrganizationChart"/>
    <dgm:cxn modelId="{0154820D-9349-4ABD-89A1-3DD771E63A87}" type="presParOf" srcId="{ECEFFAF7-A228-4120-93A0-EA90F9229561}" destId="{F9F1F99E-42D0-4525-B7C0-F4DCD1B67677}" srcOrd="3" destOrd="0" presId="urn:microsoft.com/office/officeart/2008/layout/HalfCircleOrganizationChart"/>
    <dgm:cxn modelId="{2424E5D1-E147-4256-A126-9698ABC82010}" type="presParOf" srcId="{B662E8CC-A6D8-46C4-8BEB-20EE6209B3AB}" destId="{9229EA0C-8731-4DDF-90C9-6D3C2FFE33E1}" srcOrd="1" destOrd="0" presId="urn:microsoft.com/office/officeart/2008/layout/HalfCircleOrganizationChart"/>
    <dgm:cxn modelId="{5B707F1B-A52E-4DB3-9A81-0B78837222EF}" type="presParOf" srcId="{B662E8CC-A6D8-46C4-8BEB-20EE6209B3AB}" destId="{C407EE92-2E90-422A-9C3B-40CEC2EF1BA7}" srcOrd="2" destOrd="0" presId="urn:microsoft.com/office/officeart/2008/layout/HalfCircleOrganizationChart"/>
    <dgm:cxn modelId="{13F25BE2-5C51-49F0-82F2-8A122EFFA13D}" type="presParOf" srcId="{3E257676-380B-44D9-A2F6-283C8B94EDB6}" destId="{D422F0F3-5D3B-48F7-ABAC-4FAFBD42EA72}" srcOrd="6" destOrd="0" presId="urn:microsoft.com/office/officeart/2008/layout/HalfCircleOrganizationChart"/>
    <dgm:cxn modelId="{30AD19D3-D98C-4E8F-B199-040D3B440FDF}" type="presParOf" srcId="{3E257676-380B-44D9-A2F6-283C8B94EDB6}" destId="{BC678663-CE74-48E9-AF59-F35E51515B1E}" srcOrd="7" destOrd="0" presId="urn:microsoft.com/office/officeart/2008/layout/HalfCircleOrganizationChart"/>
    <dgm:cxn modelId="{C2BD16C0-292F-4754-86CE-E8244DD19480}" type="presParOf" srcId="{BC678663-CE74-48E9-AF59-F35E51515B1E}" destId="{FA6FBA50-5308-4598-B173-2EBE2447AC15}" srcOrd="0" destOrd="0" presId="urn:microsoft.com/office/officeart/2008/layout/HalfCircleOrganizationChart"/>
    <dgm:cxn modelId="{3695EDD3-BD6B-4A1F-BF14-5EA14733E1A4}" type="presParOf" srcId="{FA6FBA50-5308-4598-B173-2EBE2447AC15}" destId="{40F9604B-2442-4456-8724-FDA3EE6376B9}" srcOrd="0" destOrd="0" presId="urn:microsoft.com/office/officeart/2008/layout/HalfCircleOrganizationChart"/>
    <dgm:cxn modelId="{8FC00D96-3F42-459A-9331-433A9C945943}" type="presParOf" srcId="{FA6FBA50-5308-4598-B173-2EBE2447AC15}" destId="{F1814884-1916-400B-B5A3-A340CB944DE6}" srcOrd="1" destOrd="0" presId="urn:microsoft.com/office/officeart/2008/layout/HalfCircleOrganizationChart"/>
    <dgm:cxn modelId="{EDD8CBC9-68E4-4567-868F-CC03977CAC69}" type="presParOf" srcId="{FA6FBA50-5308-4598-B173-2EBE2447AC15}" destId="{711D32DC-07A0-4685-9767-C2E4C5B3487F}" srcOrd="2" destOrd="0" presId="urn:microsoft.com/office/officeart/2008/layout/HalfCircleOrganizationChart"/>
    <dgm:cxn modelId="{9E8EE46D-4DF2-426B-BCF3-0029D45CB350}" type="presParOf" srcId="{FA6FBA50-5308-4598-B173-2EBE2447AC15}" destId="{BEB3F88A-7376-4F66-AEDE-EF462C590739}" srcOrd="3" destOrd="0" presId="urn:microsoft.com/office/officeart/2008/layout/HalfCircleOrganizationChart"/>
    <dgm:cxn modelId="{DFA06ED2-F4AE-420D-8385-699321764022}" type="presParOf" srcId="{BC678663-CE74-48E9-AF59-F35E51515B1E}" destId="{A993ED6D-CE8F-4EB4-81BE-25DF467C0123}" srcOrd="1" destOrd="0" presId="urn:microsoft.com/office/officeart/2008/layout/HalfCircleOrganizationChart"/>
    <dgm:cxn modelId="{3FBC8992-9E11-40E1-895F-9452B6BC729D}" type="presParOf" srcId="{BC678663-CE74-48E9-AF59-F35E51515B1E}" destId="{8F906902-02E3-47CC-8B45-C1CF7D76CC88}" srcOrd="2" destOrd="0" presId="urn:microsoft.com/office/officeart/2008/layout/HalfCircleOrganizationChart"/>
    <dgm:cxn modelId="{0FA81E70-AE49-44DB-974F-514B60B5AE17}" type="presParOf" srcId="{3E257676-380B-44D9-A2F6-283C8B94EDB6}" destId="{9119E0DD-3860-4927-AD16-DC90AD7EE599}" srcOrd="8" destOrd="0" presId="urn:microsoft.com/office/officeart/2008/layout/HalfCircleOrganizationChart"/>
    <dgm:cxn modelId="{6B0DBA8B-83CE-4202-82BD-03F9B298CE1A}" type="presParOf" srcId="{3E257676-380B-44D9-A2F6-283C8B94EDB6}" destId="{F051EA8C-D808-4824-BA95-37C5751DE4CD}" srcOrd="9" destOrd="0" presId="urn:microsoft.com/office/officeart/2008/layout/HalfCircleOrganizationChart"/>
    <dgm:cxn modelId="{0480E205-4BBE-42A6-ACE4-5AEBD2403703}" type="presParOf" srcId="{F051EA8C-D808-4824-BA95-37C5751DE4CD}" destId="{228C1040-D459-4FA2-BDD9-7A440C671F20}" srcOrd="0" destOrd="0" presId="urn:microsoft.com/office/officeart/2008/layout/HalfCircleOrganizationChart"/>
    <dgm:cxn modelId="{7E42C2D8-0200-47DF-B761-87FE8FEE5331}" type="presParOf" srcId="{228C1040-D459-4FA2-BDD9-7A440C671F20}" destId="{7FEE03AD-807E-4C18-B6CC-6B602E454F20}" srcOrd="0" destOrd="0" presId="urn:microsoft.com/office/officeart/2008/layout/HalfCircleOrganizationChart"/>
    <dgm:cxn modelId="{B657E035-C135-4D64-A200-BC6EED64DF8D}" type="presParOf" srcId="{228C1040-D459-4FA2-BDD9-7A440C671F20}" destId="{B2E30B10-CF1E-4DA6-A24D-59F3EA18F0B8}" srcOrd="1" destOrd="0" presId="urn:microsoft.com/office/officeart/2008/layout/HalfCircleOrganizationChart"/>
    <dgm:cxn modelId="{A5F3D12C-21A8-4B2D-BE0B-8271ADD4B7A0}" type="presParOf" srcId="{228C1040-D459-4FA2-BDD9-7A440C671F20}" destId="{835B743A-5E60-4055-BF8A-3754115EFB57}" srcOrd="2" destOrd="0" presId="urn:microsoft.com/office/officeart/2008/layout/HalfCircleOrganizationChart"/>
    <dgm:cxn modelId="{D852AA28-FA1C-4D55-AA81-12E5656B185D}" type="presParOf" srcId="{228C1040-D459-4FA2-BDD9-7A440C671F20}" destId="{D70716C8-B2B2-44D0-956F-C16F0BBC19EA}" srcOrd="3" destOrd="0" presId="urn:microsoft.com/office/officeart/2008/layout/HalfCircleOrganizationChart"/>
    <dgm:cxn modelId="{9EC431A4-FB03-4A9A-B346-0C95C80BF84F}" type="presParOf" srcId="{F051EA8C-D808-4824-BA95-37C5751DE4CD}" destId="{F635D7F3-CE66-4BDF-B3B9-736119CF9245}" srcOrd="1" destOrd="0" presId="urn:microsoft.com/office/officeart/2008/layout/HalfCircleOrganizationChart"/>
    <dgm:cxn modelId="{9DB56338-A393-4010-8B97-FB577DA54B89}" type="presParOf" srcId="{F051EA8C-D808-4824-BA95-37C5751DE4CD}" destId="{FBB2790C-5387-4FCA-AC05-EB4B1E576DC6}" srcOrd="2" destOrd="0" presId="urn:microsoft.com/office/officeart/2008/layout/HalfCircleOrganizationChart"/>
    <dgm:cxn modelId="{71251409-F59E-48E0-B0B7-AEDD28897C12}" type="presParOf" srcId="{3E257676-380B-44D9-A2F6-283C8B94EDB6}" destId="{E057661B-D93B-4C49-9E21-8F761174375A}" srcOrd="10" destOrd="0" presId="urn:microsoft.com/office/officeart/2008/layout/HalfCircleOrganizationChart"/>
    <dgm:cxn modelId="{CFCB9640-D3D0-4BE8-A25E-E754C2450F6F}" type="presParOf" srcId="{3E257676-380B-44D9-A2F6-283C8B94EDB6}" destId="{4D44A946-4994-4959-B619-93C979B8CD64}" srcOrd="11" destOrd="0" presId="urn:microsoft.com/office/officeart/2008/layout/HalfCircleOrganizationChart"/>
    <dgm:cxn modelId="{FBBA24EC-027E-4D7E-B728-ECF0BB87A86E}" type="presParOf" srcId="{4D44A946-4994-4959-B619-93C979B8CD64}" destId="{64A5A276-83EE-40C9-9394-DF540F7D13A7}" srcOrd="0" destOrd="0" presId="urn:microsoft.com/office/officeart/2008/layout/HalfCircleOrganizationChart"/>
    <dgm:cxn modelId="{AC4EFD8F-53B5-411E-BFB1-A7BA5553E1EE}" type="presParOf" srcId="{64A5A276-83EE-40C9-9394-DF540F7D13A7}" destId="{E9579C99-3F4E-4EC9-BF88-4079E7276C3D}" srcOrd="0" destOrd="0" presId="urn:microsoft.com/office/officeart/2008/layout/HalfCircleOrganizationChart"/>
    <dgm:cxn modelId="{BE3EBB0A-14ED-4942-9595-4D012D1ECEC2}" type="presParOf" srcId="{64A5A276-83EE-40C9-9394-DF540F7D13A7}" destId="{FC76B519-6BA7-4CC7-B1EF-6DFF11FDE603}" srcOrd="1" destOrd="0" presId="urn:microsoft.com/office/officeart/2008/layout/HalfCircleOrganizationChart"/>
    <dgm:cxn modelId="{C9A88320-BA9A-41AE-BC99-E73478F409AE}" type="presParOf" srcId="{64A5A276-83EE-40C9-9394-DF540F7D13A7}" destId="{FF6C8AB3-4BB2-421F-BCFA-104509F3B27D}" srcOrd="2" destOrd="0" presId="urn:microsoft.com/office/officeart/2008/layout/HalfCircleOrganizationChart"/>
    <dgm:cxn modelId="{E8CAA48E-5768-4BEE-8AF0-AAA9F31F13F2}" type="presParOf" srcId="{64A5A276-83EE-40C9-9394-DF540F7D13A7}" destId="{21BAC8CB-BCB5-4B61-939C-34E0D9A1D746}" srcOrd="3" destOrd="0" presId="urn:microsoft.com/office/officeart/2008/layout/HalfCircleOrganizationChart"/>
    <dgm:cxn modelId="{5EEE3E4C-64E2-45DC-890E-48EA0E13ED69}" type="presParOf" srcId="{4D44A946-4994-4959-B619-93C979B8CD64}" destId="{13D94BA7-DC3B-43EB-8EB7-FF3007388D38}" srcOrd="1" destOrd="0" presId="urn:microsoft.com/office/officeart/2008/layout/HalfCircleOrganizationChart"/>
    <dgm:cxn modelId="{7A65F49C-737C-45DD-A813-609F44743F5A}" type="presParOf" srcId="{4D44A946-4994-4959-B619-93C979B8CD64}" destId="{76076D5F-E952-4AE0-8D31-0814F35FD994}" srcOrd="2" destOrd="0" presId="urn:microsoft.com/office/officeart/2008/layout/HalfCircleOrganizationChart"/>
    <dgm:cxn modelId="{D3ECD0E9-4F3E-41F8-837E-A955B26C8607}" type="presParOf" srcId="{E59DAC69-6CDB-4285-91F8-CFF20551CF4E}" destId="{0E8EB6BA-FF5F-45A4-963A-5D177C9B8181}" srcOrd="2" destOrd="0" presId="urn:microsoft.com/office/officeart/2008/layout/HalfCircleOrganizationChart"/>
    <dgm:cxn modelId="{A7C6FBF1-EBBF-48DD-8C05-8D261D130AF9}" type="presParOf" srcId="{E1384FAA-E416-41C4-B088-F240D029B342}" destId="{5AD0AF8B-CE9C-4F18-ADEB-148A8D0BC78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914DE-F29B-4999-ACD1-D8C41A73F966}">
      <dsp:nvSpPr>
        <dsp:cNvPr id="0" name=""/>
        <dsp:cNvSpPr/>
      </dsp:nvSpPr>
      <dsp:spPr>
        <a:xfrm>
          <a:off x="916304" y="0"/>
          <a:ext cx="4038600" cy="4038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1FD07-ED55-4228-BC28-32D53D1ED8BB}">
      <dsp:nvSpPr>
        <dsp:cNvPr id="0" name=""/>
        <dsp:cNvSpPr/>
      </dsp:nvSpPr>
      <dsp:spPr>
        <a:xfrm>
          <a:off x="2935604" y="406029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utura Bk BT" pitchFamily="34" charset="0"/>
            </a:rPr>
            <a:t>Support all Browser</a:t>
          </a:r>
          <a:endParaRPr lang="en-US" sz="2400" kern="1200" dirty="0">
            <a:latin typeface="Futura Bk BT" pitchFamily="34" charset="0"/>
          </a:endParaRPr>
        </a:p>
      </dsp:txBody>
      <dsp:txXfrm>
        <a:off x="2982273" y="452698"/>
        <a:ext cx="2531752" cy="862674"/>
      </dsp:txXfrm>
    </dsp:sp>
    <dsp:sp modelId="{60331D6F-4098-4F56-86D3-41C4CB4D5354}">
      <dsp:nvSpPr>
        <dsp:cNvPr id="0" name=""/>
        <dsp:cNvSpPr/>
      </dsp:nvSpPr>
      <dsp:spPr>
        <a:xfrm>
          <a:off x="2935604" y="1481543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utura Bk BT" pitchFamily="34" charset="0"/>
            </a:rPr>
            <a:t>Item Alignment</a:t>
          </a:r>
          <a:endParaRPr lang="en-US" sz="2400" kern="1200" dirty="0">
            <a:latin typeface="Futura Bk BT" pitchFamily="34" charset="0"/>
          </a:endParaRPr>
        </a:p>
      </dsp:txBody>
      <dsp:txXfrm>
        <a:off x="2982273" y="1528212"/>
        <a:ext cx="2531752" cy="862674"/>
      </dsp:txXfrm>
    </dsp:sp>
    <dsp:sp modelId="{CE03BAE9-1CD0-422A-969C-619E6D95CD7F}">
      <dsp:nvSpPr>
        <dsp:cNvPr id="0" name=""/>
        <dsp:cNvSpPr/>
      </dsp:nvSpPr>
      <dsp:spPr>
        <a:xfrm>
          <a:off x="2935604" y="2557056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utura Bk BT" pitchFamily="34" charset="0"/>
            </a:rPr>
            <a:t>Responsive Web</a:t>
          </a:r>
          <a:endParaRPr lang="en-US" sz="2400" kern="1200" dirty="0">
            <a:latin typeface="Futura Bk BT" pitchFamily="34" charset="0"/>
          </a:endParaRPr>
        </a:p>
      </dsp:txBody>
      <dsp:txXfrm>
        <a:off x="2982273" y="2603725"/>
        <a:ext cx="2531752" cy="862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0E79-E5EA-4AA0-BFB8-0806DD85E34B}">
      <dsp:nvSpPr>
        <dsp:cNvPr id="0" name=""/>
        <dsp:cNvSpPr/>
      </dsp:nvSpPr>
      <dsp:spPr>
        <a:xfrm>
          <a:off x="1412006" y="807"/>
          <a:ext cx="1366986" cy="683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Block</a:t>
          </a:r>
          <a:endParaRPr lang="en-US" sz="2900" kern="1200" dirty="0"/>
        </a:p>
      </dsp:txBody>
      <dsp:txXfrm>
        <a:off x="1432025" y="20826"/>
        <a:ext cx="1326948" cy="643455"/>
      </dsp:txXfrm>
    </dsp:sp>
    <dsp:sp modelId="{B7826313-A7F9-4E15-8808-05676F9257B7}">
      <dsp:nvSpPr>
        <dsp:cNvPr id="0" name=""/>
        <dsp:cNvSpPr/>
      </dsp:nvSpPr>
      <dsp:spPr>
        <a:xfrm rot="3600000">
          <a:off x="2303640" y="1200553"/>
          <a:ext cx="712568" cy="239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75407" y="1248397"/>
        <a:ext cx="569034" cy="143534"/>
      </dsp:txXfrm>
    </dsp:sp>
    <dsp:sp modelId="{990F0A2E-ACA8-4F03-9EF0-E60EAFF68395}">
      <dsp:nvSpPr>
        <dsp:cNvPr id="0" name=""/>
        <dsp:cNvSpPr/>
      </dsp:nvSpPr>
      <dsp:spPr>
        <a:xfrm>
          <a:off x="2540855" y="1956029"/>
          <a:ext cx="1366986" cy="683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Inline </a:t>
          </a:r>
          <a:endParaRPr lang="en-US" sz="2900" kern="1200" dirty="0"/>
        </a:p>
      </dsp:txBody>
      <dsp:txXfrm>
        <a:off x="2560874" y="1976048"/>
        <a:ext cx="1326948" cy="643455"/>
      </dsp:txXfrm>
    </dsp:sp>
    <dsp:sp modelId="{E59FC23C-F7ED-4A47-9C43-54938F51121D}">
      <dsp:nvSpPr>
        <dsp:cNvPr id="0" name=""/>
        <dsp:cNvSpPr/>
      </dsp:nvSpPr>
      <dsp:spPr>
        <a:xfrm rot="10800000">
          <a:off x="1739215" y="2178164"/>
          <a:ext cx="712568" cy="239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10982" y="2226008"/>
        <a:ext cx="569034" cy="143534"/>
      </dsp:txXfrm>
    </dsp:sp>
    <dsp:sp modelId="{73500BC1-A62D-4104-803A-CB0F12CC767A}">
      <dsp:nvSpPr>
        <dsp:cNvPr id="0" name=""/>
        <dsp:cNvSpPr/>
      </dsp:nvSpPr>
      <dsp:spPr>
        <a:xfrm>
          <a:off x="283158" y="1956029"/>
          <a:ext cx="1366986" cy="683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Table</a:t>
          </a:r>
          <a:endParaRPr lang="en-US" sz="2900" kern="1200" dirty="0"/>
        </a:p>
      </dsp:txBody>
      <dsp:txXfrm>
        <a:off x="303177" y="1976048"/>
        <a:ext cx="1326948" cy="643455"/>
      </dsp:txXfrm>
    </dsp:sp>
    <dsp:sp modelId="{EF886C95-CC6A-4D70-B4F4-D329E998DC14}">
      <dsp:nvSpPr>
        <dsp:cNvPr id="0" name=""/>
        <dsp:cNvSpPr/>
      </dsp:nvSpPr>
      <dsp:spPr>
        <a:xfrm rot="18000000">
          <a:off x="1174791" y="1200553"/>
          <a:ext cx="712568" cy="239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6558" y="1248397"/>
        <a:ext cx="569034" cy="143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7661B-D93B-4C49-9E21-8F761174375A}">
      <dsp:nvSpPr>
        <dsp:cNvPr id="0" name=""/>
        <dsp:cNvSpPr/>
      </dsp:nvSpPr>
      <dsp:spPr>
        <a:xfrm>
          <a:off x="7147859" y="1477244"/>
          <a:ext cx="462309" cy="3869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9327"/>
              </a:lnTo>
              <a:lnTo>
                <a:pt x="462309" y="38693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9E0DD-3860-4927-AD16-DC90AD7EE599}">
      <dsp:nvSpPr>
        <dsp:cNvPr id="0" name=""/>
        <dsp:cNvSpPr/>
      </dsp:nvSpPr>
      <dsp:spPr>
        <a:xfrm>
          <a:off x="7147859" y="1477244"/>
          <a:ext cx="462309" cy="315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762"/>
              </a:lnTo>
              <a:lnTo>
                <a:pt x="462309" y="31557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2F0F3-5D3B-48F7-ABAC-4FAFBD42EA72}">
      <dsp:nvSpPr>
        <dsp:cNvPr id="0" name=""/>
        <dsp:cNvSpPr/>
      </dsp:nvSpPr>
      <dsp:spPr>
        <a:xfrm>
          <a:off x="7147859" y="1477244"/>
          <a:ext cx="462309" cy="2442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198"/>
              </a:lnTo>
              <a:lnTo>
                <a:pt x="462309" y="2442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4BD1B-1886-400F-BE1F-EB7E1BBBBEF9}">
      <dsp:nvSpPr>
        <dsp:cNvPr id="0" name=""/>
        <dsp:cNvSpPr/>
      </dsp:nvSpPr>
      <dsp:spPr>
        <a:xfrm>
          <a:off x="7147859" y="1477244"/>
          <a:ext cx="462309" cy="172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34"/>
              </a:lnTo>
              <a:lnTo>
                <a:pt x="462309" y="172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42B62-A2B1-4B36-879F-77D15ADE3933}">
      <dsp:nvSpPr>
        <dsp:cNvPr id="0" name=""/>
        <dsp:cNvSpPr/>
      </dsp:nvSpPr>
      <dsp:spPr>
        <a:xfrm>
          <a:off x="7147859" y="1477244"/>
          <a:ext cx="462309" cy="101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70"/>
              </a:lnTo>
              <a:lnTo>
                <a:pt x="462309" y="1015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8AD70-F50B-49DB-87B9-5713904DB74B}">
      <dsp:nvSpPr>
        <dsp:cNvPr id="0" name=""/>
        <dsp:cNvSpPr/>
      </dsp:nvSpPr>
      <dsp:spPr>
        <a:xfrm>
          <a:off x="7147859" y="1477244"/>
          <a:ext cx="462309" cy="30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6"/>
              </a:lnTo>
              <a:lnTo>
                <a:pt x="462309" y="301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678D-A518-493A-A41C-FBF6520D4110}">
      <dsp:nvSpPr>
        <dsp:cNvPr id="0" name=""/>
        <dsp:cNvSpPr/>
      </dsp:nvSpPr>
      <dsp:spPr>
        <a:xfrm>
          <a:off x="5346361" y="763680"/>
          <a:ext cx="1801498" cy="211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27"/>
              </a:lnTo>
              <a:lnTo>
                <a:pt x="1801498" y="105527"/>
              </a:lnTo>
              <a:lnTo>
                <a:pt x="1801498" y="2110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E7F64-5C76-4CA8-B812-1A04CE385DB6}">
      <dsp:nvSpPr>
        <dsp:cNvPr id="0" name=""/>
        <dsp:cNvSpPr/>
      </dsp:nvSpPr>
      <dsp:spPr>
        <a:xfrm>
          <a:off x="3544862" y="1477244"/>
          <a:ext cx="3040185" cy="211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27"/>
              </a:lnTo>
              <a:lnTo>
                <a:pt x="3040185" y="105527"/>
              </a:lnTo>
              <a:lnTo>
                <a:pt x="3040185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50996-2877-4365-9E12-2114F0EDDA31}">
      <dsp:nvSpPr>
        <dsp:cNvPr id="0" name=""/>
        <dsp:cNvSpPr/>
      </dsp:nvSpPr>
      <dsp:spPr>
        <a:xfrm>
          <a:off x="3544862" y="1477244"/>
          <a:ext cx="1824111" cy="211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27"/>
              </a:lnTo>
              <a:lnTo>
                <a:pt x="1824111" y="105527"/>
              </a:lnTo>
              <a:lnTo>
                <a:pt x="1824111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39B10-644C-4CC1-8613-1E101957060D}">
      <dsp:nvSpPr>
        <dsp:cNvPr id="0" name=""/>
        <dsp:cNvSpPr/>
      </dsp:nvSpPr>
      <dsp:spPr>
        <a:xfrm>
          <a:off x="4152899" y="2190808"/>
          <a:ext cx="462309" cy="3155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762"/>
              </a:lnTo>
              <a:lnTo>
                <a:pt x="462309" y="31557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C4B72-F33D-4812-AA21-36354501A402}">
      <dsp:nvSpPr>
        <dsp:cNvPr id="0" name=""/>
        <dsp:cNvSpPr/>
      </dsp:nvSpPr>
      <dsp:spPr>
        <a:xfrm>
          <a:off x="4152899" y="2190808"/>
          <a:ext cx="462309" cy="2442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198"/>
              </a:lnTo>
              <a:lnTo>
                <a:pt x="462309" y="2442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5954B-5CD2-4ED5-BDA9-85414B76086B}">
      <dsp:nvSpPr>
        <dsp:cNvPr id="0" name=""/>
        <dsp:cNvSpPr/>
      </dsp:nvSpPr>
      <dsp:spPr>
        <a:xfrm>
          <a:off x="4152899" y="2190808"/>
          <a:ext cx="462309" cy="172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34"/>
              </a:lnTo>
              <a:lnTo>
                <a:pt x="462309" y="172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61193-EE2D-427E-9B9F-6E7FEEEE0062}">
      <dsp:nvSpPr>
        <dsp:cNvPr id="0" name=""/>
        <dsp:cNvSpPr/>
      </dsp:nvSpPr>
      <dsp:spPr>
        <a:xfrm>
          <a:off x="4152899" y="2190808"/>
          <a:ext cx="462309" cy="101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70"/>
              </a:lnTo>
              <a:lnTo>
                <a:pt x="462309" y="1015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A562D-EF05-4FFB-84A8-CCA6C361F6AA}">
      <dsp:nvSpPr>
        <dsp:cNvPr id="0" name=""/>
        <dsp:cNvSpPr/>
      </dsp:nvSpPr>
      <dsp:spPr>
        <a:xfrm>
          <a:off x="4152899" y="2190808"/>
          <a:ext cx="462309" cy="30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6"/>
              </a:lnTo>
              <a:lnTo>
                <a:pt x="462309" y="301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94E0D-480B-4445-BE83-C6F9A4F0B39F}">
      <dsp:nvSpPr>
        <dsp:cNvPr id="0" name=""/>
        <dsp:cNvSpPr/>
      </dsp:nvSpPr>
      <dsp:spPr>
        <a:xfrm>
          <a:off x="3544862" y="1477244"/>
          <a:ext cx="608037" cy="211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27"/>
              </a:lnTo>
              <a:lnTo>
                <a:pt x="608037" y="105527"/>
              </a:lnTo>
              <a:lnTo>
                <a:pt x="608037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BB516-7F18-4E21-BD88-4A3277D4A7EA}">
      <dsp:nvSpPr>
        <dsp:cNvPr id="0" name=""/>
        <dsp:cNvSpPr/>
      </dsp:nvSpPr>
      <dsp:spPr>
        <a:xfrm>
          <a:off x="2936825" y="2190808"/>
          <a:ext cx="462309" cy="101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70"/>
              </a:lnTo>
              <a:lnTo>
                <a:pt x="462309" y="1015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629D-AD57-4420-A5C8-D3901DBC9DE6}">
      <dsp:nvSpPr>
        <dsp:cNvPr id="0" name=""/>
        <dsp:cNvSpPr/>
      </dsp:nvSpPr>
      <dsp:spPr>
        <a:xfrm>
          <a:off x="2936825" y="2190808"/>
          <a:ext cx="462309" cy="30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6"/>
              </a:lnTo>
              <a:lnTo>
                <a:pt x="462309" y="301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B28C2-B869-4091-A374-372A60D3F927}">
      <dsp:nvSpPr>
        <dsp:cNvPr id="0" name=""/>
        <dsp:cNvSpPr/>
      </dsp:nvSpPr>
      <dsp:spPr>
        <a:xfrm>
          <a:off x="2936825" y="1477244"/>
          <a:ext cx="608037" cy="211054"/>
        </a:xfrm>
        <a:custGeom>
          <a:avLst/>
          <a:gdLst/>
          <a:ahLst/>
          <a:cxnLst/>
          <a:rect l="0" t="0" r="0" b="0"/>
          <a:pathLst>
            <a:path>
              <a:moveTo>
                <a:pt x="608037" y="0"/>
              </a:moveTo>
              <a:lnTo>
                <a:pt x="608037" y="105527"/>
              </a:lnTo>
              <a:lnTo>
                <a:pt x="0" y="105527"/>
              </a:lnTo>
              <a:lnTo>
                <a:pt x="0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0F571-87D1-4257-83F3-D669EACFF3DB}">
      <dsp:nvSpPr>
        <dsp:cNvPr id="0" name=""/>
        <dsp:cNvSpPr/>
      </dsp:nvSpPr>
      <dsp:spPr>
        <a:xfrm>
          <a:off x="1720751" y="2190808"/>
          <a:ext cx="462309" cy="172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34"/>
              </a:lnTo>
              <a:lnTo>
                <a:pt x="462309" y="172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6BE84-2C06-4049-9D69-3DA93774FB99}">
      <dsp:nvSpPr>
        <dsp:cNvPr id="0" name=""/>
        <dsp:cNvSpPr/>
      </dsp:nvSpPr>
      <dsp:spPr>
        <a:xfrm>
          <a:off x="1720751" y="2190808"/>
          <a:ext cx="462309" cy="101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70"/>
              </a:lnTo>
              <a:lnTo>
                <a:pt x="462309" y="1015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7280C-A292-40C9-8621-FB024C0D04BD}">
      <dsp:nvSpPr>
        <dsp:cNvPr id="0" name=""/>
        <dsp:cNvSpPr/>
      </dsp:nvSpPr>
      <dsp:spPr>
        <a:xfrm>
          <a:off x="1720751" y="2190808"/>
          <a:ext cx="462309" cy="30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6"/>
              </a:lnTo>
              <a:lnTo>
                <a:pt x="462309" y="301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8545-F07A-434E-AE99-052CB0C11010}">
      <dsp:nvSpPr>
        <dsp:cNvPr id="0" name=""/>
        <dsp:cNvSpPr/>
      </dsp:nvSpPr>
      <dsp:spPr>
        <a:xfrm>
          <a:off x="1720751" y="1477244"/>
          <a:ext cx="1824111" cy="211054"/>
        </a:xfrm>
        <a:custGeom>
          <a:avLst/>
          <a:gdLst/>
          <a:ahLst/>
          <a:cxnLst/>
          <a:rect l="0" t="0" r="0" b="0"/>
          <a:pathLst>
            <a:path>
              <a:moveTo>
                <a:pt x="1824111" y="0"/>
              </a:moveTo>
              <a:lnTo>
                <a:pt x="1824111" y="105527"/>
              </a:lnTo>
              <a:lnTo>
                <a:pt x="0" y="105527"/>
              </a:lnTo>
              <a:lnTo>
                <a:pt x="0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DC42E-BC8D-4597-A545-DFD46C867BFC}">
      <dsp:nvSpPr>
        <dsp:cNvPr id="0" name=""/>
        <dsp:cNvSpPr/>
      </dsp:nvSpPr>
      <dsp:spPr>
        <a:xfrm>
          <a:off x="504677" y="2190808"/>
          <a:ext cx="462309" cy="2442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198"/>
              </a:lnTo>
              <a:lnTo>
                <a:pt x="462309" y="2442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01CCF-AF94-4A78-B276-DDA5897C99B6}">
      <dsp:nvSpPr>
        <dsp:cNvPr id="0" name=""/>
        <dsp:cNvSpPr/>
      </dsp:nvSpPr>
      <dsp:spPr>
        <a:xfrm>
          <a:off x="504677" y="2190808"/>
          <a:ext cx="462309" cy="172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8634"/>
              </a:lnTo>
              <a:lnTo>
                <a:pt x="462309" y="1728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7D06B-D13E-476C-B71A-B5AEEA166D92}">
      <dsp:nvSpPr>
        <dsp:cNvPr id="0" name=""/>
        <dsp:cNvSpPr/>
      </dsp:nvSpPr>
      <dsp:spPr>
        <a:xfrm>
          <a:off x="504677" y="2190808"/>
          <a:ext cx="462309" cy="1015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70"/>
              </a:lnTo>
              <a:lnTo>
                <a:pt x="462309" y="10150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7AACB-5F5E-48E4-B5D9-35199F1C4F04}">
      <dsp:nvSpPr>
        <dsp:cNvPr id="0" name=""/>
        <dsp:cNvSpPr/>
      </dsp:nvSpPr>
      <dsp:spPr>
        <a:xfrm>
          <a:off x="504677" y="2190808"/>
          <a:ext cx="462309" cy="30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6"/>
              </a:lnTo>
              <a:lnTo>
                <a:pt x="462309" y="301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D62DF-C777-4BA0-A6A9-02BEBAA3F50F}">
      <dsp:nvSpPr>
        <dsp:cNvPr id="0" name=""/>
        <dsp:cNvSpPr/>
      </dsp:nvSpPr>
      <dsp:spPr>
        <a:xfrm>
          <a:off x="504677" y="1477244"/>
          <a:ext cx="3040185" cy="211054"/>
        </a:xfrm>
        <a:custGeom>
          <a:avLst/>
          <a:gdLst/>
          <a:ahLst/>
          <a:cxnLst/>
          <a:rect l="0" t="0" r="0" b="0"/>
          <a:pathLst>
            <a:path>
              <a:moveTo>
                <a:pt x="3040185" y="0"/>
              </a:moveTo>
              <a:lnTo>
                <a:pt x="3040185" y="105527"/>
              </a:lnTo>
              <a:lnTo>
                <a:pt x="0" y="105527"/>
              </a:lnTo>
              <a:lnTo>
                <a:pt x="0" y="2110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4930C-3D61-4260-A4A7-4B72A887B075}">
      <dsp:nvSpPr>
        <dsp:cNvPr id="0" name=""/>
        <dsp:cNvSpPr/>
      </dsp:nvSpPr>
      <dsp:spPr>
        <a:xfrm>
          <a:off x="3544862" y="763680"/>
          <a:ext cx="1801498" cy="211054"/>
        </a:xfrm>
        <a:custGeom>
          <a:avLst/>
          <a:gdLst/>
          <a:ahLst/>
          <a:cxnLst/>
          <a:rect l="0" t="0" r="0" b="0"/>
          <a:pathLst>
            <a:path>
              <a:moveTo>
                <a:pt x="1801498" y="0"/>
              </a:moveTo>
              <a:lnTo>
                <a:pt x="1801498" y="105527"/>
              </a:lnTo>
              <a:lnTo>
                <a:pt x="0" y="105527"/>
              </a:lnTo>
              <a:lnTo>
                <a:pt x="0" y="2110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F5796-F489-46B9-BFB8-D3E7490A0D5A}">
      <dsp:nvSpPr>
        <dsp:cNvPr id="0" name=""/>
        <dsp:cNvSpPr/>
      </dsp:nvSpPr>
      <dsp:spPr>
        <a:xfrm>
          <a:off x="5095106" y="261170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FC985-4062-477F-9E2F-7B6EBB6FC312}">
      <dsp:nvSpPr>
        <dsp:cNvPr id="0" name=""/>
        <dsp:cNvSpPr/>
      </dsp:nvSpPr>
      <dsp:spPr>
        <a:xfrm>
          <a:off x="5095106" y="261170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BFCC-4796-4D32-8DF7-B0341F6273CC}">
      <dsp:nvSpPr>
        <dsp:cNvPr id="0" name=""/>
        <dsp:cNvSpPr/>
      </dsp:nvSpPr>
      <dsp:spPr>
        <a:xfrm>
          <a:off x="4843851" y="351621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Flex</a:t>
          </a:r>
          <a:endParaRPr lang="en-US" sz="1200" kern="1200" dirty="0"/>
        </a:p>
      </dsp:txBody>
      <dsp:txXfrm>
        <a:off x="4843851" y="351621"/>
        <a:ext cx="1005020" cy="321606"/>
      </dsp:txXfrm>
    </dsp:sp>
    <dsp:sp modelId="{A99D6C47-098F-4DE1-8AE7-490A08FAE068}">
      <dsp:nvSpPr>
        <dsp:cNvPr id="0" name=""/>
        <dsp:cNvSpPr/>
      </dsp:nvSpPr>
      <dsp:spPr>
        <a:xfrm>
          <a:off x="3293607" y="974734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13C20-EE18-4BDD-93C4-CCF1B77B618E}">
      <dsp:nvSpPr>
        <dsp:cNvPr id="0" name=""/>
        <dsp:cNvSpPr/>
      </dsp:nvSpPr>
      <dsp:spPr>
        <a:xfrm>
          <a:off x="3293607" y="974734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D17FD-28C3-4F86-A32B-2ECCE6DE835C}">
      <dsp:nvSpPr>
        <dsp:cNvPr id="0" name=""/>
        <dsp:cNvSpPr/>
      </dsp:nvSpPr>
      <dsp:spPr>
        <a:xfrm>
          <a:off x="3042352" y="1065186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</a:t>
          </a:r>
          <a:endParaRPr lang="en-US" sz="1200" kern="1200" dirty="0"/>
        </a:p>
      </dsp:txBody>
      <dsp:txXfrm>
        <a:off x="3042352" y="1065186"/>
        <a:ext cx="1005020" cy="321606"/>
      </dsp:txXfrm>
    </dsp:sp>
    <dsp:sp modelId="{413BC369-E913-4AF4-A2D2-433D40458906}">
      <dsp:nvSpPr>
        <dsp:cNvPr id="0" name=""/>
        <dsp:cNvSpPr/>
      </dsp:nvSpPr>
      <dsp:spPr>
        <a:xfrm>
          <a:off x="253422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E5C01-4DD8-4C82-8465-3A0729FBA75E}">
      <dsp:nvSpPr>
        <dsp:cNvPr id="0" name=""/>
        <dsp:cNvSpPr/>
      </dsp:nvSpPr>
      <dsp:spPr>
        <a:xfrm>
          <a:off x="253422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81FF9-39FE-4E96-B3FC-8F5444605F90}">
      <dsp:nvSpPr>
        <dsp:cNvPr id="0" name=""/>
        <dsp:cNvSpPr/>
      </dsp:nvSpPr>
      <dsp:spPr>
        <a:xfrm>
          <a:off x="2167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Direction </a:t>
          </a:r>
          <a:endParaRPr lang="en-US" sz="1200" kern="1200" dirty="0"/>
        </a:p>
      </dsp:txBody>
      <dsp:txXfrm>
        <a:off x="2167" y="1778750"/>
        <a:ext cx="1005020" cy="321606"/>
      </dsp:txXfrm>
    </dsp:sp>
    <dsp:sp modelId="{B1D6ECE8-63B4-47A3-9494-4AB3B5013E1C}">
      <dsp:nvSpPr>
        <dsp:cNvPr id="0" name=""/>
        <dsp:cNvSpPr/>
      </dsp:nvSpPr>
      <dsp:spPr>
        <a:xfrm>
          <a:off x="906685" y="2401862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2545E-17EE-480E-AB34-63F3E8AE8DF5}">
      <dsp:nvSpPr>
        <dsp:cNvPr id="0" name=""/>
        <dsp:cNvSpPr/>
      </dsp:nvSpPr>
      <dsp:spPr>
        <a:xfrm>
          <a:off x="906685" y="2401862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CDA1-94F7-442D-BE28-048E5F6808EE}">
      <dsp:nvSpPr>
        <dsp:cNvPr id="0" name=""/>
        <dsp:cNvSpPr/>
      </dsp:nvSpPr>
      <dsp:spPr>
        <a:xfrm>
          <a:off x="655430" y="2492314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Column </a:t>
          </a:r>
          <a:endParaRPr lang="en-US" sz="1200" kern="1200" dirty="0"/>
        </a:p>
      </dsp:txBody>
      <dsp:txXfrm>
        <a:off x="655430" y="2492314"/>
        <a:ext cx="1005020" cy="321606"/>
      </dsp:txXfrm>
    </dsp:sp>
    <dsp:sp modelId="{42C9173E-8B56-4750-998B-A28A82745D59}">
      <dsp:nvSpPr>
        <dsp:cNvPr id="0" name=""/>
        <dsp:cNvSpPr/>
      </dsp:nvSpPr>
      <dsp:spPr>
        <a:xfrm>
          <a:off x="906685" y="3115427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E7419-1E49-4E15-AE69-94CD646B88A6}">
      <dsp:nvSpPr>
        <dsp:cNvPr id="0" name=""/>
        <dsp:cNvSpPr/>
      </dsp:nvSpPr>
      <dsp:spPr>
        <a:xfrm>
          <a:off x="906685" y="3115427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D36A8-1358-4E89-9DD0-A2EC6B7FD7A6}">
      <dsp:nvSpPr>
        <dsp:cNvPr id="0" name=""/>
        <dsp:cNvSpPr/>
      </dsp:nvSpPr>
      <dsp:spPr>
        <a:xfrm>
          <a:off x="655430" y="3205878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Column-reverse </a:t>
          </a:r>
          <a:endParaRPr lang="en-US" sz="1200" kern="1200" dirty="0"/>
        </a:p>
      </dsp:txBody>
      <dsp:txXfrm>
        <a:off x="655430" y="3205878"/>
        <a:ext cx="1005020" cy="321606"/>
      </dsp:txXfrm>
    </dsp:sp>
    <dsp:sp modelId="{90909294-07D2-4FB6-B907-9C88C152A55E}">
      <dsp:nvSpPr>
        <dsp:cNvPr id="0" name=""/>
        <dsp:cNvSpPr/>
      </dsp:nvSpPr>
      <dsp:spPr>
        <a:xfrm>
          <a:off x="906685" y="3828991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D35D7-A389-4D3F-8B4C-88240773D165}">
      <dsp:nvSpPr>
        <dsp:cNvPr id="0" name=""/>
        <dsp:cNvSpPr/>
      </dsp:nvSpPr>
      <dsp:spPr>
        <a:xfrm>
          <a:off x="906685" y="3828991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71CFA-215E-4A78-871A-50A0605D340A}">
      <dsp:nvSpPr>
        <dsp:cNvPr id="0" name=""/>
        <dsp:cNvSpPr/>
      </dsp:nvSpPr>
      <dsp:spPr>
        <a:xfrm>
          <a:off x="655430" y="3919443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Row </a:t>
          </a:r>
          <a:endParaRPr lang="en-US" sz="1200" kern="1200" dirty="0"/>
        </a:p>
      </dsp:txBody>
      <dsp:txXfrm>
        <a:off x="655430" y="3919443"/>
        <a:ext cx="1005020" cy="321606"/>
      </dsp:txXfrm>
    </dsp:sp>
    <dsp:sp modelId="{17F93194-EFC1-4CCE-B82D-7FFBE7A8DD2A}">
      <dsp:nvSpPr>
        <dsp:cNvPr id="0" name=""/>
        <dsp:cNvSpPr/>
      </dsp:nvSpPr>
      <dsp:spPr>
        <a:xfrm>
          <a:off x="906685" y="4542555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F88F-2398-42DE-BF94-B7F27C7D4071}">
      <dsp:nvSpPr>
        <dsp:cNvPr id="0" name=""/>
        <dsp:cNvSpPr/>
      </dsp:nvSpPr>
      <dsp:spPr>
        <a:xfrm>
          <a:off x="906685" y="4542555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CD85E-8E02-4FF2-906A-434EBE8A164B}">
      <dsp:nvSpPr>
        <dsp:cNvPr id="0" name=""/>
        <dsp:cNvSpPr/>
      </dsp:nvSpPr>
      <dsp:spPr>
        <a:xfrm>
          <a:off x="655430" y="4633007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Row-reverse</a:t>
          </a:r>
          <a:endParaRPr lang="en-US" sz="1200" kern="1200" dirty="0"/>
        </a:p>
      </dsp:txBody>
      <dsp:txXfrm>
        <a:off x="655430" y="4633007"/>
        <a:ext cx="1005020" cy="321606"/>
      </dsp:txXfrm>
    </dsp:sp>
    <dsp:sp modelId="{D1F23ABD-82DB-4CA8-8A5A-11AE2F0DDC36}">
      <dsp:nvSpPr>
        <dsp:cNvPr id="0" name=""/>
        <dsp:cNvSpPr/>
      </dsp:nvSpPr>
      <dsp:spPr>
        <a:xfrm>
          <a:off x="1469496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F0AAA-A3F5-46FF-8183-D410244337C0}">
      <dsp:nvSpPr>
        <dsp:cNvPr id="0" name=""/>
        <dsp:cNvSpPr/>
      </dsp:nvSpPr>
      <dsp:spPr>
        <a:xfrm>
          <a:off x="1469496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5325E-B28D-47F1-9F18-1BF7F8F40B87}">
      <dsp:nvSpPr>
        <dsp:cNvPr id="0" name=""/>
        <dsp:cNvSpPr/>
      </dsp:nvSpPr>
      <dsp:spPr>
        <a:xfrm>
          <a:off x="1218241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Wrap </a:t>
          </a:r>
          <a:endParaRPr lang="en-US" sz="1200" kern="1200" dirty="0"/>
        </a:p>
      </dsp:txBody>
      <dsp:txXfrm>
        <a:off x="1218241" y="1778750"/>
        <a:ext cx="1005020" cy="321606"/>
      </dsp:txXfrm>
    </dsp:sp>
    <dsp:sp modelId="{60AB240E-29CE-4EF2-84A7-6E2559998274}">
      <dsp:nvSpPr>
        <dsp:cNvPr id="0" name=""/>
        <dsp:cNvSpPr/>
      </dsp:nvSpPr>
      <dsp:spPr>
        <a:xfrm>
          <a:off x="2122759" y="2401862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077F2-CFF3-430F-8B04-BB1A5125D3AA}">
      <dsp:nvSpPr>
        <dsp:cNvPr id="0" name=""/>
        <dsp:cNvSpPr/>
      </dsp:nvSpPr>
      <dsp:spPr>
        <a:xfrm>
          <a:off x="2122759" y="2401862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3CB0D-ABAF-49A7-AE23-AF0352D1022D}">
      <dsp:nvSpPr>
        <dsp:cNvPr id="0" name=""/>
        <dsp:cNvSpPr/>
      </dsp:nvSpPr>
      <dsp:spPr>
        <a:xfrm>
          <a:off x="1871504" y="2492314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Wrap</a:t>
          </a:r>
          <a:endParaRPr lang="en-US" sz="1200" kern="1200" dirty="0"/>
        </a:p>
      </dsp:txBody>
      <dsp:txXfrm>
        <a:off x="1871504" y="2492314"/>
        <a:ext cx="1005020" cy="321606"/>
      </dsp:txXfrm>
    </dsp:sp>
    <dsp:sp modelId="{2C672FF1-9E97-4346-8511-5D9D3C0E4801}">
      <dsp:nvSpPr>
        <dsp:cNvPr id="0" name=""/>
        <dsp:cNvSpPr/>
      </dsp:nvSpPr>
      <dsp:spPr>
        <a:xfrm>
          <a:off x="2122759" y="3115427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93410-F224-490E-A1EB-D611C9EFA2E4}">
      <dsp:nvSpPr>
        <dsp:cNvPr id="0" name=""/>
        <dsp:cNvSpPr/>
      </dsp:nvSpPr>
      <dsp:spPr>
        <a:xfrm>
          <a:off x="2122759" y="3115427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51795-C708-444F-9394-7D0B48B7A7F0}">
      <dsp:nvSpPr>
        <dsp:cNvPr id="0" name=""/>
        <dsp:cNvSpPr/>
      </dsp:nvSpPr>
      <dsp:spPr>
        <a:xfrm>
          <a:off x="1871504" y="3205878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No-wrap</a:t>
          </a:r>
          <a:endParaRPr lang="en-US" sz="1200" kern="1200" dirty="0"/>
        </a:p>
      </dsp:txBody>
      <dsp:txXfrm>
        <a:off x="1871504" y="3205878"/>
        <a:ext cx="1005020" cy="321606"/>
      </dsp:txXfrm>
    </dsp:sp>
    <dsp:sp modelId="{F2AC9151-3EA2-4468-A636-D50AF0BF83E8}">
      <dsp:nvSpPr>
        <dsp:cNvPr id="0" name=""/>
        <dsp:cNvSpPr/>
      </dsp:nvSpPr>
      <dsp:spPr>
        <a:xfrm>
          <a:off x="2122759" y="3828991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C35B-E8ED-46AE-8B31-9924F90286AD}">
      <dsp:nvSpPr>
        <dsp:cNvPr id="0" name=""/>
        <dsp:cNvSpPr/>
      </dsp:nvSpPr>
      <dsp:spPr>
        <a:xfrm>
          <a:off x="2122759" y="3828991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D6F40-3A94-4551-A026-3A413316CB56}">
      <dsp:nvSpPr>
        <dsp:cNvPr id="0" name=""/>
        <dsp:cNvSpPr/>
      </dsp:nvSpPr>
      <dsp:spPr>
        <a:xfrm>
          <a:off x="1871504" y="3919443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Wrap-reverse</a:t>
          </a:r>
          <a:endParaRPr lang="en-US" sz="1200" kern="1200" dirty="0"/>
        </a:p>
      </dsp:txBody>
      <dsp:txXfrm>
        <a:off x="1871504" y="3919443"/>
        <a:ext cx="1005020" cy="321606"/>
      </dsp:txXfrm>
    </dsp:sp>
    <dsp:sp modelId="{6AAE21F2-2270-4152-94D4-22D4A28A2B71}">
      <dsp:nvSpPr>
        <dsp:cNvPr id="0" name=""/>
        <dsp:cNvSpPr/>
      </dsp:nvSpPr>
      <dsp:spPr>
        <a:xfrm>
          <a:off x="2685570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14EFB-8816-4F0B-9659-47A627CDF19C}">
      <dsp:nvSpPr>
        <dsp:cNvPr id="0" name=""/>
        <dsp:cNvSpPr/>
      </dsp:nvSpPr>
      <dsp:spPr>
        <a:xfrm>
          <a:off x="2685570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C4971-39E6-4E5A-A492-2A2FE74FF2EB}">
      <dsp:nvSpPr>
        <dsp:cNvPr id="0" name=""/>
        <dsp:cNvSpPr/>
      </dsp:nvSpPr>
      <dsp:spPr>
        <a:xfrm>
          <a:off x="2434315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Flow </a:t>
          </a:r>
          <a:endParaRPr lang="en-US" sz="1200" kern="1200" dirty="0"/>
        </a:p>
      </dsp:txBody>
      <dsp:txXfrm>
        <a:off x="2434315" y="1778750"/>
        <a:ext cx="1005020" cy="321606"/>
      </dsp:txXfrm>
    </dsp:sp>
    <dsp:sp modelId="{EE353B15-1CB0-472E-A2D6-FABC00FF7929}">
      <dsp:nvSpPr>
        <dsp:cNvPr id="0" name=""/>
        <dsp:cNvSpPr/>
      </dsp:nvSpPr>
      <dsp:spPr>
        <a:xfrm>
          <a:off x="3338833" y="2401862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E2575-FE02-4957-928E-9D068E574317}">
      <dsp:nvSpPr>
        <dsp:cNvPr id="0" name=""/>
        <dsp:cNvSpPr/>
      </dsp:nvSpPr>
      <dsp:spPr>
        <a:xfrm>
          <a:off x="3338833" y="2401862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4779B-2A82-48FA-B690-7D9E31B3136A}">
      <dsp:nvSpPr>
        <dsp:cNvPr id="0" name=""/>
        <dsp:cNvSpPr/>
      </dsp:nvSpPr>
      <dsp:spPr>
        <a:xfrm>
          <a:off x="3087578" y="2492314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Direction</a:t>
          </a:r>
          <a:endParaRPr lang="en-US" sz="1200" kern="1200" dirty="0"/>
        </a:p>
      </dsp:txBody>
      <dsp:txXfrm>
        <a:off x="3087578" y="2492314"/>
        <a:ext cx="1005020" cy="321606"/>
      </dsp:txXfrm>
    </dsp:sp>
    <dsp:sp modelId="{6D57A50E-482E-4436-9FB0-93E2F6C0901B}">
      <dsp:nvSpPr>
        <dsp:cNvPr id="0" name=""/>
        <dsp:cNvSpPr/>
      </dsp:nvSpPr>
      <dsp:spPr>
        <a:xfrm>
          <a:off x="3338833" y="3115427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1D619-9BC8-412E-90A5-90C4666712D9}">
      <dsp:nvSpPr>
        <dsp:cNvPr id="0" name=""/>
        <dsp:cNvSpPr/>
      </dsp:nvSpPr>
      <dsp:spPr>
        <a:xfrm>
          <a:off x="3338833" y="3115427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51825-0BAE-498D-A9D3-935A52E07FB3}">
      <dsp:nvSpPr>
        <dsp:cNvPr id="0" name=""/>
        <dsp:cNvSpPr/>
      </dsp:nvSpPr>
      <dsp:spPr>
        <a:xfrm>
          <a:off x="3087578" y="3205878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Wrap</a:t>
          </a:r>
          <a:endParaRPr lang="en-US" sz="1200" kern="1200" dirty="0"/>
        </a:p>
      </dsp:txBody>
      <dsp:txXfrm>
        <a:off x="3087578" y="3205878"/>
        <a:ext cx="1005020" cy="321606"/>
      </dsp:txXfrm>
    </dsp:sp>
    <dsp:sp modelId="{CA7DE511-F5C9-4CA2-BFDD-FD595EE2C65C}">
      <dsp:nvSpPr>
        <dsp:cNvPr id="0" name=""/>
        <dsp:cNvSpPr/>
      </dsp:nvSpPr>
      <dsp:spPr>
        <a:xfrm>
          <a:off x="3901644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5A95-946F-4C65-8E34-3761EA880DC4}">
      <dsp:nvSpPr>
        <dsp:cNvPr id="0" name=""/>
        <dsp:cNvSpPr/>
      </dsp:nvSpPr>
      <dsp:spPr>
        <a:xfrm>
          <a:off x="3901644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EF1C4-0F1C-4F5E-89E0-96CAB75C515F}">
      <dsp:nvSpPr>
        <dsp:cNvPr id="0" name=""/>
        <dsp:cNvSpPr/>
      </dsp:nvSpPr>
      <dsp:spPr>
        <a:xfrm>
          <a:off x="3650389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Justify Content</a:t>
          </a:r>
          <a:endParaRPr lang="en-US" sz="1200" kern="1200" dirty="0"/>
        </a:p>
      </dsp:txBody>
      <dsp:txXfrm>
        <a:off x="3650389" y="1778750"/>
        <a:ext cx="1005020" cy="321606"/>
      </dsp:txXfrm>
    </dsp:sp>
    <dsp:sp modelId="{FA90CF56-B8B9-495B-BFA2-47D52F6FDA81}">
      <dsp:nvSpPr>
        <dsp:cNvPr id="0" name=""/>
        <dsp:cNvSpPr/>
      </dsp:nvSpPr>
      <dsp:spPr>
        <a:xfrm>
          <a:off x="4554908" y="2401862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17734-F375-4E7C-A001-43D1685B9E77}">
      <dsp:nvSpPr>
        <dsp:cNvPr id="0" name=""/>
        <dsp:cNvSpPr/>
      </dsp:nvSpPr>
      <dsp:spPr>
        <a:xfrm>
          <a:off x="4554908" y="2401862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D1151-6F9F-430D-9484-035882EADF60}">
      <dsp:nvSpPr>
        <dsp:cNvPr id="0" name=""/>
        <dsp:cNvSpPr/>
      </dsp:nvSpPr>
      <dsp:spPr>
        <a:xfrm>
          <a:off x="4303653" y="2492314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center</a:t>
          </a:r>
          <a:endParaRPr lang="en-US" sz="1200" kern="1200" dirty="0"/>
        </a:p>
      </dsp:txBody>
      <dsp:txXfrm>
        <a:off x="4303653" y="2492314"/>
        <a:ext cx="1005020" cy="321606"/>
      </dsp:txXfrm>
    </dsp:sp>
    <dsp:sp modelId="{545F414E-9E9C-4DF2-B7C1-CD3108BAB2CA}">
      <dsp:nvSpPr>
        <dsp:cNvPr id="0" name=""/>
        <dsp:cNvSpPr/>
      </dsp:nvSpPr>
      <dsp:spPr>
        <a:xfrm>
          <a:off x="4554908" y="3115427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79ADA-0137-4960-9E23-7FD8DBE4A79E}">
      <dsp:nvSpPr>
        <dsp:cNvPr id="0" name=""/>
        <dsp:cNvSpPr/>
      </dsp:nvSpPr>
      <dsp:spPr>
        <a:xfrm>
          <a:off x="4554908" y="3115427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84E3-39FE-4179-919D-3F1CC63734FC}">
      <dsp:nvSpPr>
        <dsp:cNvPr id="0" name=""/>
        <dsp:cNvSpPr/>
      </dsp:nvSpPr>
      <dsp:spPr>
        <a:xfrm>
          <a:off x="4303653" y="3205878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Space-between</a:t>
          </a:r>
          <a:endParaRPr lang="en-US" sz="1200" kern="1200" dirty="0"/>
        </a:p>
      </dsp:txBody>
      <dsp:txXfrm>
        <a:off x="4303653" y="3205878"/>
        <a:ext cx="1005020" cy="321606"/>
      </dsp:txXfrm>
    </dsp:sp>
    <dsp:sp modelId="{7C557BED-B30E-4653-A0F7-2900EAD80884}">
      <dsp:nvSpPr>
        <dsp:cNvPr id="0" name=""/>
        <dsp:cNvSpPr/>
      </dsp:nvSpPr>
      <dsp:spPr>
        <a:xfrm>
          <a:off x="4554908" y="3828991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12FE5-B04E-44D6-BBFA-F7C407A519F7}">
      <dsp:nvSpPr>
        <dsp:cNvPr id="0" name=""/>
        <dsp:cNvSpPr/>
      </dsp:nvSpPr>
      <dsp:spPr>
        <a:xfrm>
          <a:off x="4554908" y="3828991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1C8ED-A950-453A-BD5B-D9E32EE1C438}">
      <dsp:nvSpPr>
        <dsp:cNvPr id="0" name=""/>
        <dsp:cNvSpPr/>
      </dsp:nvSpPr>
      <dsp:spPr>
        <a:xfrm>
          <a:off x="4303653" y="3919443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Space-around</a:t>
          </a:r>
          <a:endParaRPr lang="en-US" sz="1200" kern="1200" dirty="0"/>
        </a:p>
      </dsp:txBody>
      <dsp:txXfrm>
        <a:off x="4303653" y="3919443"/>
        <a:ext cx="1005020" cy="321606"/>
      </dsp:txXfrm>
    </dsp:sp>
    <dsp:sp modelId="{B34288AC-9B65-4FF0-BA92-692B863227CE}">
      <dsp:nvSpPr>
        <dsp:cNvPr id="0" name=""/>
        <dsp:cNvSpPr/>
      </dsp:nvSpPr>
      <dsp:spPr>
        <a:xfrm>
          <a:off x="4554908" y="4542555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FB6D7-EFC9-4832-BB31-AC23E67798CE}">
      <dsp:nvSpPr>
        <dsp:cNvPr id="0" name=""/>
        <dsp:cNvSpPr/>
      </dsp:nvSpPr>
      <dsp:spPr>
        <a:xfrm>
          <a:off x="4554908" y="4542555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7C2DF-0FF1-43A9-8819-1C3F32926DDA}">
      <dsp:nvSpPr>
        <dsp:cNvPr id="0" name=""/>
        <dsp:cNvSpPr/>
      </dsp:nvSpPr>
      <dsp:spPr>
        <a:xfrm>
          <a:off x="4303653" y="4633007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-start</a:t>
          </a:r>
          <a:endParaRPr lang="en-US" sz="1200" kern="1200" dirty="0"/>
        </a:p>
      </dsp:txBody>
      <dsp:txXfrm>
        <a:off x="4303653" y="4633007"/>
        <a:ext cx="1005020" cy="321606"/>
      </dsp:txXfrm>
    </dsp:sp>
    <dsp:sp modelId="{034B71F7-DECA-49B9-90ED-0837EB4973EE}">
      <dsp:nvSpPr>
        <dsp:cNvPr id="0" name=""/>
        <dsp:cNvSpPr/>
      </dsp:nvSpPr>
      <dsp:spPr>
        <a:xfrm>
          <a:off x="4554908" y="5256119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5384C-661D-450E-BB55-9275A5BC72E8}">
      <dsp:nvSpPr>
        <dsp:cNvPr id="0" name=""/>
        <dsp:cNvSpPr/>
      </dsp:nvSpPr>
      <dsp:spPr>
        <a:xfrm>
          <a:off x="4554908" y="5256119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831A8-3C20-4F80-B9EA-3CCA21CF1575}">
      <dsp:nvSpPr>
        <dsp:cNvPr id="0" name=""/>
        <dsp:cNvSpPr/>
      </dsp:nvSpPr>
      <dsp:spPr>
        <a:xfrm>
          <a:off x="4303653" y="5346571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-end</a:t>
          </a:r>
          <a:endParaRPr lang="en-US" sz="1200" kern="1200" dirty="0"/>
        </a:p>
      </dsp:txBody>
      <dsp:txXfrm>
        <a:off x="4303653" y="5346571"/>
        <a:ext cx="1005020" cy="321606"/>
      </dsp:txXfrm>
    </dsp:sp>
    <dsp:sp modelId="{02452DC8-4472-4FB3-AC0F-8F859DCAE946}">
      <dsp:nvSpPr>
        <dsp:cNvPr id="0" name=""/>
        <dsp:cNvSpPr/>
      </dsp:nvSpPr>
      <dsp:spPr>
        <a:xfrm>
          <a:off x="5117719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BB1DD-DE98-4748-A5CD-301C249FE28C}">
      <dsp:nvSpPr>
        <dsp:cNvPr id="0" name=""/>
        <dsp:cNvSpPr/>
      </dsp:nvSpPr>
      <dsp:spPr>
        <a:xfrm>
          <a:off x="5117719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89A63-04CC-4D6F-8A1A-27F36F7BD8B4}">
      <dsp:nvSpPr>
        <dsp:cNvPr id="0" name=""/>
        <dsp:cNvSpPr/>
      </dsp:nvSpPr>
      <dsp:spPr>
        <a:xfrm>
          <a:off x="4866464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Align Items</a:t>
          </a:r>
          <a:endParaRPr lang="en-US" sz="1200" kern="1200" dirty="0"/>
        </a:p>
      </dsp:txBody>
      <dsp:txXfrm>
        <a:off x="4866464" y="1778750"/>
        <a:ext cx="1005020" cy="321606"/>
      </dsp:txXfrm>
    </dsp:sp>
    <dsp:sp modelId="{E2D66541-958D-4ABB-95C8-DF002329A146}">
      <dsp:nvSpPr>
        <dsp:cNvPr id="0" name=""/>
        <dsp:cNvSpPr/>
      </dsp:nvSpPr>
      <dsp:spPr>
        <a:xfrm>
          <a:off x="6333793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F10DE-93E7-4988-AC45-E4179637CCA1}">
      <dsp:nvSpPr>
        <dsp:cNvPr id="0" name=""/>
        <dsp:cNvSpPr/>
      </dsp:nvSpPr>
      <dsp:spPr>
        <a:xfrm>
          <a:off x="6333793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654B3-B696-4601-BE3B-DD0F3F5E4A3E}">
      <dsp:nvSpPr>
        <dsp:cNvPr id="0" name=""/>
        <dsp:cNvSpPr/>
      </dsp:nvSpPr>
      <dsp:spPr>
        <a:xfrm>
          <a:off x="6082538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Align Content</a:t>
          </a:r>
          <a:endParaRPr lang="en-US" sz="1200" kern="1200" dirty="0"/>
        </a:p>
      </dsp:txBody>
      <dsp:txXfrm>
        <a:off x="6082538" y="1778750"/>
        <a:ext cx="1005020" cy="321606"/>
      </dsp:txXfrm>
    </dsp:sp>
    <dsp:sp modelId="{89AB730C-244C-4B88-BF2C-260CA6282624}">
      <dsp:nvSpPr>
        <dsp:cNvPr id="0" name=""/>
        <dsp:cNvSpPr/>
      </dsp:nvSpPr>
      <dsp:spPr>
        <a:xfrm>
          <a:off x="6896604" y="974734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BBBC1-FA5D-4ADA-BE3F-070B5F7B203E}">
      <dsp:nvSpPr>
        <dsp:cNvPr id="0" name=""/>
        <dsp:cNvSpPr/>
      </dsp:nvSpPr>
      <dsp:spPr>
        <a:xfrm>
          <a:off x="6896604" y="974734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24C50-FD15-43F0-8D35-7BC514D4DC07}">
      <dsp:nvSpPr>
        <dsp:cNvPr id="0" name=""/>
        <dsp:cNvSpPr/>
      </dsp:nvSpPr>
      <dsp:spPr>
        <a:xfrm>
          <a:off x="6645349" y="1065186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</a:t>
          </a:r>
          <a:endParaRPr lang="en-US" sz="1200" kern="1200" dirty="0"/>
        </a:p>
      </dsp:txBody>
      <dsp:txXfrm>
        <a:off x="6645349" y="1065186"/>
        <a:ext cx="1005020" cy="321606"/>
      </dsp:txXfrm>
    </dsp:sp>
    <dsp:sp modelId="{47A66FDE-5082-4695-9F96-4D2C01C680E8}">
      <dsp:nvSpPr>
        <dsp:cNvPr id="0" name=""/>
        <dsp:cNvSpPr/>
      </dsp:nvSpPr>
      <dsp:spPr>
        <a:xfrm>
          <a:off x="7549867" y="1688298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D91EE-4BC6-4AB3-9A71-85A9CEEF501E}">
      <dsp:nvSpPr>
        <dsp:cNvPr id="0" name=""/>
        <dsp:cNvSpPr/>
      </dsp:nvSpPr>
      <dsp:spPr>
        <a:xfrm>
          <a:off x="7549867" y="1688298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44EDD-EA75-4B5A-B399-D0801E6325B3}">
      <dsp:nvSpPr>
        <dsp:cNvPr id="0" name=""/>
        <dsp:cNvSpPr/>
      </dsp:nvSpPr>
      <dsp:spPr>
        <a:xfrm>
          <a:off x="7298612" y="1778750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Order</a:t>
          </a:r>
          <a:endParaRPr lang="en-US" sz="1200" kern="1200" dirty="0"/>
        </a:p>
      </dsp:txBody>
      <dsp:txXfrm>
        <a:off x="7298612" y="1778750"/>
        <a:ext cx="1005020" cy="321606"/>
      </dsp:txXfrm>
    </dsp:sp>
    <dsp:sp modelId="{70D45AA8-3DBB-4F31-9350-DAA9EA49852D}">
      <dsp:nvSpPr>
        <dsp:cNvPr id="0" name=""/>
        <dsp:cNvSpPr/>
      </dsp:nvSpPr>
      <dsp:spPr>
        <a:xfrm>
          <a:off x="7549867" y="2401862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B422F-0F43-4114-8E50-ABC69F00AE7E}">
      <dsp:nvSpPr>
        <dsp:cNvPr id="0" name=""/>
        <dsp:cNvSpPr/>
      </dsp:nvSpPr>
      <dsp:spPr>
        <a:xfrm>
          <a:off x="7549867" y="2401862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A64B4-8F58-4579-A7FC-8FDFDE50ACFD}">
      <dsp:nvSpPr>
        <dsp:cNvPr id="0" name=""/>
        <dsp:cNvSpPr/>
      </dsp:nvSpPr>
      <dsp:spPr>
        <a:xfrm>
          <a:off x="7298612" y="2492314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Grow</a:t>
          </a:r>
          <a:endParaRPr lang="en-US" sz="1200" kern="1200" dirty="0"/>
        </a:p>
      </dsp:txBody>
      <dsp:txXfrm>
        <a:off x="7298612" y="2492314"/>
        <a:ext cx="1005020" cy="321606"/>
      </dsp:txXfrm>
    </dsp:sp>
    <dsp:sp modelId="{1B0291B9-3979-4405-90DC-5CAB3CF9428D}">
      <dsp:nvSpPr>
        <dsp:cNvPr id="0" name=""/>
        <dsp:cNvSpPr/>
      </dsp:nvSpPr>
      <dsp:spPr>
        <a:xfrm>
          <a:off x="7549867" y="3115427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3EAAA-1EF9-4366-8230-ACD3102281C2}">
      <dsp:nvSpPr>
        <dsp:cNvPr id="0" name=""/>
        <dsp:cNvSpPr/>
      </dsp:nvSpPr>
      <dsp:spPr>
        <a:xfrm>
          <a:off x="7549867" y="3115427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F60C-56E2-4C21-AB6A-3EB7EEDFDDE2}">
      <dsp:nvSpPr>
        <dsp:cNvPr id="0" name=""/>
        <dsp:cNvSpPr/>
      </dsp:nvSpPr>
      <dsp:spPr>
        <a:xfrm>
          <a:off x="7298612" y="3205878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Shrink</a:t>
          </a:r>
          <a:endParaRPr lang="en-US" sz="1200" kern="1200" dirty="0"/>
        </a:p>
      </dsp:txBody>
      <dsp:txXfrm>
        <a:off x="7298612" y="3205878"/>
        <a:ext cx="1005020" cy="321606"/>
      </dsp:txXfrm>
    </dsp:sp>
    <dsp:sp modelId="{F1814884-1916-400B-B5A3-A340CB944DE6}">
      <dsp:nvSpPr>
        <dsp:cNvPr id="0" name=""/>
        <dsp:cNvSpPr/>
      </dsp:nvSpPr>
      <dsp:spPr>
        <a:xfrm>
          <a:off x="7549867" y="3828991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32DC-07A0-4685-9767-C2E4C5B3487F}">
      <dsp:nvSpPr>
        <dsp:cNvPr id="0" name=""/>
        <dsp:cNvSpPr/>
      </dsp:nvSpPr>
      <dsp:spPr>
        <a:xfrm>
          <a:off x="7549867" y="3828991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9604B-2442-4456-8724-FDA3EE6376B9}">
      <dsp:nvSpPr>
        <dsp:cNvPr id="0" name=""/>
        <dsp:cNvSpPr/>
      </dsp:nvSpPr>
      <dsp:spPr>
        <a:xfrm>
          <a:off x="7298612" y="3919443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Basis</a:t>
          </a:r>
          <a:endParaRPr lang="en-US" sz="1200" kern="1200" dirty="0"/>
        </a:p>
      </dsp:txBody>
      <dsp:txXfrm>
        <a:off x="7298612" y="3919443"/>
        <a:ext cx="1005020" cy="321606"/>
      </dsp:txXfrm>
    </dsp:sp>
    <dsp:sp modelId="{B2E30B10-CF1E-4DA6-A24D-59F3EA18F0B8}">
      <dsp:nvSpPr>
        <dsp:cNvPr id="0" name=""/>
        <dsp:cNvSpPr/>
      </dsp:nvSpPr>
      <dsp:spPr>
        <a:xfrm>
          <a:off x="7549867" y="4542555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B743A-5E60-4055-BF8A-3754115EFB57}">
      <dsp:nvSpPr>
        <dsp:cNvPr id="0" name=""/>
        <dsp:cNvSpPr/>
      </dsp:nvSpPr>
      <dsp:spPr>
        <a:xfrm>
          <a:off x="7549867" y="4542555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E03AD-807E-4C18-B6CC-6B602E454F20}">
      <dsp:nvSpPr>
        <dsp:cNvPr id="0" name=""/>
        <dsp:cNvSpPr/>
      </dsp:nvSpPr>
      <dsp:spPr>
        <a:xfrm>
          <a:off x="7298612" y="4633007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Flex</a:t>
          </a:r>
          <a:endParaRPr lang="en-US" sz="1200" kern="1200" dirty="0"/>
        </a:p>
      </dsp:txBody>
      <dsp:txXfrm>
        <a:off x="7298612" y="4633007"/>
        <a:ext cx="1005020" cy="321606"/>
      </dsp:txXfrm>
    </dsp:sp>
    <dsp:sp modelId="{FC76B519-6BA7-4CC7-B1EF-6DFF11FDE603}">
      <dsp:nvSpPr>
        <dsp:cNvPr id="0" name=""/>
        <dsp:cNvSpPr/>
      </dsp:nvSpPr>
      <dsp:spPr>
        <a:xfrm>
          <a:off x="7549867" y="5256119"/>
          <a:ext cx="502510" cy="5025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C8AB3-4BB2-421F-BCFA-104509F3B27D}">
      <dsp:nvSpPr>
        <dsp:cNvPr id="0" name=""/>
        <dsp:cNvSpPr/>
      </dsp:nvSpPr>
      <dsp:spPr>
        <a:xfrm>
          <a:off x="7549867" y="5256119"/>
          <a:ext cx="502510" cy="5025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79C99-3F4E-4EC9-BF88-4079E7276C3D}">
      <dsp:nvSpPr>
        <dsp:cNvPr id="0" name=""/>
        <dsp:cNvSpPr/>
      </dsp:nvSpPr>
      <dsp:spPr>
        <a:xfrm>
          <a:off x="7298612" y="5346571"/>
          <a:ext cx="1005020" cy="3216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Align Self</a:t>
          </a:r>
          <a:endParaRPr lang="en-US" sz="1200" kern="1200" dirty="0"/>
        </a:p>
      </dsp:txBody>
      <dsp:txXfrm>
        <a:off x="7298612" y="5346571"/>
        <a:ext cx="1005020" cy="32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39:45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8890,'64'0,"20"0,22 0,42 0,614 0,-402 0,0 0,85 0,-64 0,-85 0,-84 0,-64 42,-85-42,-20 0</inkml:trace>
  <inkml:trace contextRef="#ctx0" brushRef="#br0" timeOffset="6436.6372">11282 8784,'42'0,"43"0,-22 0,22 0,-1 0,-41 0,41 0,-20 0,169 0,-127 0,21 43,-22-1,22-21,-42 0,21 0,21 22,21-43,318 63,-360-20,-22-43,22 21,42-21,22 21,-1-21,170 21,-276-21,22 0,-22 21,1 0,42-21,42 22,254 20,-317-42,-22 21,-42 0,0-21,43 0,84 0,0-21,64 0,21 0,84 21,22-43,-85 43,-21 0,42-21,381-63,-487 41,-63 1,-21 21,-22-43,-20-20,20-43,-20 63,-22-21,0 43,-21 21,0 0,0-85,-21 0,-43-84,-20-22,20 64,-42 21,22 0,-22 0,-21-21,-297-233,213 232,-22 44,42 20,1 21,-1 1,-63 63,-21 0,-21 42,105 1,-274 41,317-63,-43 43,1-43,-1 43,64-43,21 0,0-21,43 0,-1 0,22 0,21 0,-64 0,-21 21,-84-21,84 0,-42 0,42 0,21 0,1 0,-1 0,0 0,43 0,-43 0,-63 0,85 0,-1 0,1 0,-1 0,1 0,20 0,-20 0,-1 0,-63 0,43 0,20 0,-20 0,20 21,43 0,-43 1,1-1,21 0,-22-21,-42 21,43 0,20-21,1 0,0 21,21-21,21 22,-43-1,1 21,0 0,42-20,-22-1,1 0,21 0,-21 43,-21-1,-22 64,43-63,-21-1,42-21,-21-42,21 64,-22-22,1 22,0-22,21 0,0 22,0-43,0 21,0-20,0-1,0 0,0 0,0 21,0 1,0-1,0 0,0 22,0-43,21 21,0 1,22 20,-22-42,-21 1,21-22,-21 21,21 0,-21 0,21 21,1-20,-1 41,-21-42,0 0,0 1,21-22,-21 42,0-21</inkml:trace>
  <inkml:trace contextRef="#ctx0" brushRef="#br0" timeOffset="9832.969">15049 11705,'0'21,"43"-21,-22 22,0-22,0 0,21 0,22-43,-1-41,43-86,191-147,-234 253,-21 22,-20 0,-1 42,148-170,-148 128,43-22,-43 64,0-21,0 21,-21-21</inkml:trace>
  <inkml:trace contextRef="#ctx0" brushRef="#br0" timeOffset="13133.6452">7853 13991,'84'0,"1"0,169-42,-169 42,20-21,44 21,-44 0,44-21,-1 21,148 0,-211 0,-43 0,43 0,-43 0,22 0,-43 0,0 0,21 0,1 0,-1 0,-21 0,43-22,-22 22,-21 0,64-21,-43 0,0 21,-20 0,-1-21,0 21,21 0,-21 0,22 0,-22 0,0 0,0 0</inkml:trace>
  <inkml:trace contextRef="#ctx0" brushRef="#br0" timeOffset="13916.6584">11028 13822,'127'0,"-22"0,1 0,339 0,-339 0,-43 0,-21 0,-20 0</inkml:trace>
  <inkml:trace contextRef="#ctx0" brushRef="#br0" timeOffset="15342.8385">12657 13928,'85'0,"127"0,84 0,572 0,-551 0,43 0,-106 21,43 21,-86-21,43 1,-63-22,63 0,-170-22,-20 1,21 0,-1 0,1 0,423-64,-381 64,-42 0,-22 21,-21-21,22 21,-1 0,-20 0,-1 0,0 0,-20 0</inkml:trace>
  <inkml:trace contextRef="#ctx0" brushRef="#br0" timeOffset="33895.2206">7789 12658,'0'21,"0"0,0 21,-42 128,42-86,-21 1,-1 0,22-1,-21-20,21 232,-21-169,21-63,0 20,0 1,0-21,0-1,21 106,0-84,22 0,20-22,-20 1,41-22,43 22,212 84,-149-85,43 1,64-43,20-21,43 21,0-21,465 85,-634-64,-85 21,-43-42,22-21,42-21,84 21,43-1,85-20,21 21,-43 21,1-21,-64-22,42 43,-42-21,233 21,-339 0,-63-21,-22 21,-20 0,-22 0,0 0,0 0,-21-21,85 0,-22 0,-41 21,41-22,1 22,84-42,-106 42,22 0,-1 0,-21 0,1-21,-22 21,21 0,-42-21,43 21,-1-21,0 21,170-85,-149 64,1 0,-64-1,21 22,0 0,0-21,22-21,63-43,-64 64,-21 21,0-21,0 21,-21-21,85-22,-43 1,-20 42,41-21,22-21,-1-1,-20 1,-22 21,43-43,-64 43,-21 0,21 21,0 0,43-85,-1 85,-41-21,-22 0,21 21,-21-21,84-106,-41 42,-1 43,-42 21,0-1,21-83,0 41,22-42,-22 43,-21 20,21-20,-21 42,0 0,-21-22,-21 22,20 21,22-21,-21 0,0 0,-21-1,21 22,-22-21,-20 21,-22-21,0 0,1 21,-86-42,65 42,-22-22,-22 22,44-42,-22 42,63 0,-105-21,105 21,1 0,42 0,-1 0,1 0,-63 0,-43-42,-22 42,-316-64,295 64,22-21,-21 0,63 0,0 21,43-22,-22 22,64 0,-21 0,-1 0,-20 0,20-21,-84 21,-148-21,191 21,-1-21,0 21,-21 0,43 0,-149 0,128-21,-1 21,0 0,22 0,20 0,-126 0,84 0,1 0,-1 21,0-21,1 0,41 0,-105 0,127 0,-21 0,-22 0,43 0,0 0,21 21,0 0,0 0,-42-21,-22 0,-21 0,1 0,-22 0,-21-21,-169 0,211 21,-21 0,21 0,22 0,-22 0,1 0,-149 0,169 0,-63 0,-21 0,85 0,-43 0,-64 0,-105 0,148 0,64 0,-22 0,43 0,21 0,-22 0,-41 0,62 0,-20 0,0 0,-1 0,-84 0,85 0,21 21,-21-21,20 0,-41 21,42 1,0-22,21 21,-22-21,1 0,-21 0,-85 42,85-42,-22 21,22 0,-1-21</inkml:trace>
  <inkml:trace contextRef="#ctx0" brushRef="#br0" timeOffset="71076.651">7472 12488,'21'0,"42"0,22 0,21 0,444 0,-296 0,0 0,0 22,0 41,0-42,-63 43,-1-43,149 0,-255 43,1-43,-21 0,-43-21,42 21,1 0,-22 0,22 1,-43-1,42-21,22 21,63-21,-106 0,-20 0,-1 0,-21 21,0 0,-21-21,21 21,-22 1,-20-1,-64 85,85-43,-21-21,-1 22,22-1,0 1,0-22,0-21,21 1,0-1,-21 0,21 0,-22 21,1-20,21-1,0 0,-21 21,0-21,0 22,0-43,21 42,-22-21,1-21,-42 0,-170 64,148-43,1-21,20 21,22 0,-1 0,-20 1,21-22,-1 21,-63-21,43 0,-1 0,22 0,0 0,-22 0,1 0,-1 0,43 0,-21 0,-1 0,-62 0,83 21,-62-21,20 21,1 0,-1-21,22 21,0-21,-1 0,1 0,-43 0,22 0,-1 0,43 0,-21 0,21 0,-1 0,-20 0,21 0,-21 0,20-21,1 21,0-21,21 0,-21 21,-21-21,20 0,1-1,-21 1,0 21,42-21,-43-21,-20-22,20 22,22-22,-21 22,21 21,0-21,-22-43,22 43,21 20,-21 1,21-42,0-1,0 22,-21-43,21 43,0 0,0 20,0-20,0 0,0 21,0-1,0-20,-21 42,21-42,-22-1,1 22,0-21,21 21,0 0,-21-1,21 1,0 0,0 0,0 0,0 0,-21-22,21 22,-21 21,21-21,0 0,0 0,-22-1,22 1</inkml:trace>
  <inkml:trace contextRef="#ctx0" brushRef="#br0" timeOffset="78272.9709">6456 15240,'84'0,"-20"0,-1 0,64 0,-21 0,63 0,22 21,423 64,-381-64,-22 0,-20 22,63-43,-43 0,424-64,-465 43,-1 0,-84-22,-22 22,-42 0,1 0,41-212,-42 127,0-21,-21 21,0 1,0-22,0 63,-21-84,21 84,-21 22,21 21,-21 21,0 0,21 63</inkml:trace>
  <inkml:trace contextRef="#ctx0" brushRef="#br0" timeOffset="79534.677">10139 14436,'-22'0,"22"-21,-21 21,21-22,0 1,0 0,0 0,0-21,0 20,0-20,0 21,0 0,0-22,0 22,21 21,1 0,62 21,-63 1,1-22,-1 0,0 21,0-21,21 0,-20 0,20 0,0 21,-21-21</inkml:trace>
  <inkml:trace contextRef="#ctx0" brushRef="#br0" timeOffset="82450.6363">2730 8594,'-42'42,"21"43,21-64,-21 106,-1 21,22-21,0 127,0-233,43 22,-22-1,21-42,22 21,-1-21,107-21,-107 0,-42 0,0 21,-21-22,0 1,0 0,0-21,0-22,0 1,0-1,0 22,0-64,0 43,0 20,0 22,-21-21,0-1,-21 1,-1 0,22 21,-42-1,20 1,22 0,21 0,-21 21,0 21,0 0,-43-21,43 0,0 0</inkml:trace>
  <inkml:trace contextRef="#ctx0" brushRef="#br0" timeOffset="83445.989">2815 9313,'0'22,"0"20,0 0,0 22,0 20,0 1,0 0,21 126,-21-126,0-21,21-1,-21-42,0 0</inkml:trace>
  <inkml:trace contextRef="#ctx0" brushRef="#br0" timeOffset="90735.7696">2857 9673,'0'43,"43"-1,-22 0,21 1,22 20,-1 1,1-22,84 85,-106-85,-42 1,21-43,-63 21,-191 0,148 0,-20 0,-44 0,86-21,-1 0,43 0,-63 22,-1-1,21-21,22 0,0 0,42-21,42-22,0-20,22-1,-1-20,43-43,0 21,42-42,-105 148,-22-22</inkml:trace>
  <inkml:trace contextRef="#ctx0" brushRef="#br0" timeOffset="93112.7277">2900 10308,'0'43,"0"-1,0 0,0 1,0-1,0-21,0 0,0 0,0 1,0 20,0-21,0 0,0 0,0 1,0-1,0 0,0 0,0 0</inkml:trace>
  <inkml:trace contextRef="#ctx0" brushRef="#br0" timeOffset="95340.9742">4783 8721,'0'0,"0"21,-63 64,42-43,0 0,-1 1,1-1,21-21,0 0,0 0,0 1,0-1,0 0,0 21,0-21,21-21,22 22,-22-1,21-21,22 0,-43 0,21 0,22 0,20 0,-62 0,-1 0,0 0,0 0,-21-21,0-1,21-83,-21 41,0 22,0-1,0 22,0 0,-42 0,42 0,-21 21,0 0,-1 0,1 0,0-21,0 21,21-22,-21 22,0 0,-22 0,22 0,0 0,-21 0,20 0</inkml:trace>
  <inkml:trace contextRef="#ctx0" brushRef="#br0" timeOffset="96598.6773">4783 9271,'22'21,"-22"0,0 128,21-86,-21-21,21 22,-21-22,21 1,-21-22,0 0,0 0</inkml:trace>
  <inkml:trace contextRef="#ctx0" brushRef="#br0" timeOffset="97600.8562">4783 9229,'-21'21,"0"42,-21-41,-1 20,1-21,42 0,-21 0,21 1,-21-22</inkml:trace>
  <inkml:trace contextRef="#ctx0" brushRef="#br0" timeOffset="98435.6613">4762 9292,'21'0,"128"21,-107 1,0-1,-21 0,22-21,-22 21,0-21,0 21</inkml:trace>
  <inkml:trace contextRef="#ctx0" brushRef="#br0" timeOffset="99386.4927">4868 9800,'-21'0,"21"43,-42 20,-1 1,-20 41,42-62,-1-22,22-42,0 0,0-1,22-20,41-21</inkml:trace>
  <inkml:trace contextRef="#ctx0" brushRef="#br0" timeOffset="100863.0225">4953 9758,'21'21,"0"0,-21 0,42 1,-20 20,20-21,-21 0,21-21,1 21,-1 1,-42-1,0 0</inkml:trace>
  <inkml:trace contextRef="#ctx0" brushRef="#br0" timeOffset="102579.6199">8805 11451,'-63'0,"-43"0,-42 0,-445 0,339 0,42 0,22 0,42 0,-1-21,44 21,20 0,0 0,-21-21,22 0,-1 0,-190-85,169 85,43-1,-1 1,22 21,21-21,-22 21,22-21,0 21,0 0,-43-21,22 0,0-1,-22-20,22 42,-1-21,1 0,21 0,0-1,0 1,-22 21,1-21,42 0,-21 21,0-21,21 0</inkml:trace>
  <inkml:trace contextRef="#ctx0" brushRef="#br0" timeOffset="103512.3992">5207 11155,'0'-42,"0"20,-21 1,-22-21,22 0,-21-1,21 1,-1 21,22 0,43 21,-1 0,64 0,-64 0,1 0,-1 0,0 0,-21-22,1 22</inkml:trace>
  <inkml:trace contextRef="#ctx0" brushRef="#br0" timeOffset="109724.1033">5037 7789,'-84'-105,"20"83,-20 22,-1-21,-63 21,0 0,42 0,-42 0,-43 21,-592 191,508-64,42-42,0 0,43 21,-1-42,64 20,0-20,21 0,64-22,-22 22,-20 63,-22 127,21-148,64-21,0-21,-21 42,20 0,1-64,-21-20,-22 147,64-148,0 22,0 21,0-22,0-21,0 22,22 21,83-22,22 43,64-21,42 42,465 63,-507-169,-22 0,22-21,-43 0,63 0,86 0,-1 0,-21-63,-42 21,127-22,-275 43,-1 0,1 0,42-43,-42 43,42-43,0-41,42-1,-42-42,42 42,1-64,-128 107,-42 21,42-22,1-21,-22 1,21-64,-21 21,0 0,-21 63,22-232,-22 148,0 42,0 0,0-21,0 42,-43 1,22-22,-64 0,64 42,-42 22,-1 21,-105-64,105 64,-41 0,41 0,-21 0,43-22,0 22,-22 0,43 21,-21-21,42 0,-64-1,43 22,0 0,-21 0,20 0,-20 0,21 0,0 0,-22 0,43-21,-21 21</inkml:trace>
  <inkml:trace contextRef="#ctx0" brushRef="#br0" timeOffset="114308.3788">12044 16341,'0'-21,"21"-64,63-211,-62 190,41-21,-42 42,22-42,-22 42,0 1,0-1,0 0,0 22,1 21,-1-43,63-106,-62 128,-22 21,0 20,0 1,0 42,0 1</inkml:trace>
  <inkml:trace contextRef="#ctx0" brushRef="#br0" timeOffset="115374.0577">12086 14753,'0'-21,"21"0,21 0,-20-22,41 1,-21 21,1-21,-1-1,-21 43,-21-21,0 0,43 21,20 0,1 0,-1 21,22 21,-22-20,-20 20,-1-21,0 21,-42-20,21-22</inkml:trace>
  <inkml:trace contextRef="#ctx0" brushRef="#br0" timeOffset="118226.5621">12107 16362,'-21'0,"-21"21,-22 43,-63-1,-21 85,-85 0,-42 1,-64-1,-465 85,508-170,-22-63,1 0,-22 0,21-42,-20-43,41 22,1-64,42-22,-106-62,127-1,-232-359,295 359,22-21,0 64,42-1,43 43,20 85,22 0,-85 21,-423-276,339 86,42 62,21-20,21 42,21-63,0 20,-84-317,148 339,-21 64,20-1,1 21,21 22,-21-85,21 42,-21 1,21 41,0 22,0 0,0 0,0 0,0-85,0 42,0 1,0-1,0 22,0 0,0-1</inkml:trace>
  <inkml:trace contextRef="#ctx0" brushRef="#br0" timeOffset="121382.8673">2836 8107,'0'-42,"0"20,0 1,0-21,0 0,0-22,0 22,0-22,42-63,1 64,20-22,-20 22,-1-1,21 22,1-22,21 22,-22 0,22 20,211-62,-211 63,21 21,-22 0,1 0,-22 0,22 0,0 0,-1 0,22 0,-42 42,63 106,-106-84,0-1,-21 1,0-1,0-42,0 0,0 1,0-1,0 21,0 22,0-1,0-21,0-20,0 20,0-21,0 21,0-20,0-1,0 21,0-21,0 0,0 1,0-1,0 0,0 0,0 0,0 0,21 43,-21-43,21 0,-21 22,0-22</inkml:trace>
  <inkml:trace contextRef="#ctx0" brushRef="#br0" timeOffset="122339.5326">3831 6985,'0'-21,"0"-21,-21-1,0-168,21 105,-43 21,22 0,0 1,0-1,-22-42,43 85</inkml:trace>
  <inkml:trace contextRef="#ctx0" brushRef="#br0" timeOffset="124160.882">3048 5440,'0'21,"0"0,0 0,0 22,0-1,-21-21,21 0,0 1,0 20,0-21,21 43,0-43,21 0,22 21,-22-21,-21 1,22-22,-22 0,0 0,0 0,21 0,22-22,-43 22,-21-21,0 0,0 0,0 0,0-85,0 85,0-22,0 22,0-21,0 21,0 0,0-1,0 1,-21 0,0 21,0 0,-1 0,1 0,0-21,-21 21,21 0,-1 0,1 0,0 0,-21 0,-1 0,1 0,21 0,0 21,0-21</inkml:trace>
  <inkml:trace contextRef="#ctx0" brushRef="#br0" timeOffset="125540.5571">3429 5101,'0'21,"42"1,106 83,-84-83,-22-1,0 21,-20-21,-1 0,-21 1,42-1,-21 21,0-42,-21 21</inkml:trace>
  <inkml:trace contextRef="#ctx0" brushRef="#br0" timeOffset="127441.1112">3683 4784,'0'21,"-21"0,21 0,-22 0,-20 22,42-22,-21 0,21 0,-42 22,-1-22,43 0,-42 21,-22-21,43-21,21 22,0-1,-21-21,21 21,-42-21,42 21,-43 0,22 0</inkml:trace>
  <inkml:trace contextRef="#ctx0" brushRef="#br0" timeOffset="142594.2269">2540 11875,'-43'105,"22"-41,21 42,-21-22,0 22,21 42,0-42,0 339,0-297,0 0,42 21,43 22,0-43,20-21,319 233,-191-212,42 0,-21-63,-21 0,21-1,423 43,-465-127,-43 21,-63-21,0 0,42 0,-21 0,-21-21,63-42,-63 42,21-22,-43 22,107-64,-106 64,-1-21,-20 21,-1 0,1-1,-22 1,0 0,1 0,-1-21,22-22,20-21,-41 43,-1 21,-21-21,21 20,-20-20,20 21,-21-21</inkml:trace>
  <inkml:trace contextRef="#ctx0" brushRef="#br0" timeOffset="143725.9619">7154 13970,'64'0,"20"0,22 0,0 0,-21 21,84 0,-148 1,0-22,0 0,-21 21,0 0,0 42,0 43,0-63,0 20,0-21,0 1,0-1,0 22</inkml:trace>
  <inkml:trace contextRef="#ctx0" brushRef="#br0" timeOffset="161722.0065">20574 7345,'0'21,"0"21,0 22,-21 63,-43 63,-21 1,-20 42,20-43,-275 530,212-487,-21-64,-1-21,-63 64,22-43,20 22,64-64,-21-21,21-1,0-41,-63 84,105-106,-21 64,0-21,22 21,-22 21,21 0,22 0,-43 0,0-21,-106 126,149-126,-43-21,64-22,20-20,-41-1,-1 0,22 1,21-22,-64 42,64-41,21-1</inkml:trace>
  <inkml:trace contextRef="#ctx0" brushRef="#br0" timeOffset="163258.1397">16383 12298,'0'21,"0"0,0 22,0-1,0-21,0 0,0 0,0 1,21-22,0 84,-21-63,21-21,0 0,1 0,20 0,-21 0,0 0,0 0</inkml:trace>
  <inkml:trace contextRef="#ctx0" brushRef="#br0" timeOffset="206385.9457">8403 12192,'-42'-42,"-43"-1,0 1,-63-21,21 63,21 0,0 0,-42 0,0 0,42 0,-42 0,-106 21,191 0,-1-21,1 0,41 0,-41 21,-1-21,1 21,-22-21,43 21,-170 64,85-64,21 0,-21 1,22-1,20-21,0 0,22 21,20-21,-41 0,20 0,-42-42,64-1,0 1,-1 21,1 0,21-22,-21 22,20-21,-20 21,21 21,-21-43,-1 22,22-21,0-1,0 1,0-21,-1 41,1 1,21-21,-21 42,0-42,21 20,-21 1,21 0,-21-21,21 21,-22-1,22 1,-21 21,21-21,0 0,0 0,0 42</inkml:trace>
  <inkml:trace contextRef="#ctx0" brushRef="#br0" timeOffset="207928.582">4381 11663,'0'-21,"0"0,0-1,0 1,0 0,0 0,0 0,21-43,-21 43,22 21,-1 0,21 0,43 0,-1 0,-20 0,21 0,-1 0,1 0,-64 0</inkml:trace>
  <inkml:trace contextRef="#ctx0" brushRef="#br0" timeOffset="214342.1252">10731 13610,'0'21,"0"1,0 41,0 1,0 20,21 22,64 190,-21-211,-43 0,0-22,0-20,21-1,1 0,84 43,-106-64,21 0,22 0,-1 1,1-1,-22 21,170-21,-149 0,-20-21,20 22,22-22,-43 0,-21 0,85 0,-42 0,-1 0,22-22,-22-20,1 0,-22-1,0 22,-20 0,-1 21,63-85,-41 43,-1 21,-42 0,21 21,64-64,-22 22,-20 21,-43 0,42-1,-21 22,-21-21,21 21</inkml:trace>
  <inkml:trace contextRef="#ctx0" brushRef="#br0" timeOffset="216326.1282">12806 14266,'21'0,"21"0,22 0,-43 0,0 0,0 0,0 0,0 0,1 0,-1 0,21 0,-21 0,0 0,1 0,-22 22,0-1,0 0,0 0,0 0,0 43,0-1,0-20,0-1,0 0,0-21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44:01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9588 8001,'85'0,"-22"0,22 0,0 0,-22 0,64-21,64 0,-22 21,233-64,-317 64,0 0,-22 0,22 0,21-21,-1 21,-20 0,21 0,-43 0,1 0,-22 0,1 0,-22 0,0 0,21 0,22 0,-1 0,22 0,-43 0,-21 0,1 0,-1 0,42 0,1 0,-22 0,-21 0,0 0,-21-21,64 0,-1 21,-20 0,-1-21,-21 21,0 0,1 0,-1 0,0 0,0 0,0 0</inkml:trace>
  <inkml:trace contextRef="#ctx0" brushRef="#br0" timeOffset="7484.2425">12806 9123,'0'-21,"42"21,106 0,-106 0,43 0,21 0,42 0,43 0,-22 0,445-21,-381-22,-64 43,-42-21,21 21,-42 0,-21 0,84 0,-148 0,0 0,0 0</inkml:trace>
  <inkml:trace contextRef="#ctx0" brushRef="#br0" timeOffset="25863.5274">3746 9885,'191'0,"42"0,21 0,63 0,64 0,21 0,0 0,593 169,-656-148,-85 22,-85-22,-84 0,-22 21,-20-42,-1 85,-42 0,0 84,0 43,0 63,0 21,-42 64,-85 741,106-636,-22-105,43 0,0-64,0-105,0-43,0 64,0-191</inkml:trace>
  <inkml:trace contextRef="#ctx0" brushRef="#br0" timeOffset="28987.3065">3831 9970,'0'21,"0"63,0 22,-21 85,-64 423,64-339,21-21,0 42,0-84,0 21,0-22,0 43,0-42,42 21,-42-64,0 22,0 168,0-274,0-64,0 0,0 1,0 41,21 1,1 20,-1-20,21-1,22-42,-1 43,1-1,-1 1,233 126,-169-147,64 20,-43-42,-21 1,-42-1,-1-21,-41 0,41 0,1 0,42-43,-42 1,253-21,-232 41,21 1,-21 0,21 21,-42 0,-43 0,43 0,-22 0,1 0,42 0,-64 0,0 0,22 0,-22 0,22 0,41 0,-20 0,0 0,-43 0,0 0,1 0,-22 0,0 0,0 0,0 0,1 0,-1 0</inkml:trace>
  <inkml:trace contextRef="#ctx0" brushRef="#br0" timeOffset="36891.986">4106 10224,'21'0,"43"0,-43 0,42 0,-20 0,20 0,-42 0,43 0,-22 0,1 0,-1 0,0 0,64 0,-85 0,43 0,-22 0,22 0,-1 0,1 0,20 0,-20 0,-22 0,170 42,-170-42,22 0,20 0,-20 0,-1 0,-20 21,20 0,1-21,105 21,-106-21,-41 22,41-22,-42 0,0 0,1 0,20 0,0 0,1 0,-1 0,-21 0,21 0,1 0,-1 0,0 21,-20-21,-1 0,21 0,-21 0,43 0,-43 0,0 0,0 0,0 0,1 0,-1 0,21 0,0 0,1 0,41 0,-62 0,-1 0,0 0,0 0,0 0,0 0,1 0,20 0,0 0,-21 0,1 0,-1 0,0 0,0 0,0 21,0 0,1-21,-1 0,0 21,-21 0,0 1,0 20,0 0,0-21,0 43,0-22,0 64,0-85,0 43,0-22,0-21,0 43,0-43,0 21,0-21,0 1,0-1,0 21,0 0,0-20,0 20,0-21,-21 0,21 22,0-22,-21-21,21 21,0 0,0 21,-22-20,1-22,-21 0,21 0,-43 0,-20 0,20 0,22 0,-22 0,-20 0,-1 0,-127 0,128-22,-1 22,21 0,22 0,0 0,-22 0,1 0,-22 0,43 0,-128 0,107 0,-1 0,22 0,0 0,-22 0,-20 0,20 0,-105 0,105 0,1 0,42 0,-43 0,22 0,21 0,-85 0,63 0,22 0,0 0,0 0,-21 0,20 0,-83 0,62 0,-20 0,42 0,-1 0,1 0,0 0,0 0,0 0,0 0,-22 0,22 0,-64 0,43-21,0 21,21 0,-22-21,22 21,0-21,0 0,0 21,-1 0,22-21,-21 21,0 0,-21-43,21 43,-1-21,1 21,0 0,-21-42,42 21,-21 21,21-22,0 1,0 0,0 0,0-21,0-1,0 1,0 21,0-22,0 22,0-21,0 0,0 20,0-20,21 0,-21 21,0-1,0 1,21 21,-21-21,21 21,0-63,0 41,-21 1,0 0,0 0,0-43,0 43,0 0,43-21,-1-43,-42 64,21-21,-21 20</inkml:trace>
  <inkml:trace contextRef="#ctx0" brushRef="#br0" timeOffset="40396.1616">4127 11748,'21'0,"1"0,20 21,-21-21,21 0,43 0,106 42,-107-42,-20 0,-22 0,0 0,-20 0,-1 0,-21 21,0 0,0 1,0 41,0-21,0 1,0 20,0 1,0 105,0-105,0-1,0 1,0-43,0 0,0 21,-21 128,-1-149,22 21,0-21,-84-21,20 0,1 0,-1 0,22 0,0 0,20 0,-274 0,254 0,-1 0,22 0,21-21,0-21,0 21,0-1,0-147,0 106,0-22,0 21,0 22,0 21,0 0,0 0,0-1,0-20,0 0,0-64,0 64,21 42,-21-43,0 22,0 0,0 0,0 0,0-22,22 1,-22 21</inkml:trace>
  <inkml:trace contextRef="#ctx0" brushRef="#br0" timeOffset="44126.3411">5164 11832,'22'0,"20"0,-21 0,43 0,-22 0,148 0,-126 0,-1 0,-20 0,-1 0,-21 0,0 21,1-21,20 0,0 22,-21-22,-21 21,0 0,0 21,0-21,0 22,0-1,0 64,0-85,0 21,0-20,0-1,0 0,0 0,0 21,0-20,0 20,0 0,0-21,0 1,0 41,0-42,0 0,0 1,0-1,0 0,0 21,0 1,0-1,0-21,0 0,-42 0,-21 1,-107-1,107 0,20-21,1 21,0-21,21 0,-1 0,-62 0,-1 0,22 0,20 0,22 0,0 0,21-21,0-21,0 20,0 1,0-21,0 0,0 20,0-20,0-21,0-43,0 85,0-1,0-20,0 21,0 0,0 0,0-1,0 1,0 0,0-21,0 21,0-1,0 1,0 0,0 0,0 0,0 0,0-1,0 1,0 0,0 0,0 0,0 0,0-22,0 22,0 0,0 0,0 0</inkml:trace>
  <inkml:trace contextRef="#ctx0" brushRef="#br0" timeOffset="47388.0361">6223 11875,'21'0,"42"21,1 0,21 21,-22-21,1-21,-43 22,63-1,-62-21,-22 21,21-21,0 21,-21 0,0 0,21-21,-21 22,0 20,21-42,0 85,-21-64,0 42,0-20,0-22,0 42,22-20,-22 41,21-20,-21-43,0 0,0 0,0 0,0 22,0-1,0-21,0 22,0-1,0-21,-43-21,-20 21,-64-21,63 21,22-21,21 22,0-22,0 0,-22 0,1-22,0 1,20 21,1-21,0 0,0 21,21-21,-21-22,21 1,0 21,0-21,0-64,0 63,0 22,0-42,0 20,0 1,0-21,0 41,0 1,0-21,0 21,0-22,0 22,0 0,0 0,0 0,0 0,0-1,0-20,0-43,0 43,0 21</inkml:trace>
  <inkml:trace contextRef="#ctx0" brushRef="#br0" timeOffset="52311.8802">7112 12107,'21'0,"0"0,0 0,22 0,-1 0,21 0,-41 0,-1 0,21 0,-21 0,0 0,1 0,-1 0,0 0,0 0,-21 22,21-1,0-21,-21 21,0 0,0 43,0-43,0 0,0 0,0 21,0 22,0-1,0-20,0 20,0-20,0-1,0 0,0 22,0-22,0 43,0-1,0-20,-21-22,21-21,0 1,0-1,-42-21,-43 0,43 0,0 0,-1 0,1 0,21 0,21 21,-21-21,-1 0,-62 0,20 0,22 0,21 0,21-21,0 0,-21-43,21 43,0 0,0 0,0-1,0 1,0-21,0 21,0 0,0-1,0 1,0-21,0 21,0-43,0 1,-22 20,22 22,0-21,0 21,0 0,0-22,-21 22,21 0,0 0,0 0,0-22,0 1,0-22,0 43,0-21,43 21,20 0,1-1,-22 22,21-21,-41 21,-1 0,0 0</inkml:trace>
  <inkml:trace contextRef="#ctx0" brushRef="#br0" timeOffset="56753.3114">4254 13504,'21'0,"1"0,20 0,21 0,107 22,-107-22,-20 21,20-21,1 0,-1 0,1 21,126-21,-148 0,1 0,-1 0,-21 0,43 0,20 0,-41 0,-1 0,43 0,-22 0,1-21,-1 21,64-21,-63 21,-1-22,22 22,-43 0,22 0,-22 0,64 0,-64 0,1 0,20 0,-42 0,43-21,-22 21,64 0,-43 0,-41 0,20 0,0 0,1 0,-22 0,42 0,-42 0,1 0,-1 0,0 0,0 0,0 0,0 0,-21 21,22-21,-1 0,42 0,-63 22,21-22,1 0,-22 21,21-21,-21 21,0 0,21 0,-21 0,0 1,0-1,0 21,0-21,0 0,0 1,0-1,0 0,0 0,-21 0,-22-21,-20 21,42-21,-22 22,-20-22,21 0,-1 0,22 0,-21 0,-1 0,1 0,21 0,-21 0,20 0,-20 0,0 0,-1 0,1 0,0 0,21 0,-85 0,63 0,1 0,21 0,0 0,-22 0,22 0,-21 0,-22 0,22 0,0 0,-64 0,64 0,20 0,1 0,-21 0,21 0,-22 0,1 0,21 0,-21 0,-64 0,63 0,22 0,-21 0,21 0,0 0,-22 0,22 0,0 0,-21 0,-22 0,-42 0,43 0,42 0,-43 0,22 0,21 0,-1 0,1 0,0 0,-64 0,22 0,-1 0,1 0,-1 0,43 0,-21 0,21 0,0 0,21-22,0 1,-22 21,1-21,21-21,-21 21,-42-22,63 22,0 0,-22 0,22 0,-21-1,21 1,0 0,0 0</inkml:trace>
  <inkml:trace contextRef="#ctx0" brushRef="#br0" timeOffset="59270.1939">3662 14139,'42'0,"106"0,-84-21,41 21,1-21,21 21,-42 0,21 0,42 0,0 0,21 0,-20 0,-1 0,169 0,-190 0,21 0,-42 21,42-21,-42 0,64 43,-65-22,44-21,-65 0,1 21,127 0,-128-21,1 21,0 0,-1-21,22 22,-42-22,-1 0,-42 21,22-21,62 21,-62-21,20 21,-42-21,43 21,-43-21,0 0,0 0,-63 0,0 0,21 0,-22 0,1 0,-22 0,43 0,0 0,0 0</inkml:trace>
  <inkml:trace contextRef="#ctx0" brushRef="#br0" timeOffset="61397.6943">2095 8784,'21'0,"43"106,-22-64,1 1,20-1,22 22,21 20,-64-41,64 20,-22-42,-41 22,168 62,-147-83,42 20,0 0,-22 22,1-22,21 43,63 84,-148-169,0 42,1-20,-1-22,-21 21,21-21,21 42,22 22,-43-43,0 21,21-21,-20 0,-1 1,-21-1,0 0,21-21</inkml:trace>
  <inkml:trace contextRef="#ctx0" brushRef="#br0" timeOffset="62663.9216">4000 9694,'0'22,"0"-1,0 21,0 64,21-43,1 1,-1-22,-21-21,21 43,-21-43,0 43,0-43,0 0,0 0,21 21,-21-20,0-1,0 0,-63-21,20 0,-20 21,-1-21,22 0,21 0,0 0</inkml:trace>
  <inkml:trace contextRef="#ctx0" brushRef="#br0" timeOffset="64071.2841">1968 11070,'21'0,"22"0,20 43,22-22,-22 21,22 22,169 63,-169-85,-22-21,1 21,-1-20,1 20,-1-21,-20 0,20 0,64 64,-85-64,-20 0,20-21,0 22,-21-22,-21 21</inkml:trace>
  <inkml:trace contextRef="#ctx0" brushRef="#br0" timeOffset="65108.0415">3302 11472,'0'22,"0"20,21-21,21 0,-42 0,21 1,22 20,-22 0,-21-21,0 1,0 20,-64-21,22 0,21-21,0 0,21 21,0 1</inkml:trace>
  <inkml:trace contextRef="#ctx0" brushRef="#br0" timeOffset="66593.56">1270 12679,'63'0,"22"42,0 1,42-1,-43 21,1 1,21-1,42 22,-21 0,42-22,212 107,-296-128,0-21,-1 0,-20-21,-22 21,-21-21,22 0,-22 0,21 22,22-22,-43 0,0 0,0 0,0 0,0 0,1 0,20 0,-21 0,0 0,-21 21</inkml:trace>
  <inkml:trace contextRef="#ctx0" brushRef="#br0" timeOffset="67654.3096">3259 13314,'22'21,"-1"0,0 0,0 1,21-1,22 42,-43-42,0-21,-21 22,0-1,0 21,-21 106,0-105,-21 20,20 1,1-22,0-42</inkml:trace>
  <inkml:trace contextRef="#ctx0" brushRef="#br0" timeOffset="68781.0479">1227 8700,'0'63,"0"191,0-106,0 43,0-43,22-42,20 21,-21-43,43 170,-64-190,21-1,-21-20,21-43,-21 21</inkml:trace>
  <inkml:trace contextRef="#ctx0" brushRef="#br0" timeOffset="69775.8145">1714 8805,'0'22,"0"20,0 21,0 1,0-1,21 22,22 42,-22 169,0-190,0-21,0 0,-21-22,22-21,-22-20,21-1</inkml:trace>
  <inkml:trace contextRef="#ctx0" brushRef="#br0" timeOffset="70662.6039">1185 9589,'42'-22,"64"1,-63 0,-1 21,0-21,22 0,-22 0,-21 21,0 0,85-22,0 1,-42 21,-43 0,0-21</inkml:trace>
  <inkml:trace contextRef="#ctx0" brushRef="#br0" timeOffset="72169.7773">1185 10753,'0'21,"0"42,0 22,0 0,0 105,0-126,0-43,0 21,0-21</inkml:trace>
  <inkml:trace contextRef="#ctx0" brushRef="#br0" timeOffset="73780.4747">1524 10520,'0'21,"0"0,0 22,0-22,0 0,0 0,-21 0,-1 0,1 22,0-43,0 0,-21 84,20-20,-20-22,-85 149,85-149,42-21,-21-21,42 0,63 21,-41 22,41-22,1 21,-21 1,-1-1,-21 0,22 1,63-1,-127-21,21-21</inkml:trace>
  <inkml:trace contextRef="#ctx0" brushRef="#br0" timeOffset="75609.3758">1100 10668,'0'21,"0"22,22-22,-22 42,0-20,21 84,-21-64,21 1,-21-1,0 1,0-43,21 21,-21 0,0-20,0 20,0-21,0 64,0-43,0-21,0 0,0 1,0-1,21-21</inkml:trace>
  <inkml:trace contextRef="#ctx0" brushRef="#br0" timeOffset="81834.8448">402 12150,'0'42,"0"22,0 20,0 22,0 0,0 0,42 148,-21-170,-21 1,22 0,-22-22,0-20,21-22,-21 0,0 0</inkml:trace>
  <inkml:trace contextRef="#ctx0" brushRef="#br0" timeOffset="82697.6397">63 12150,'85'-21,"63"-1,0-20,-21 21,-21 21,0 0,-21 0,-22 0,-21 0</inkml:trace>
  <inkml:trace contextRef="#ctx0" brushRef="#br0" timeOffset="84478.253">63 12615,'0'-21,"21"21,1 0,20 0,0 0,1 0,20 0,-21 0,-20 0,-1 0,0 0,21 0,1 0,-22 0,21 0,-21 0</inkml:trace>
  <inkml:trace contextRef="#ctx0" brushRef="#br0" timeOffset="87113.6779">9313 11853,'42'0,"64"0,106 0,84 0,149 0,-85 0,-22 0,-41 0,-86 0,-20 0,-85 0,84 0,-148 0,-20 22,20-22,-21 0,-21 21,0 0,0 0,0 43,0 41,0 44,-21-1,21 85,-85 486,85-444,0 64,0-64,0 22,0-43,0-43,0-105,0-42,0 20,0-63,0 1,0 20,0 21,0 1,0-1,64 43,-64-63,0-22,0 0</inkml:trace>
  <inkml:trace contextRef="#ctx0" brushRef="#br0" timeOffset="90209.9514">9313 11853,'0'22,"0"20,-21 43,0-1,-22 64,22 22,21 41,0 43,0 508,0-444,0-64,0-42,0-64,0-64,0-62,0 105,0-22,0 65,43-64,-43-22,0-20,0-43,0 0,0 0,0 0,0 22,0-22,0 0,0 0,0 0,21-21,-21 64,21-22,0-21,-21 1,0-1,21-21,43 0,-22 0,43 0,-1-21,22 21,21-22,-21 22,21-21,-21 21,254 0,-212 0,-42 0,0 0,21 0,-43 0,-41 0,62 0,-83 0,-1 0,0 0,42 0,1 0,-22 0,22 21,-22-21,-21 0,0 0,1 0,-1 0,42 0,-42 0,22 0,-1 0,22 0,-43 0,0 0,0 0</inkml:trace>
  <inkml:trace contextRef="#ctx0" brushRef="#br0" timeOffset="92937.3545">9228 12742,'43'0,"126"-21,-105 21,-1 0,1-21,-1 21,22 0,-1-21,22 21,-21 0,169 0,-169 0,20 0,-41 0,-1-21,22 21,0 0,-22 0,22 0,-64 0,21 0,43 0,-64 0,22 0,-22 0,0 0,21 0,1 0,-1 0,-21 0,0 0,0 0,22 0,-1 0,-21 0,0 0,43 0,-1 0,-41 0,-1 0,0 0,0 0,21 0,-20 0,-1 0,0 0,42 0,-20 0,-22 0,21 0,-21 0,1 0,83 0,-83 0,20 0</inkml:trace>
  <inkml:trace contextRef="#ctx0" brushRef="#br0" timeOffset="95103.2507">9271 15240,'-21'0,"21"-21,42 21,0 0,64 0,21 0,402 0,-381 0,1 0,-1 0,0 0,0 0,-21 0,-42 0,-1 21,43-21,-63 0,-1 0,-20 0,-1 0,22 0,20 0,22 0,-64 0,-20 0,20 0,-21 0,43 0,-1 0,1 0,-43 0,0 0,0 0,21 0,-42-21,22 21</inkml:trace>
  <inkml:trace contextRef="#ctx0" brushRef="#br0" timeOffset="98029.9045">9990 12742,'0'149,"0"-86,0-21,0 22,0 21,0-1,0-20,0-43,0 42,0-20,0-1,0 127,22-126,-22 20,0-42,0 43,0-22,0 22,21-43,-21 42,0 1,0-22,0 43,0-22,0-20,0-22,0 42,0 1,0-1,0-20,0 20,0-20,0-22,0 0,0 21,0-21,0 1,0-1,0 21,0 0,0 1,0-1,0 0,0-20,0-1,0 21,0-21,0 0,0 1,0-1</inkml:trace>
  <inkml:trace contextRef="#ctx0" brushRef="#br0" timeOffset="100534.226">11239 13589,'-21'-21,"-42"0,-64 0,63 21,22 0,21 0,-1 0,1 0,0 21,-21 0,-1 21,22-21,21 1,-21 20,-85 85,43-64,20 22,-41 84,84-147,-21 20,21 0,0-21,21 22,42-1,1 0,-1 1,107 20,-128-20,21-22,-20-21,-1 0,0 0,1 0,20 0,-42 0,22-21,-22 21,64-64,-64 43,0 21,-21-21,21 21</inkml:trace>
  <inkml:trace contextRef="#ctx0" brushRef="#br0" timeOffset="101900.4805">9673 13441,'0'0,"0"21,0 0,0 0,0 1,-21 41,-22 1,43-43,-21 0,0 42,0 1,0-22,0 1,21 20,-22 1,22-22,0-21,-21 21,21-20,0-1,0 21,-21 0,0 22,0-64,21 21,0-42,0 0,0-22</inkml:trace>
  <inkml:trace contextRef="#ctx0" brushRef="#br0" timeOffset="102914.2418">9652 13589,'21'64,"0"-22,-21 21,21-20,0-22,-21 21,22 1,-1 41,-21-63,21 22,-21-1,21 0,0-42,-21 43,21 20,1-42,-22 1,21-1,0-21,-21 21</inkml:trace>
  <inkml:trace contextRef="#ctx0" brushRef="#br0" timeOffset="103896.3122">9800 14118,'0'0,"-21"0,0 0,-1 0,-20 0,21 0,0 0,0 0,-1 0,-20 0,21 0,0 0,0 0,21-21</inkml:trace>
  <inkml:trace contextRef="#ctx0" brushRef="#br0" timeOffset="105210.5261">10096 12192,'0'21,"0"0,0 64,0-43,0 1,0-1,0-21,0 22,0-22,0 0,21-21,-21 21,0 0</inkml:trace>
  <inkml:trace contextRef="#ctx0" brushRef="#br0" timeOffset="106085.32">10689 12107,'0'22,"0"20,0-21,0 21,0 1,0 20,0 1,0-22,21-21,-21 0,0 22,0-1,0-21,0 0</inkml:trace>
  <inkml:trace contextRef="#ctx0" brushRef="#br0" timeOffset="107512.7447">10647 12340,'0'0,"-64"0,43 0,-43 0,1 21,-1-21,43 0,-21 0,21 0,21 22,0-1,-43-21,22 0,0 0</inkml:trace>
  <inkml:trace contextRef="#ctx0" brushRef="#br0" timeOffset="109310.8882">9800 15325,'0'0,"0"21,0 21,0-21,0 1,-21 20,21-21,0 0,0 0,0 1,0-1,0 0,0 0,0 0</inkml:trace>
  <inkml:trace contextRef="#ctx0" brushRef="#br0" timeOffset="110323.6472">9631 15452,'0'-21,"21"21,21-22,-21 22,22-21,-22 21,21 0,0 0,-20 0,20 0,-21 0,21 0,-20 0,-1 0,0 0</inkml:trace>
  <inkml:trace contextRef="#ctx0" brushRef="#br0" timeOffset="111378.3994">9652 15579,'21'0,"42"0,-41 0,-1 0,21 0,-21 0,0 0,1 0,-1 0,0 0,0 0,0 0</inkml:trace>
  <inkml:trace contextRef="#ctx0" brushRef="#br0" timeOffset="119108.6404">17166 8975,'42'0,"22"0,126-43,-63 43,-21-21,42 0,-21 21,-21-21,0 21,169-21,-169 21,-43 0,1 0,-1-21,22 21,-21 0,-22 0,106 0,-84 0,20 0,-20 0,42 0,-22-22,1 22,148 0,-149 0,22 0,0 0,-21 0,-1 0,-41 0,126 0,-84 0,-22 0,22 0,-43 0,1 0,-1 0,64 22,-22-22,22 21,0-21,-42 21,-1-21,-21 0,1 0,-64 0,42 0,21 0,-21 0,43 0,-43 0,0 0,0 0,22 0,20 0,-21 0,1 0,-22 0,0 0,0 0</inkml:trace>
  <inkml:trace contextRef="#ctx0" brushRef="#br0" timeOffset="122034.2804">23008 11218,'42'0,"1"0,20 0,233 0,-126 0,41 0,22 0,-21 0,0-42,20 21,-83-21,-1-1,21 22,-63 21,-43 0</inkml:trace>
  <inkml:trace contextRef="#ctx0" brushRef="#br0" timeOffset="123962.7167">22331 12615,'-22'0,"44"0,41 0,1 0,41 0,65 0,63 0,-22 0,43 0,-42 0,0 0,190 0,-318 0,-20 0,-43 0,0 0,0 0</inkml:trace>
  <inkml:trace contextRef="#ctx0" brushRef="#br0" timeOffset="151922.4394">7577 7747,'22'21,"20"0,21 22,1-1,-1 0,-20 22,-1-22,22 22,-1-1,212 170,-169-106,0 21,0 0,-22 22,-41-22,-1 42,-21 1,-21-43,0 0,0-42,0 0,0 148,0-191,0-41,-21-22,0-22</inkml:trace>
  <inkml:trace contextRef="#ctx0" brushRef="#br0" timeOffset="152997.1866">8339 9906,'0'0,"-21"0,42 21,1 43,-1-1,21 22,43 169,-43-169,0-22,-20-21,-1 1,-21-22,21-21,-21-21,0 0,21 21,-21-22,85-20,42 0,-43 21,1-1,127-62,-149 84,-20-21,-22 21,-21-22</inkml:trace>
  <inkml:trace contextRef="#ctx0" brushRef="#br0" timeOffset="154756.9274">6202 7472,'21'0,"0"0,21 63,1-20,-22-1,21 22,0 20,-20 22,62 275,-41-233,-43 43,21-43,-21-42,0 0,0-43,0 43,0-64,0-21,0 1,0-1,0 0,0 0,-21 64,-1-22,22-42,-21 22,0 20,21-42,0-42,-21 0,21 0,-21 0,0 21,21-43,-43 1,-20-43</inkml:trace>
  <inkml:trace contextRef="#ctx0" brushRef="#br0" timeOffset="155643.238">6117 9038,'21'64,"21"-43,107 169,-44-126,-20 21,-21-1,-1-20,-21-1,1 1,-1-1,-21-63,-21-21,0-42,0 41,0 1,21 0,22-21,20-1,1 22,105-63,-127 62,-20 22,-22-21</inkml:trace>
  <inkml:trace contextRef="#ctx0" brushRef="#br0" timeOffset="156890.457">9736 9059,'22'22,"41"-1,-21 21,64 0,-21 64,169 212,-148-149,-43-21,1 0,-1 43,1 42,-43-43,0 1,-21-22,0-21,0 0,0 149,0-234,0-42,0 1,0-1,0 42,0-42,0-42</inkml:trace>
  <inkml:trace contextRef="#ctx0" brushRef="#br0" timeOffset="158032.3454">10329 11367,'0'21,"0"0,21-21,0 42,64 43,-43-22,-20-20,20-1,-21 0,21-20,-42-1,22 0,-1-21,0 0,0 0,0 0,0 0,1 0,-1 0,-21-21,21 21,64-85,190-127,-212 149,22-1,-22 43,-41 0</inkml:trace>
  <inkml:trace contextRef="#ctx0" brushRef="#br0" timeOffset="162055.4035">15282 12954,'0'0,"-148"21,21-21,-42 0,-234 0,192 0,20 0,43 0,85 0,20 0,1 0,42 21,0 1,-64-22,1 21,-1-21,-20 21,-1-21,22 0,-1 0</inkml:trace>
  <inkml:trace contextRef="#ctx0" brushRef="#br0" timeOffset="163103.1568">13208 12658,'0'21,"0"0,0 0,0 0,0 1,-21 20,21-21,0 0,0 0,-22 22,22-22,-21 21,21 1,0-22,0 21,0-21,0 0,0 22,21-43,1 21,-1-21,-21 21,21-21,-21 21,21-21,0 21,-21 1</inkml:trace>
  <inkml:trace contextRef="#ctx0" brushRef="#br0" timeOffset="164742.7726">13525 13462,'-42'-21,"0"0,20 0,-20 21,42-22,-42 1,-1 0,22 0,0 0</inkml:trace>
  <inkml:trace contextRef="#ctx0" brushRef="#br0" timeOffset="217595.722">22902 10160,'0'21,"0"0,0 1,0 41,0 22,0-22,21 22,-21 21,21-22,-21 1,0 21,0-64,0-21,22 1,-22-1,21 0,-21 0,0 0,21-21,-21 21,0 1</inkml:trace>
  <inkml:trace contextRef="#ctx0" brushRef="#br0" timeOffset="219733.3619">22775 10224,'21'0,"0"0,22 0,63 0,-43 0,22 0,-22 0,22 0,21 0,-22 0,107 0,-106 0,-1 0,1 0,-22 0,22 0,-43 0,128 0,-86 0,-20 0,-22 0,22 0,-1 0,-20 0,-22 0,63 0,-41-22,-1 22,22 0,-22 0,-21 0,43 0,-22 0,0 0,-21 0,22 0,-22 0,21 0,-21 0,1 0,-1 0,0 43,-21-22,0 42,0-41,0-1,0 21,0 0,0 22,21-1,-21 64,0-63,0-43,0 21,0 22,0-43,0 106,0-106,0 0,0 1,0-65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48:47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13779 12340,'0'21,"0"1,0 20,43 0,-22-42,-21 21,21-21,0 0,0 0,22-42,443-466,-210 296,41-84,64-21,-106 105,-105 64,-107 105,-21 22</inkml:trace>
  <inkml:trace contextRef="#ctx0" brushRef="#br0" timeOffset="12398.3555">13843 6964,'63'0,"-20"42,62 22,-20 20,0-20,42 21,233 105,-233-126,0-22,-22 43,1-43,0-21,-21 21,42-20,-64-1,22 0,127 21,-128-21,43 1,-42-22,21 21,-22-21,-41 21,20-21,1 21,42-21,-64 21,-21-21,0 0,0 0,1 0,-1 0,42 21,-42-21,-21 22</inkml:trace>
  <inkml:trace contextRef="#ctx0" brushRef="#br0" timeOffset="15472.7504">13885 15452,'21'21,"22"21,-22 1,0-1,0-42,0 21,-21 0,21-21,1 0,105-169,-22 21,-20 42,-21 21,41-42,22-21,-84 85,-1 41,-21 1,85-85,-42 43,-43 42,63-43,1 1,42-43,-85 85,-20 0,-1 21</inkml:trace>
  <inkml:trace contextRef="#ctx0" brushRef="#br0" timeOffset="28235.4479">7577 16002,'0'0,"43"-21,20 21,22 0,-22 0,22 0,21 0,254 0,-233 0,106 0,-64 0,64 21,-22 0,22-21,-63 21,20-21,1 43,-22-43,-21 0,297 0,-255 0,-21 21,-20-21,20 21,-21-21,-84 0,20 0,-20 0,20 21,-62-21,20 0,21 21,-41-21,20 0,0 0,1 0,-1-21,21 21,43 0,-63 0,-22 0,0 0,0 0,0 0,0-21,1 21,-1 0,21 0,0 0,22-21,-1 21,-41 0,-1 0,0 0,0-21,0 21,43-21,-1-1,107 1,-128 0,-21 21</inkml:trace>
  <inkml:trace contextRef="#ctx0" brushRef="#br0" timeOffset="30260.9726">7048 14796,'0'21,"21"0,-21 21,0 22,85 105,-43-105,-20 20,-1-41,0 20,0 1,-21-1,0-42,21 43,-21-22,0-21,0 0,0 1,0-1,0 0,0 42,0-41,0-1,0 0,0 0</inkml:trace>
  <inkml:trace contextRef="#ctx0" brushRef="#br0" timeOffset="32502.4464">7069 14817,'85'0,"21"0,42 0,21 0,64 0,21 0,0 0,21 0,339 0,-402 0,-64 0,21 0,-42 0,22 0,-44 0,1-21,-21 21,0-22,-43 22,43-21,-43 21,21-21,1 0,-1 21,234 0,-191 0,42-21,-21 21,-21 0,42 0,-42-21,42 21,-64 0,22 0,148-64,-169 64,0-21,20 21,-41 0,21 0,-43 0,0 0,1-21,20 21,1-21,-22 21,43-22,-43 22,-21 0,127-21,-127 21,1 0</inkml:trace>
  <inkml:trace contextRef="#ctx0" brushRef="#br0" timeOffset="37719.2274">6244 826,'21'-22,"212"1,-148 21,-1 0,-41 0,20 0,-21 0,-20 0,-1 43,-21 41,0 1,21 21,-21 0,21 63,21-21,-20 43,-1-86,42 149,-63-211,0-22,0 0,21-21</inkml:trace>
  <inkml:trace contextRef="#ctx0" brushRef="#br0" timeOffset="39763.5059">6138 826,'0'21,"21"21,-21 0,21 22,-21 42,64 296,-43-233,0-84,0 0,-21-43,22 21,-22-41,21-1,-21 21,21 0,-21 1,21-22,-21 0,21 21,0-42,-21 22,22-22,-22 21,0 0,21-21,0 0,0 21,0-21,22 0,-22 21,21-21,0 0,1 0,-22 0,21 0,-21 0,1 0,20-21,-21 21</inkml:trace>
  <inkml:trace contextRef="#ctx0" brushRef="#br0" timeOffset="42455.3988">7133 826,'63'0,"43"0,339 0,-234 0,43-22,-21 22,-21-42,-64 42,-42 0,-21 0,-22 0,-42 0,22 0,-22 0,-21 21,0 0,0 43,42 84,-21-63,-21-43,21 43,-21-43,0 0,0-20,0-1,0 0,0 0,0 0,-21 0,-63 22,20-22,1 0,-170 85,190-85,-20 0,-1-21,22 0,42 21,-21-21,0 0,0 0,-64 22,43-22,-43 21,21-21,1 0,-1 0,43 0,0 0,0 0,-21 0,-1 0,22 0,-42-21,41 21,1 0,0-22,0 22,21-21,-21 21,-43 0,64-21,-42 21,0-21,42 0,-43 0,22 21,21-22,-21 1,0 0,0-21,21-1,-22 1,-20-43,21 43,0 0,0 21,-1-1,22 1,0 0,0 0,-21 21,21-21,-21 0,0 21,0-22,0 1,-1 21,1-21,21 0,-21 21,21 21</inkml:trace>
  <inkml:trace contextRef="#ctx0" brushRef="#br0" timeOffset="43463.1623">8445 1863,'0'21,"21"42,-21 1,22-1,-1 43,-21-63,0-22</inkml:trace>
  <inkml:trace contextRef="#ctx0" brushRef="#br0" timeOffset="44482.9235">8064 2286,'21'0,"43"0,-22 0,1 0,41 0,-20 0,20 0,1 0,42 0,-63 0,-1-21,-42 21,0-21,1 21,-1 0,21-21,-21 21,0 0</inkml:trace>
  <inkml:trace contextRef="#ctx0" brushRef="#br0" timeOffset="47012.3907">7747 2688,'21'0,"21"0,64 0,254-21,-170 21,43-21,-63 21,-65 0,-20 0,-21-21,-1 21,-42 0,0 0,1 0,-1 0,21 0,-21 0,22 21,-1 42,85 86,-64-86,-20 1,20-22,-20 0,-22-42,0 0,-21 21,-21-21,-43 0,1 0,-22 0,-63 0,42 0,-254 22,233 20,21-21,-21 0,43 0,20 1,22-1,-85 21,85-21,-1 0,22-21,-42 22,-1-22,-105 0,105 0,1 0,-1 0,43 0,0 0,21-22,0-20,-21 21,0 0,21 0,-22-43,22 22,0-1,0 1,0 21,0 0,0 0,22-22,41-41,-63 41,21 1,-21 21</inkml:trace>
  <inkml:trace contextRef="#ctx0" brushRef="#br0" timeOffset="49261.6653">10244 1058,'22'0,"-1"0,42 0,64-21,64-42,20 42,22-1,423-62,-423 84,-127-21,0 21,-21-22,-1 22,-41 0,-22 0,0 0,0 0,43-21,-1 0,1 21,-64 21,0 0,0 106,-22-63,1-1,0 22,0 42,0-42,0-1,21-20,-22-22,1 43,0-22,0 1,21 42,0-85,-21 0,21 0,0-42</inkml:trace>
  <inkml:trace contextRef="#ctx0" brushRef="#br0" timeOffset="50872.9198">10244 1164,'0'21,"64"43,105 126,-105-84,-1-21,-42-43,22 1,-22-22,-21 21,21-21</inkml:trace>
  <inkml:trace contextRef="#ctx0" brushRef="#br0" timeOffset="51833.5603">10710 1799,'21'43,"-21"-1,21 21,1-41</inkml:trace>
  <inkml:trace contextRef="#ctx0" brushRef="#br0" timeOffset="55596.1886">10795 1969,'0'21,"0"0,0 21,0 1,-21-22,-1 0,22 21,-21 1,-21 62,21-83,21-1,-21 0,21 0,0 0,-85 106,64-106,21 1,42-22,22 0,-43 0,21 0,0 0,-20 0,20 0,-21-22,0 22,0 0,22-21,-1 21,43-21,-22 0,-20 21,-1-21,-21 21,43 0,-22-21,21 21,-41-22,20 22,0 0,22-21,-43 21,21-21,22 21,-43 0,0 0,0 0,0 0,1 0,20 0,-21 0,85 0,-64 0,22 0,-43 0,21 0,1 0,-22 0,21 0,0 21,-20-21,41 0,-42 0,0 0,1 0,20 0,-21 0,21 0,-20 0,20 0,-21 0,64 0,-22 0,-42 0,-42-42,21 21,-21 21,0-21,-21-64,-64-42,106 85,-21 42,-1-22,1 1,0 21,21-21,0 0,0 0,0 0,-21 21,21-22,0 1,0 0</inkml:trace>
  <inkml:trace contextRef="#ctx0" brushRef="#br0" timeOffset="57670.7023">10879 2096,'64'0,"21"0,-22 0,1-22,-1 22,1 0,-1 0,106 0,-126 0,20 0,22 0,-22 0,-41 0,20-21,0 21,-21 0,1 0,-1 0,42 0,-42 0,1 0,41-21,-21 0,-20 21,62-42,-41 20,-22 1,0 21,85-42,-43 21,-42 21,1 0</inkml:trace>
  <inkml:trace contextRef="#ctx0" brushRef="#br0" timeOffset="59201.3342">11112 2138,'0'21,"-42"21,-22 1,1 84,21-85,20-42,22 21</inkml:trace>
  <inkml:trace contextRef="#ctx0" brushRef="#br0" timeOffset="60057.1347">11430 2074,'0'64,"-21"-22,-1 1,22-1,-21-21,0 21,21-20,-21-22,21-22,0 1</inkml:trace>
  <inkml:trace contextRef="#ctx0" brushRef="#br0" timeOffset="61029.6801">11705 2074,'0'22,"0"20,0-21,0 0,0 22,21-43,0 42,-21-21,0 0,0 0,21 1,-21-1,22-21</inkml:trace>
  <inkml:trace contextRef="#ctx0" brushRef="#br0" timeOffset="62150.4136">12086 2053,'0'21,"21"22,21-1,85 64,-84-43,-43-20,21-22,0-21,-21 21</inkml:trace>
  <inkml:trace contextRef="#ctx0" brushRef="#br0" timeOffset="63659.3031">13525 1037,'85'0,"0"-21,63 21,339 0,-297 0,-21 0,-20 0,-65 0,-41 0,-22 0,0 0,-21 42,21-20,-21 41,0 22,0 148,0-85,0-42,0-1,0 44,0-1,0 0,0 0,0-42,0 0,0 21,0 190,0-232,21-22,-21-20,21-1,-21 0,0 1,0-22,0 0</inkml:trace>
  <inkml:trace contextRef="#ctx0" brushRef="#br0" timeOffset="67792.1401">13589 1058,'-21'0,"-1"0,-20 0,0 0,-22 0,43 0,-42 0,20 0,43 22,0-1,0 0,0 106,0-42,0-22,0 22,0-1,0 1,0-43,0 107,0-65,0-41,0 20,0 22,0-22,0-42,0 64,0-43,0-20,0 20,0 21,0-20,0 41,0-20,0-22,0-21,0 22,0-1,0 0,21 22,-21-43,0 21,22 22,-22-1,21 1,-21-43,21 106,-21-106,21 43,-21-22,0-21,0 22,0 20,0-42,0 0,0 1,0 20,0-21,0 0,0 0,42-21,1 0,-1 0,22 0,-1 0,1 0,84 0,-85 0,1 0,-1 0,-20 0,20 0,1 0,84-21,-127 21,42-21,-41 21,-1 0,21 0,0 0,22 0,-22 0,-21 0,-21-21,106-43,-42 43,-22 0,43 21,42 0,-106 0,0 0</inkml:trace>
  <inkml:trace contextRef="#ctx0" brushRef="#br0" timeOffset="73600.3821">13462 1270,'21'0,"21"0,1 0,41-21,43 0,21 0,1 21,-65 0,64-22,-126 22,20 0,-21 0,21 0,-20 0,-1 0,0 0,0 0,0 0,0 0,1 0,-1 0,-21 22,0-1,42 0,-21 0,-21 0,43 0,-22 1,0-1,-21 63,0-41,0 20,0-20,0-1,0 0,0 1,0-22,21 21,-21 43,0-43,0 0,0 22,0-1,0-41,0 41,0-21,0-20,0 41,0-21,0 22,0-1,0-20,0-22,0 21,0 1,0-22,0 21,0 0,21 64,-21-42,0-43,0 21,0-21,0 1,0-1,21 0,-21 0,0 0,22 0,-22 43,0-43,21 0,-21 0,0 22,0-22,0 0,0 0,0 0,0 1,-64 41,43-42,-21 0,21-21,-43 0,1 22,20-22,22 0,-42 0,-43 21,42-21,22 0,21 0,0 0,-106 42,-212 64,233-85,64-21,21 0,-1 0,1 0,21-21,0-21,0-22,-21 43,21 0,0 0,0-43,0 1,0 20,0-20,0 20,0-20,0-1,0 1,0-1,0 1,0 21,0-1,0-20,-42-43,42 64,0-1,0-20,0 20,0 1,0 0,0-64,0 42,0 22,0 21,0-43,0 1,0 21,21-85,-21 105,0 1,0 0,0 42,0-42,0 0,0 0,0 0,0-1,0 1,0 0,0 0,0-21,0-43,0 64,0-22,0 22,0 0</inkml:trace>
  <inkml:trace contextRef="#ctx0" brushRef="#br0" timeOffset="79114.1807">14012 1926,'0'64,"0"-43,0 21,0 1,0-22,0 21,0-21</inkml:trace>
  <inkml:trace contextRef="#ctx0" brushRef="#br0" timeOffset="79755.0292">14414 1969,'0'0,"0"84,-21 1,-21 0,21-22,21 22,-22-1,22-41,0 41,0-62,-21-22</inkml:trace>
  <inkml:trace contextRef="#ctx0" brushRef="#br0" timeOffset="80510.8519">13927 2519,'0'42,"22"-21,-1 43,0-1,0 1,0-22,-21-21,0 1,0-1</inkml:trace>
  <inkml:trace contextRef="#ctx0" brushRef="#br0" timeOffset="83735.6095">6075 15304,'0'21,"0"0,63 21,1 1,-22-1,43-21,-43 0,0 0,22 1,-43-22,0-127,64-85,-1 0,-20 1,21-65,-1 65,-20 20,-64 170,0 0</inkml:trace>
  <inkml:trace contextRef="#ctx0" brushRef="#br0" timeOffset="90357.5067">7408 847,'0'21,"0"0,0 0,0 64,0 0,0-1,0-20,0 147,0-168,0 41,0-41,0-1,0-21,0 0,0 1,0-1,0 21,0-21,0 0,21-21,0 0,1 0,-1 0,42 0,-20 0,-22 0,21 0,43 0,-1 0,1 0,-21 0,20 0,1 0,21 0,-22 0,170 0,-169-21,-21 21,-1-21,-42 21,22 0,-1-21,0 0,106 0,-105 21,-22 0,0 0,43-22,-1 22,-21 0,22 0,-22 0,-21 0,-21-21,0 0,0-21,-21-1,21 22,-21-21,0 0,-21-64,20 63,22 22,-21 0,0-21,0-1,21 1,-21 0,0-22,21 22,-22-22,22 43,-21-21,21 21,-21 0,21-1,-21 1,21 0,-21-21,21-1,0 1,-21 42,-1 0,1 0,0 0,-85 21,64 0,-85 1,-21-1,63 0,-21 0,22 0,-43-21,-106 0,148 0,22 0,20 0,22 0,-21 0,21 0,-1-42,22 21,-21 21,0 21,-42 0,20 0,-41 0,-107 22,149-43,21 0,21 21,0 21,0-21,0 128,0-86,0-21,0-20,0-1,0 0,0 0,0 0,0 0</inkml:trace>
  <inkml:trace contextRef="#ctx0" brushRef="#br0" timeOffset="91695.1942">9906 635,'0'21,"42"22,43-22,-1 0,-20 21,-1-21,1 1,-43-1,0-21</inkml:trace>
  <inkml:trace contextRef="#ctx0" brushRef="#br0" timeOffset="92744.5985">10266 487,'0'21,"0"21,21 22,0-22,21 64,-21-64,1 1,-22-22,21-21,-21 21,0 0,0 0,0 1,0-1,0 0,0 0,0 0,0 0,0 1,-21-22,-1 0,22 21,-21-21,0-21,21-22,0 22,0-21</inkml:trace>
  <inkml:trace contextRef="#ctx0" brushRef="#br0" timeOffset="94094.2811">16044 360,'-21'0,"21"42,-21-21,0 22,-85 84,85-85,21-21,0 0,-22 43,-41-22,21 1,20-22,22 0,0 0,-21-42</inkml:trace>
  <inkml:trace contextRef="#ctx0" brushRef="#br0" timeOffset="94882.0962">15600 508,'0'21,"0"0,0 22,0-1,0 85,0-63,0-22,0 0,0 22,0 20,21-84,0 0,21 0,-21 0,22 0,-22 0,21 0</inkml:trace>
  <inkml:trace contextRef="#ctx0" brushRef="#br0" timeOffset="96929.6269">14203 3408,'-22'0,"1"0,21 21,0 0,0 0,0 1,0-1,0 21,0-21,0 0,0-42,21 21,1 0,-1 0,0-21,0 21,0-21,0 21,1-21,-1 21,-21-21,0-1,0 1,0 0,-21 21,-1 0,1 0,0 0,0 0,0 0,0 0,-1 0,22 21,22 0</inkml:trace>
  <inkml:trace contextRef="#ctx0" brushRef="#br0" timeOffset="99100.8735">15832 1566,'43'0,"41"0,107-21,-1-42,22 42,-21-43,41 43,-20-43,63-20,-21 20,-21 43,-85 0,170 0,-170 21,-42 0,21-43,-21 43,-43 0,-21 0,-20 0,-22 43,0-22,0 42,21-20,0 41,0 22,0-21,0 42,1 21,-1 0,106 149,-85-192,-21-62,22 20,-22 1,-21-43,21 0,-21 0,0 0,21 22,0-1,-21 0,21-20,-21 20,22-21,-22 0</inkml:trace>
  <inkml:trace contextRef="#ctx0" brushRef="#br0" timeOffset="101708.2643">15811 1736,'0'21,"43"233,-1-127,21 42,1-21,-1-21,1-42,-22-21,1 20,-1-20,0-1,-21 1,1-22,-1 22,-21-43,0 0,21 0,-21 0,0 0,21 1,-21-1,0 0,21-21,22-21,211-85,-149 64,1 20,-21-20,-22 21,1 0,21 0,-22-1,22 22,-1-21,-41 0,41 21,65-21,-86 0,1 21,-1-21,22-1,-1 1,1 0,0 21,-1-21,-20 21,-43-21,85 21,-64 0,22 0,-1-21,-42 21,43 0,-1-22,43 22,-42 0,-1 0,-20 0,20 0,-21 0,1 0,41 0,-62 0,-1 0,-21-21,42 21,-21 0</inkml:trace>
  <inkml:trace contextRef="#ctx0" brushRef="#br0" timeOffset="104477.4357">19600 2709,'-21'22,"0"-22,21 21,0 0,0 0,0 0,-21 0,21 1,-22-22,22-22</inkml:trace>
  <inkml:trace contextRef="#ctx0" brushRef="#br0" timeOffset="105906.6157">17018 2201,'0'-21,"0"0,0 0,127-21,-43 42,-20 0,-22 0,-21 0,22 0,-22 0,-21 21,0 0,0 42,0 1,0-22,0 1,0-22,63-21,-20 0,63-43,-64 1,21 21,1-21,-43 42</inkml:trace>
  <inkml:trace contextRef="#ctx0" brushRef="#br0" timeOffset="111482.4877">15811 3958,'0'127,"0"-21,0 0,-21 21,21 21,-21-42,21 21,0 85,0-149,0-42,0 0,0 1,0-1,0 0,0 0,0 0,0 0,-21-21</inkml:trace>
  <inkml:trace contextRef="#ctx0" brushRef="#br0" timeOffset="112439.2657">15346 4868,'0'22,"21"83,21-41,0 21,1-22,20 22,1-1,20 22,-62-63,-22-22,21 0,0-21,-21-21,0-22,0 22,21-21,-21 21,21 0,22-43,84-42,-64 64,-21 21,-20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51:07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4424,'0'42,"0"22,0 42,106 465,-85-338,42 21,-42 42,43-42,-64 0,42 508,-42-550,0-85,-21-42,-21-43,42 64,0 42,0 64,21 20,-21 22,0 0,0 614,0-508,-42 0,20-64,-62 1,-1-107,0-63,22-63,-128 63,107-106,-22 0,-21-21,42 0,22 0,-1 0,-42-85,85 43,21 0,0-22,0 43,148 21,-63 42,-21 22,-1 42,-21 338,-42-232,0-64,0-63,0-22,0-42,0 149,0-128,0-21,0 0,0 43,0-1,0 1,0 42,22 63,41-21,-42 0,22 85,126 508,-148-529,43 20,-43-41,0-22,-21-42,0-63,0-43,0 0,0 0,0 22,0 41,-21 43,21-63,-21 63,21 21,-22-42,22 190,0-190,0 42,0-42,0-21,0 20,0-20,0 0,22-1,-1 1,0 0,0-22,0 43,-21-64,21-20,-21 20,0 0,0-21,22 43,-22-43,0 21,21 1,0-1,0 0,0-20,0 41,1-21,20 64,-42-85,0 1,21-1,43 0,-22 0,0 0,1 0,-22-21,0 22,21-22,-42 21,64-21,-43 21,0-21,21 0,-20 0,20 0,-21 0,0 0,22 0,-1 0,-21 0,0 0,22 0,-1 0,-21 0,21 0,1 0,274-42,-232 20,0 22,-22-21,-21 21,-20 0,20 0,233-42,-63 0,296-1,-402 43,-43 0,-42 0,0 0,-21-21</inkml:trace>
  <inkml:trace contextRef="#ctx0" brushRef="#br0" timeOffset="2573.7647">3513 4487,'0'22,"64"-1,-43 0,0 0,0-21,64-21,-43 0,-20-22,-1 43,-21-21,0 0,21 21,85-85,84-84,-84 106,-42 20,-43 1</inkml:trace>
  <inkml:trace contextRef="#ctx0" brushRef="#br0" timeOffset="4159.5433">4529 5122,'43'22,"-22"-1,-21 0,21-21,43 42,-43-21,0-21,21 0,-21 0,1 0,-1 0,-21-21,63-21,85-106,-63 84,-43 1,-20 63</inkml:trace>
  <inkml:trace contextRef="#ctx0" brushRef="#br0" timeOffset="5585.7241">10329 6138,'0'22,"0"-1,0 0,0 21,21-42,0 0,1 0,-1-21,21-64,-21 22,0 21,-21 20</inkml:trace>
  <inkml:trace contextRef="#ctx0" brushRef="#br0" timeOffset="6698.4651">8763 6541,'0'21,"0"0,21 42,0-20,21-1,1 0,-1-42,0 22,1-1,-22-21,0 0,21-127,-20 127,-22-43,21 43,-21-21</inkml:trace>
  <inkml:trace contextRef="#ctx0" brushRef="#br0" timeOffset="9894.0666">3386 7133,'0'21,"0"22,0 20,0 22,-21 0,21 20,0 1,0 42,0-42,0 339,0-297,-21-42,21-22,0-41,0-22,0 0,0 43,0-1,0-21,0 43,0 21,-106 233,22-149,41 43,-20-43,-22-41,22 41,-22-63,0 0,85-106,-21-21,0 0,-21-21,-64-85,106 85,0 0,21 21,0 0,43 42,-22 22,0-1,43 170,-64-85,0 43,0-1,1-105,-1-43,-21-21,0 1,21-22,-21 21,21-21,-21 21,21 21,-21 1,21-43,1 21,-22 0,21 0,42 21,-42-20,1-22,20 0,-42 21,42 0,-21 0,1-21,20 0,-42 21,21-21,21 43,-20-43,-22 21</inkml:trace>
  <inkml:trace contextRef="#ctx0" brushRef="#br0" timeOffset="12058.5808">4783 12721,'22'0,"-1"0,0 0,0 0,21 0,1 0,20 0,-42 0,43 0,-1-42,-41 21,-1 21,-21-21</inkml:trace>
  <inkml:trace contextRef="#ctx0" brushRef="#br0" timeOffset="13113.8969">4699 13272,'0'42,"42"-21,0 21,1-20,41 20,-62-42,-1 0,85-127,-85 85,0 20</inkml:trace>
  <inkml:trace contextRef="#ctx0" brushRef="#br0" timeOffset="14489.8386">4932 17526,'21'21,"63"-21,-41 0,-22 0,42-21,-20 0,-22 0,0 0,-21-1,21 22</inkml:trace>
  <inkml:trace contextRef="#ctx0" brushRef="#br0" timeOffset="15476.3531">4043 18140,'21'42,"21"1,-21-22,0 0,22-21,20 21,-42-21,1 0,20-21,85-106,-64 42,-20 43,-22 0</inkml:trace>
  <inkml:trace contextRef="#ctx0" brushRef="#br0" timeOffset="17972.7678">3196 13907,'0'21,"0"0,0 106,-21-42,0 20,21 44,-22-22,22-22,0 44,0-44,0 255,0-296,-21-1,21-42,-63 22,-85-1,42-21,-21 43,21-43,42 0,1-21,-43 0,64 0,42-21,0 0,0 0,21 21,21 21,1 0,-1 0,0 43,1-1,-1 22,-21 63,64 275,-85-317,21-42,-21-22,0-21,63 0,-20 22,20-1,107 64,-107-64,1-21,-22 0,0-21,1 22,-22-22,0 21,0-21,0 0,0 0,22 21,41-21,-62 0</inkml:trace>
  <inkml:trace contextRef="#ctx0" brushRef="#br0" timeOffset="20595.6683">4000 14309,'21'0,"22"0,-1-21,22 21,232-43,-148 43,-84 0,-22 0,-21 0,0 0</inkml:trace>
  <inkml:trace contextRef="#ctx0" brushRef="#br0" timeOffset="21894.9778">4974 14351,'21'0,"0"0,22 0,-1 0,0 0,1 0,126 0,-127 0,22 0,-22 0,0 0,-20 0,-1 0,0 0,0 21,21-21,1 0,-22 0,0 0,0 0,0 0</inkml:trace>
  <inkml:trace contextRef="#ctx0" brushRef="#br0" timeOffset="24579.1575">7218 13589,'21'42,"0"-42,-21 22,0-1,21-21,0 21,0-21,1 0,20-21,0-22,-42 22,21 21,64-63,-64 42,22-1,-1 1,0 0,-21 21,-21-21</inkml:trace>
  <inkml:trace contextRef="#ctx0" brushRef="#br0" timeOffset="29552.8194">10456 14563,'0'0,"0"-43,0 22,0 64,0-1,0 43,0-1,0 149,0-169,0 20,0-20,21-22,-21-21,21 0,64 22,0-22,-22-21,1 21,20-21,-20 0,-43 0,21 0,-20 0,-22-21,21-21,-21-22,21 1,-21-43,0 85,-21 84,-43 43,22-21,-22 42,43-22,0 65,21-107,0 107,0-128,0 21,0-41,21 41,0 1,1 41,-22-83,0-1,0 0,0 0,-170 106,86-85,-1 22,21-43,1 21,42-42</inkml:trace>
  <inkml:trace contextRef="#ctx0" brushRef="#br0" timeOffset="35753.039">13102 2159,'21'0,"43"21,63 85,0 21,211 254,-211-254,21 42,-21-42,-21-21,-21-21,21-22,-64-41,-21 20,0-21,1 0,-1-21,63 106,-84-85,43 43,-1-22,-21 0,0 1,1-43,-22 21,21 0,-21 0,21-21,-21-21,0 0,0 0,0-43,-21 22</inkml:trace>
  <inkml:trace contextRef="#ctx0" brushRef="#br0" timeOffset="36975.7549">14732 3344,'0'22,"0"-1,0 85,0-43,21 22,21-43,-21 22,1 20,-22-20,63 42,-63-64,0-21,0 0,0 0,-21-21,21-21,-21 0,-43 21,-20-21,-43 0,42-22,-106-20,128 42,42 0,0 21,-1 0</inkml:trace>
  <inkml:trace contextRef="#ctx0" brushRef="#br0" timeOffset="40147.0085">16319 4001,'0'0,"-42"0,0 0,20 0,-20 0,21 0,0-43,0 1,21 21,0-22,0 1,0 0,0 21,63-1,22-62,21 20,42-20,127-1,-42 0,148 64,-297 21,-20 0,-1 0,-41 0,20 21,0 22,1-1,20 127,-21-105,1 20,-22 1,21-21,1-1,-22 1,0-43,0-21,-42-43,0 22,-22-21,22 21,0 0,21-22,-42-41,42 41,0 22,0-21,0 21,0-1,21-20,-21 21,21 0,0 0,85-43,-21 1,-22 20,-20 22,84-42,63-22,22 21,-64 43,21 0,-105 21,105 0,-105 0,20 0,-41 0,20 21,-42 0,22 1,-1 20,-21-21,0 21,22 22,-22-22,85 106,-85-84,0-43,0 43,0-22,22 21,-22-20,-21-22,42 21,-21 1,-21-22,0 21,43 0,-43-20,0-1,21-21,-21 21,-21-21</inkml:trace>
  <inkml:trace contextRef="#ctx0" brushRef="#br0" timeOffset="41229.8324">20023 3979,'22'0,"-1"0,-21 22,21-1,0-21,0 0,0 0,1 0,-1 0,21-43,106-105,22-21,-107 105,-21 22</inkml:trace>
  <inkml:trace contextRef="#ctx0" brushRef="#br0" timeOffset="42817.9765">16383 3852,'0'0,"0"22,0-1,0 42,0-42,0 1,0-1,0 0,0 0,0 0,0 0,-21-21,-22 22,-20-1,-43 21,85-42,0 0</inkml:trace>
  <inkml:trace contextRef="#ctx0" brushRef="#br0" timeOffset="54244.313">8445 8276,'43'0,"20"0,1 0,63 0,-64 0,-21 0,-20 0,20 0,21 0,-20 0,-22 0,21 0,-21 0,1 0,20 0,0 0,-21 0,1 0</inkml:trace>
  <inkml:trace contextRef="#ctx0" brushRef="#br0" timeOffset="69115.6072">12171 8742,'21'0,"21"0,-21 0,127 106,-105-43,20-42,-42 43,22-1,-22 1,-21 42,0 0,0 42,21-21,-21-43,0-20,0 63,21-127,-21 21,21 0,43-21,-22 21,-21-21,22 0,-22 0,0 0,0-21,22-42,-1 42,-21 21,-21-22,-63 128,20-21,1 0,21-43,0 21,21-41,0-1,-22 21,22 127,-21-147,21-1,0 21,0-21,0 0,-21-21,21 22,0 20,0 21,-21-20,21-1,0 0,0-20,0-1,0 0,-21 21,0-21,21 1,-22-22,22 21,-84 42,20-20,-20-1,-43 21,42-20,21-22,43-21,0 0,0 0,-21 0,20 0,1 0,-42-21,42 21,-22-21,22-1,0 22,0 0</inkml:trace>
  <inkml:trace contextRef="#ctx0" brushRef="#br0" timeOffset="71869.3673">5778 9102,'0'21,"0"0,0 127,0-105,0 41,0 1,0-22,-21 64,0-63,-21-1,-22 22,22-21,-22-22,22 0,-43 1,64-43,0 0,0 0,-43 0,22 0,-22-22,64 1,0 0,0 0,0 0,22 21,-1 0,85 63,-85-63,21 43,0-1,1 43,-22-1,42 213,-41-213,-22 1,0-22,21-41,-21-1,21 21,21 0,1-42,-1 43,-21-22,106 21,-85-21,1 1,-1-22,22 0,-22 0,-21 0,0 0,-21 21</inkml:trace>
  <inkml:trace contextRef="#ctx0" brushRef="#br0" timeOffset="85074.4333">5461 15050,'21'0,"0"0,127-22,-105 22,20-21,1 21,20 0,-20 0,-64-21,42 21</inkml:trace>
  <inkml:trace contextRef="#ctx0" brushRef="#br0" timeOffset="86421.8695">5376 15748,'21'0,"0"0,43 0,-1 0,-20 0,20-21,22 21,0-21,-43 21,0 0,1 0,20 0</inkml:trace>
  <inkml:trace contextRef="#ctx0" brushRef="#br0" timeOffset="87748.4959">5313 16320,'42'0,"339"-22,-191 22,22 0,-21 0,-22 0,-42 0,-42 0,-64 0,0 0</inkml:trace>
  <inkml:trace contextRef="#ctx0" brushRef="#br0" timeOffset="90131.7641">10562 13907,'-21'-64,"-43"22,1-43,-1-21,-84 22,21-22,-423-233,359 276,1-1,20 43,-41 0,-43 0,0 21,42 0,64 0,0 0,0 0,-212 0,212 0,42 0,42 0,1 0,42 0,-1 21,-20 42,-21-42,63 22,-22-22,1-21,21 21,-42 21,0 1,-22-1,43-21,0-21,21 21,0 1,0-44,0 1,0 0,0-21</inkml:trace>
  <inkml:trace contextRef="#ctx0" brushRef="#br0" timeOffset="90899.5846">6434 13018,'0'42,"0"-21,0 0,0 22,0-1,0 0,0-21,0 22,0 20,0-42,22-21,20 0,21 0,-41 0,-1 0,0 0,-21 22,21-22</inkml:trace>
  <inkml:trace contextRef="#ctx0" brushRef="#br0" timeOffset="118340.1812">6498 8276,'-21'0,"63"0,22 0,-1 0,1 0,63 0,-64 0,106 0,-126 0,-1 0,-21 0,22 21,41 22,-41-22,-22 0,21 0,0 0,1-21,-22 22,85 20,-85-21,21 0,1-21,-22 21,0-21,0 0,0 0,0 0,22 0,63 0,-64 0,0 0,1 0,-1-21,0 0,1 0,-1 21,21-21,-20-22,-43 22,0-42,21-1,-21 1,0-1,0 22,0-22,0 22,0-21,-42 41,20-20,-20 0,21-1,-21-20,-1 21,-20-107,20 107,1 0,21-1,-43 22,22 0,0 21,-22-21,-126 21,105 0,-21 0,-42 0,21 0,21 0,22 21,20 0,43-21,0 0,-127 106,-43-21,64-1,106-84,21 22,0-1,0 0,-64 21,22 1,42-1,-21-42,21 21,0 21,0-20,0-1,0 0,0 0,21 0,0 0,0-21,-21 22,22-22,-22 21,21-21</inkml:trace>
  <inkml:trace contextRef="#ctx0" brushRef="#br0" timeOffset="120032.7909">10244 6837,'-21'0,"-21"0,-43 42,-21 43,22-22,-318 213,296-234,106 0,-43-21,22-21,21 22,-21-22,-42 63,-43-21,63 1,43-22,-21-21,21-21,0 0,0-43,0 43</inkml:trace>
  <inkml:trace contextRef="#ctx0" brushRef="#br0" timeOffset="121271.4933">9059 7260,'0'21,"0"1,0-1,0 21,0-21,0 0,0 1,0-1,0 21,21-21,43 22,-43-43,0 21,0-21,0 21,22 0,63 43,-85-43,21 0,-42 0,21-21</inkml:trace>
  <inkml:trace contextRef="#ctx0" brushRef="#br0" timeOffset="356710.021">19833 1439,'0'-21,"-233"-21,-84 42,-128 0,-317 63,-106 128,212-43,212 0,-22 22,127-1,-359 360,528-275,1-21,42 0,-21 42,0-42,21-43,42-20,0-86,43 107,0-107,21 86,-43-22,-21 42,43 1,-43-64,22 169,63-253,63 359,22-212,-43 22,43 21,-43 0,85 63,-21-63,318 338,-276-338,0 0,21-21,1-43,-22-21,85 0,380 254,-380-317,64 0,20-22,43-63,84 0,-41 0,380-106,-635 64,127-85,148 0,466-212,64 64,84-21,-84 63,994-169,-1524 338,-105 1,-85-1,-85 22,-42-21,21-1,63-84,43-21,42-43,212-233,-402 255,-1-1,-41-41,-1-65,-42 43,0 43,-64-22,-84 63,-21 65,21 20,21 64,-85 21,170 0,-43-43,-42-62,-63-1,-657-487,466 318,0 0,106 84,42 64,-21 0,63 43,-41 20,41 1,1-1,20 22,64-1,-232-41,232 63,21-1,-63 22,42 0,-21 0,-21 0,-42 0,41 43,1-43,42 21,-148-21,191 0,-1 0,1-21,63-22,-42 1,-1 0,22 42,-21-85,42 43,-43-1,1 22,0-21,-1-22,-20 22,-43-85,64 64,-1 41,1 1,21 0,0 0,0 21,-1-21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52:52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23939 4720,'0'0,"-127"127,21 0,1 0,-86 106,64 0,0 0,21 0,-21-1,-127 276,148-317,1-1,-1-20,-21-1,42-42,-42 42,0-42,42 64,-126 169,105-233,21 0,-21-21,22 21,-22-43,42 22,22-42,21-43,0 0,21 0,0 0,-21-21,-128 212,44-85,-1 63,63-126,22-22,0-21</inkml:trace>
  <inkml:trace contextRef="#ctx0" brushRef="#br0" timeOffset="1216.7263">20447 9419,'0'0,"0"43,0-1,0-21,0 43,0-1,0-21,0 22,21 84,-21-84,0-43,0 0,0 0,0-42,0 0,21 21,0-21,43-22,-1 22,43-21,21-1,0 22,-63 21,20-21,-63 21,1 0</inkml:trace>
  <inkml:trace contextRef="#ctx0" brushRef="#br0" timeOffset="34495.6528">11959 4466,'-21'0,"0"21,-22 64,-253 233,254-255,-22 43,-21 21,43-64,21-20,21-22,0 21,-85 85,22 0,-22 0,0 0,22-42,21-22,-22 22,-21 42,43-42,-21-22,20 43,1-85,42 22,0-22,0 0,-64 106,22-85,-43 85,22-42,21-22,42-41,-22-22,-83 63,41-21,43-20,0-1,-43 42,22-42,21 1,0-22</inkml:trace>
  <inkml:trace contextRef="#ctx0" brushRef="#br0" timeOffset="35840.8527">9800 7091,'0'21,"0"0,0 0,0 1,42 41,-21-21,-21-20,22-22,-22 21,0 0,0 21,0-21,0 22,0-22,21-21,0 0,0 0,0 21,0-21,1 0</inkml:trace>
  <inkml:trace contextRef="#ctx0" brushRef="#br0" timeOffset="38625.3402">13314 13483,'0'-21,"0"0,0 0,63-22,1-20,20-1,1 22,42 0,-42-22,20 22,-41-22,169-63,-149 43,43 20,0 1,-42-1,0 22,-22 21,22-22,21 1,-64 21,106-64,-63 43,-22 0,22-1,21-20,-21 20,-1 1,191-85,-190 85,42-1,-42 1,-22 21,1 0,-22 0,106-22,-84 22,-43 21,-42 0,-22 0,22 0,-63 0</inkml:trace>
  <inkml:trace contextRef="#ctx0" brushRef="#br0" timeOffset="40139.9848">16340 11621,'22'0,"-1"0,21 0,0 21,-20-21,-1 0,21 21,22 0,-43 0,0-21,-21 21,0 1,0-1,0 0,0 21,-21 1,-43 84,22-64,21 1,0-43,-1 21,1 0,21-20,-21-22,21-22</inkml:trace>
  <inkml:trace contextRef="#ctx0" brushRef="#br0" timeOffset="48291.5859">23198 13610,'-21'0,"0"0,21 85,-21-43,0 85,-43-42,64 0,-42 20,21 213,0-149,-1-21,22-63,-21 0,0-1,21-41,-21-1,0 106,21-105,-21-1,21 21,-22-41,1-1,21 0,0 0,0 43,-21-22,21-21,-21-21,0 0,-22 0</inkml:trace>
  <inkml:trace contextRef="#ctx0" brushRef="#br0" timeOffset="49125.4457">22521 15409,'0'22,"0"-1,42 21,1 0,-1 1,0-1,-20-21,-1 0,42 1,-63-1,21-21,1 0,-1-21,21-1,-21 22,22-21,-22 21,0 0,0 0</inkml:trace>
  <inkml:trace contextRef="#ctx0" brushRef="#br0" timeOffset="50426.0227">13927 14817,'22'0,"-1"0,42 42,-20 22,-1-1,21 1,1-1,42 85,-64-105,0-1,1 0,-22 1,0-22,0 0,-21 21,21-42,-21 21,0 1</inkml:trace>
  <inkml:trace contextRef="#ctx0" brushRef="#br0" timeOffset="51461.782">14562 15113,'0'85,"22"-43,-1 0,0 1,-21 20,42-20,-21-1,-21 0,22 22,-1-22,-21-21,0 0,0 1,0-1,-21-21,-22 0,1 0,0 0,-1 0,22 0,0 0,0 0,0 0,-1 21,1-21</inkml:trace>
  <inkml:trace contextRef="#ctx0" brushRef="#br0" timeOffset="54780.5166">21357 3662,'0'0,"-21"0,0 42,-43 22,22-1,-1 1,-20 84,-1 0,22 0,21-21,0-42,21-22,21-63,0 0,64 0,21 0,21-21,0-21,63-170,-63 43,-85-22,-20 43,20 0,-42 0,-42 0,-212-212,84 254,43 0,-21 64,-42 42,-1 0,1 42,-64 85,232-106,1 1,21-1,0 0,0 21,43 149,20-85,1-22,41 22,22-21,0-43,0 0,191 22,-212-64,21 21,-43 0,1 0,-21 1,-22-1,0 0,1 0,-22-21,63 0,1-21,-21 0,-22 0,-21 21</inkml:trace>
  <inkml:trace contextRef="#ctx0" brushRef="#br0" timeOffset="55451.6923">22225 3366,'0'21,"0"21,0 22,0-22,42 64,-42-64,42 85,-20-106,-1 0,-21 22,21-22,-21 0</inkml:trace>
  <inkml:trace contextRef="#ctx0" brushRef="#br0" timeOffset="56303.4917">22415 3366,'21'0,"1"42,20 21,0-20,1 20,-22-20,0-1,0-21,0-21,-21-21,21-64,22-63,-22-21,42 21,-20-43,41 1,-20 41,-64 107,21 42,-21 21,0 0</inkml:trace>
  <inkml:trace contextRef="#ctx0" brushRef="#br0" timeOffset="57051.8319">21992 2836</inkml:trace>
  <inkml:trace contextRef="#ctx0" brushRef="#br0" timeOffset="59135.3423">22098 12383,'0'21,"0"0,0 21,0 1,-21 41,21 170,0-148,0-42,0-1,0-42,0 43,0-22,21 43,-21-43,63-21,-20 0,-1-21,0 0,43 0,-43 0,-21 0</inkml:trace>
  <inkml:trace contextRef="#ctx0" brushRef="#br0" timeOffset="59836.4613">21632 13018,'64'0,"-1"-22,22 1,42 0,21-21,-63 42,-64 0,21 0,-21 0,-42 0</inkml:trace>
  <inkml:trace contextRef="#ctx0" brushRef="#br0" timeOffset="61204.1914">22563 12933,'0'21,"22"0,41 0,-21-21,-20 0,-1 0,0-21,42-63,1-22,-43 63,0 22,-21-21,21-22,-21 43,0 0,0 0,-21 21,0 0,-42 0,-43 21,85-21,-1 21,22 0,0 106,0-21,0-21,0 21,0-22,0 22,85 21,63 127,-105-190,-1-43,0 0,1-21,41-63,-20-1,-22 22,-21-1,0 22</inkml:trace>
  <inkml:trace contextRef="#ctx0" brushRef="#br0" timeOffset="62428.4162">23728 12340,'0'0,"0"21,0 22,0 147,-22-105,1 0,0-22,0 22,0-43,21-21,0 22,0-22,0 0,-43 42,22-20,21-22,-42 0,21 43,21-43,0 0,0-63,-21 20,21 1,0 0</inkml:trace>
  <inkml:trace contextRef="#ctx0" brushRef="#br0" timeOffset="63291.2156">23325 12615,'22'43,"20"-1,0 22,22-1,-1-21,1 22,-1-1,1 1,42 84,-85-148,0 21,0 0,0-21,-21 22,64-44,-22 22,-42-21,21 21</inkml:trace>
  <inkml:trace contextRef="#ctx0" brushRef="#br0" timeOffset="64372.9605">24003 12383,'0'0,"0"190,0-105,0-1,21 1,0-21,21 20,-20-41,20-1,64 64,-43-85,1 0,-22 0,-21-21,22 0,-22 0,0-21,0-21,-21 21,0-1,0 1,0-21,21-106,22-170,-43 255,0 20</inkml:trace>
  <inkml:trace contextRef="#ctx0" brushRef="#br0" timeOffset="65712.9191">24384 12658,'-43'21,"22"-21,0 21,-21 0,-1 22,-62 41,83-84,22 21,-21-21,21 22,-21-22,-21 0,-1 21,22 0,0-21,21 21,-21-21</inkml:trace>
  <inkml:trace contextRef="#ctx0" brushRef="#br0" timeOffset="75015.0795">13631 3471,'42'0,"43"0,21 0,254-21,-254 21,21-21,63 0,-42 21,-42-21,21 21,-63 0,-1 0,43-21,-43 21,1 0,-43 0,0 0,0 0,1 0</inkml:trace>
  <inkml:trace contextRef="#ctx0" brushRef="#br0" timeOffset="76458.7387">16827 2815,'0'21,"0"43,0-22,0 22,0-1,21 1,1 20,-22-62,0-1,0 0,0 0,0 21,0 1,0-1,0-21,0 0,21-21,0 0,0 0,43 0,-1-21,22 0,253-106,-189 85,-1 21,0-22,21 22,-21 21,170 0,-170 0,0 0,0 0,-42 0,-42 0,-43 0,0 0,-63-21</inkml:trace>
  <inkml:trace contextRef="#ctx0" brushRef="#br0" timeOffset="78530.2533">16827 2815,'64'0,"-1"0,22 0,42 0,21-21,64 21,-22-42,-42 42,43-21,-1-1,-20 1,-22 21,191-106,-276 106,-42-21,0 21,1 0,-1 0,21 0,22 0,20 0,-20 0,63 0,-106 0,-42 64,0 20,-1-20,-20 42,21-22,21-41,-21 20,21-42</inkml:trace>
  <inkml:trace contextRef="#ctx0" brushRef="#br0" timeOffset="83736.4237">12975 4509,'63'0,"1"0,42 0,42 0,572 21,-466 0,0-21,0 21,0 21,21-20,-106-1,297 42,-276-20,-42-43,1 0,-65 0,-20 21,20-21,-41 0,-1 0,-21 0,43 0,-22 0,-21 0,0 0,-21 21,0 0,0 43,-21 41,-21 65,-22 41,43 43,-42 22,42-1,-64 339,85-466,0-21,0-64,0-20,0-22,0 0</inkml:trace>
  <inkml:trace contextRef="#ctx0" brushRef="#br0" timeOffset="85838.9296">12890 4678,'0'42,"0"1,21 84,-21 0,0 105,22-20,20 21,-21-64,-21 85,21-63,0-43,22 42,-43-168,0-1,0 0,42 0,22 21,20-20,-20-1,42 21,42-21,63-21,43 0,85 0,-21 0,549 0,-655 0,-21 0,-107 0,-63 0,22 0,-22 0,42-42,-41 42,20 0,0-21,43 0,-43 21,1 0,-1 0,0 0,1 0</inkml:trace>
  <inkml:trace contextRef="#ctx0" brushRef="#br0" timeOffset="87414.5605">12996 5186,'21'0,"64"0,21 0,84-21,64 21,0 0,-42-21,402 21,-445 0,22 0,-43 0,-42 0,-22 0,22 21,21 0,-63-21,20 21,-41-21,-1 0,0 21,64-21,-21 0,-43 0,43 0,-43 0,0 0,-20 0,-1 0,0 0,21 0,-21 0,-42 21,-21-21,21 0,-43 0,-20 0</inkml:trace>
  <inkml:trace contextRef="#ctx0" brushRef="#br0" timeOffset="88568.8059">14097 5249,'0'22,"0"41,0 22,0-22,0 1,0 20,0-20,0-1,0 22,0-64,0 43,0-22,0 0,0-20,0-1,0 21,0-21,0 0,0 1</inkml:trace>
  <inkml:trace contextRef="#ctx0" brushRef="#br0" timeOffset="90287.4004">13038 6287,'22'0,"20"0,106-22,-42 22,42 0,0 0,0 0,-42 0,42 0,43 0,-43 0,0 0,-42 0,106 0,-128 0,-20 0,21 0,-22 0,22 0,21 0,126-42,-147 21,-21 21,-22 0,21 0,-20-21,20 21,1 0,-1 0,1 0,-22 0,0 0,22 0,-22 0,-21 0,43 0,-43 0,0 0,0 0,1 0,-1 0,0 0,42 0,-20 0,20 0,-20 0,-22 0</inkml:trace>
  <inkml:trace contextRef="#ctx0" brushRef="#br0" timeOffset="91935.0492">15134 5652,'0'-22,"-21"22,-22 0,1 0,21 0,21 22,0-1,0 0,21 0,21-21,-20 21,20 0,-21-21,0 0,22 0,-22 0,0 0,-21-21,0 0,0 0,-21-21,0-1,-22-63,22 85,21 0,-21 21,0 21</inkml:trace>
  <inkml:trace contextRef="#ctx0" brushRef="#br0" timeOffset="97457.7894">15155 15875,'-21'0,"-21"0,-1 0,-20 0,20 0,-20 0,21 0,-22 0,1 0,-107 0,128 0,-22 0,1 21,-1 22,-20-22,-43 21,21 22,0-22,64-21,-1 0,22-21,0 0,21 21,21-21,-21 22,-63 105,-43-43,64 22,-22-21,1-1,-1 22,43-21,21-43,-64 85,43-84,21-1,0 21,-21 1,21-1,0-20,-21 41,21-41,0-1,0-21,0 22,0-1,0-21,42 148,1-105,-1-1,21 1,1-1,-1 1,1-22,84 106,-63-84,-22-22,22 1,-22-22,1 21,-22-21,43 0,0-21,211 22,-63-22,21 0,21 0,-21 0,-64 0,-41 0,232 0,-233 0,0 0,-63 0,20 0,-41 0,21 0,42 0,-64 0,22 0,21 0,-22 0,22 0,21-22,-21-20,190-21,-211 41,-22-20,-20 21,-1 0,0 0,-42-1,0 1,43-85,20-126,-63 210,0-20,0-21,0-1,-21 43,-42-21,-22-1,21 1,-63 21,64 0,21 21,-22-22,43 22,0 0,21-21,-21-21,21 0,-22-1,22-84,0 85,0 0,0-43,0 0,0 43,0-22,0 1,0 42,0 0,0-1,0 1,22-85,-22 1,0 83,0 1,21-42,-21 20,0 22,0-21,-21-22,-1 22,-20 42,-21-42,-1-1,1 22,-1-21,-21 0,85 20,-63 22,21-21,-1 0,-20 21,-1 0,1 0,-43 0,64 0,-22 0,1 0,41 0,-20 0,42 42,-148-42,-21 0,-22 0,-21 0,22 0,42 0,42 0,42 0,22 0,-21 0,41 0,1 0,-42 0,-1 0,43 0,-21-21,-1-21,1 21,21 21,21-21</inkml:trace>
  <inkml:trace contextRef="#ctx0" brushRef="#br0" timeOffset="98513.0595">11451 14965,'0'42,"63"22,213 169,-149-149,-22 1,22 0,0-43,0 43,0-22,-42-21,-21 1,20-1,-63-21,1 0,-1 1,0-22,0 21,0-21,0 21,-21 0,43 0,-22 0,-21 1,21-22</inkml:trace>
  <inkml:trace contextRef="#ctx0" brushRef="#br0" timeOffset="99620.7993">12954 15790,'0'22,"0"-1,21 21,-21 0,21-42,-21 43,21-1,0-21,1 64,-1-43,0 1,-21-22,0 0,0 0,-64-21,43 0</inkml:trace>
  <inkml:trace contextRef="#ctx0" brushRef="#br0" timeOffset="113771.7011">6053 9419,'0'-21,"0"0,0 0,64-64,42-42,-85 106,-21 0,0 0,0-1,-21 22,0 0</inkml:trace>
  <inkml:trace contextRef="#ctx0" brushRef="#br0" timeOffset="114846.4466">6075 9059,'21'0,"0"0,0 0,21 0,-20 0,-1 0,0 0,-21 22,21 20,0-21,0 21,-21-20,0 20,22-21,-22 0,21-21,-21 21</inkml:trace>
  <inkml:trace contextRef="#ctx0" brushRef="#br0" timeOffset="117161.0138">5101 8954,'21'0,"21"0,-20 0,-1 0,21 0,22 0,-43 0,42 0,1 0,-22 0,0 0,-20 0,20 0,-21-22,0 1,0 21,22-21,-1 0,-21 21,22-21,20 21,1 0,-43 0,0 0,0 0,0 0,0 0</inkml:trace>
  <inkml:trace contextRef="#ctx0" brushRef="#br0" timeOffset="119632.8495">6900 8954,'21'0,"0"0,22 0,63 0,-64 0,-21 0,21 0,-20 0,-1 0,21 0,-21 0,0 0,1 0,-1 0,21 0,-21 0,22 0,-22 0,0 0,0 0</inkml:trace>
  <inkml:trace contextRef="#ctx0" brushRef="#br0" timeOffset="127522.3424">698 4255,'0'84,"0"22,0 42,0 85,0 635,0-402,43-85,-43 127,0 84,0 1,0-85,0 21,0-148,0-85,0-105,0-128,21-20,0-1,42 254,1-105,-43 63,-21 21,0-21,0 42,0-20,0 20,0-42,-63-106,20 21,1-84,-106 106,127-170,21 0,-22-21,1 0,0-42,0-22,21 43,21 21,0 0,0 21,22 43,-1 20,22 43,-1 487,-63-254,0 0,0-149,0-105,0-21,0-64,0 0,0 43,0 20,0 1,0 0,0 169,0-148,0 42,0-42,0-1,0 22,0-42,0-43,0 22,0-22,0 64,0-21,0-43,0 22,0 20,0-20,0-43,21 42,-21 1,0-1,0-41,0 20,21 21,-21-41,0-1,0 42,22-42,-22 43,0-22,21-21,0 43,-21-22,21 1,-21-22,21 0,0 21,-21 22,0-1,0-20,22-1,-22 0,0 1,0-22,63 106,-63-64,21-42,22 43,-22-1,0-20,21-22,-21-21,22 63,-1-20,-21-22,0-21,1 21</inkml:trace>
  <inkml:trace contextRef="#ctx0" brushRef="#br0" timeOffset="130966.4566">8720 8403,'22'0,"41"0,1 0,-1 0,22 0,-64 0,42 0,1 0,-22 0,1 0,-1 0,-21 0,85 0,-43 0,1 0,-22-21,-21 21,22 0,-22 0,0 0,0 0,0 0,1 0,-1 0,0 0,21 0,-21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55:2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24765 4741,'0'22,"21"20,0-21,-21 0,21-21,0 0,1 0,105-275,-106 233,0-1,42-105,-20 85,-22 20,-21 22,21 21,-21-21</inkml:trace>
  <inkml:trace contextRef="#ctx0" brushRef="#br0" timeOffset="1306.694">24807 5630,'0'22,"0"41,85 43,-43-64,0 1,1-22,-22-21,0 0,0-43,43-62,-22 41,-21 22,-21 21,21-1,85-126,21 0,85 21,-127 42,-43 64</inkml:trace>
  <inkml:trace contextRef="#ctx0" brushRef="#br0" timeOffset="2375.443">24871 6773,'0'22,"21"83,21-41,-21-64,-21 21,21-21,1 0,20-21,85-64,-21-84,254-297,-318 382,-21 20,0 43,0 0</inkml:trace>
  <inkml:trace contextRef="#ctx0" brushRef="#br0" timeOffset="62475.6931">952 4614,'0'43,"0"-22,0 0,21 0,1 0,-1-21,-21 22,21-22,-21-22,21-62,0-22,22-21,-1 42,0-42,-21 64,22 20</inkml:trace>
  <inkml:trace contextRef="#ctx0" brushRef="#br0" timeOffset="65034.0286">10139 1863,'0'21,"0"0,0 43,42 190,0-106,-21 21,1-21,-22-42,21-42,-21-43,0 0</inkml:trace>
  <inkml:trace contextRef="#ctx0" brushRef="#br0" timeOffset="66316.066">9906 2201,'0'-63,"0"42,-21-22,21 22,0 0,105-64,65 43,-22 21,42-21,-168 42,-22 21,21 42,-21 43,-43 212,1-149,0-84,21-22,-1-63,22 21,22-21,-1 0,0 0,21 21,-42 1,21-1,1 0,-22 0,0 0,0 0,0 43,-22-1,-20-20,0-22,-22 0,22 0,-43-21,22 0,20 0,22 0,0 0,21-21</inkml:trace>
  <inkml:trace contextRef="#ctx0" brushRef="#br0" timeOffset="67229.0729">10816 1842,'0'21,"0"21,0 0,0 22,0 21,21 274,0-210,-21-22,0 0,21-43,-21 1,0-43,0 1,0-22,0 0,0 0,0 0</inkml:trace>
  <inkml:trace contextRef="#ctx0" brushRef="#br0" timeOffset="68376.8034">11260 2540,'0'42,"0"-20,0-1,-21 42,0-20,0-1,-21 64,42-64,0 0,0-20,21 41,21-63,0 21,1 0,-22-21,0 0,0 0,0-21,1-21,-22 21,21-22,0-20,-21-1,0 1,0 21,0 20,0 1,0 0,-21-21,0 42,21-21,-22 21,1 0,21-22,-21 22</inkml:trace>
  <inkml:trace contextRef="#ctx0" brushRef="#br0" timeOffset="69415.5717">11726 2561,'0'0,"-42"0,21 0,21 21,0 1,0-1,0 85,0-64,0 0,0 1,0 20,0-21,0 1,0-22,21 0,21-21,-21 0,22 0,-22 0,21 0,-21 0,22 0,-1 0,0 0,-42-21,21 0,-21 0,22 21</inkml:trace>
  <inkml:trace contextRef="#ctx0" brushRef="#br0" timeOffset="70205.1253">12403 2074,'0'43,"22"84,-22 0,42 63,-21-42,43 382,-1-340,-63-84,21-21,-21-64,21 21,-21-21,0-63,0 21,0 0,0-1,0-41</inkml:trace>
  <inkml:trace contextRef="#ctx0" brushRef="#br0" timeOffset="71445.7342">12911 1799,'0'21,"0"43,0-43,-21 43,-21 20,0 1,-64 21,0 0,-106 126,191-168,0-64,0 21,21 0,-21-21,21 21,21 22,21-1,22 0,-1 1,-21-22,22 42,-1-20,-20-22,-1 0,0 0,-20-21,-1 0,0 0,0 0</inkml:trace>
  <inkml:trace contextRef="#ctx0" brushRef="#br0" timeOffset="72893.3947">11747 2582,'0'-21,"21"21,1 0,-1 0,0 0,21-21,-21 21,22 0,-22 0,0 0</inkml:trace>
  <inkml:trace contextRef="#ctx0" brushRef="#br0" timeOffset="79113.9686">952 5863,'0'21,"43"22,-22-1,42 0,22 43,-64-43,0-42,0 0,1 0,-1 0,0 0,21-63,1-22,-22 22,-21 20,0 22,21 0,-21 0,21 21,-21-21,21 21,85-148,-42 21,-22 84,-21 22,0 0</inkml:trace>
  <inkml:trace contextRef="#ctx0" brushRef="#br0" timeOffset="81173.5436">910 6858,'0'0,"21"85,21-22,-42-20,43-22,-22 21,21-42,-42 21,21-21,1 0,-22 21,21-21,21 0,0 0,1-21,-43 0,0 0,21 21,-21-21,63-22,-41 22,-22 0,21 0,0 21,21-21</inkml:trace>
  <inkml:trace contextRef="#ctx0" brushRef="#br0" timeOffset="112429.8465">1376 9906,'0'-21,"0"0,-106-254,-21 21,0-233,-106-254,127 169,43 86,20 168,22-190,21 445,0 20,-63-317,41 149,1-128,21 64,0 21,0 42,212-486,0 423,42 21,169-43,43-63,169-21,21 43,677-149,-1100 402,-64 64,-20 21,-22 0,-22 0,-20 0,-64 0,318-169,0 21,359-85,191-106,296-21,-105 339,1523 21,-1841 0,-105 0,-107 64,-106 20,-147 22,-86-64,-41 43,-107-64,-20 0,168-42,149-42,254 63,275 0,148 63,-106 85,-84-21,-254 43,190 190,-656-297,-64-21,-63-20,22-1,62-21,43 0,720 211,-381-41,84 126,43 22,-191 63,-64-43,65 128,-149-149,127 340,-318-488,-42-127,0 22,1 20,-22 22,-276 804,86-380,-22-44,43-83,-22-44,43-41,0-1,-254 340,233-382,-22-42,22-64,42 0,0-84,0-22,-21 64,148-105,-85 62,-106 22,-211 85,-127-1,-1651 297,1185-360,21-21,149-64,148-42,63 42,212 22,42-43,-402 170,487-128,-1 1,107-64,42 21,64-21,-255 106,-317 21,-275-85,21 0,-1312-42,1544 0,213 0,-22 0,-21-84,64 20,-487-21,656 64,63 21,43-42,64 42,41 0,1-21,-191 21,21 0,-84-85,0-63,-1 0,86 0,126 105,0 1,43 0,-21-1,20 22,-20-42,-107-149,86 170,20-22,1 22,20 21,-41-22,20 22,22-21,0 21,-1 21,22-22,0 1,0 21,-43-42,-63 21,64-22,-22 22,22 0,41 21,-20-21,-21-43,41 22,1 21,0 0,21 0,-21-1,0 22,-22-21,22 21,21-21,-21 21,0-21,0 21,21-21,-21 0,21-1,-22 22,22-21,-21 0,0 0,0 0,21 0,-21 21,0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2:57:39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12784 1270,'43'0,"20"0,1 21,-1 0,1 1,-1 20,1-21,147 127,-84-84,-21-22,21 43,0-1,-21-41,0-1,0 0,0 1,-1 20,-20-42,-21 1,20 41,-63-63</inkml:trace>
  <inkml:trace contextRef="#ctx0" brushRef="#br0" timeOffset="1166.7511">14605 1842,'0'21,"0"0,0 21,42-21,0 64,-20-43,-1-42,-21 22,0-1,21 0,0 0,-21 0,0 0,21 22,-21-22,0 0,0 0,0 0,0 22,-21-22,-106 64,85-43,-1-21,1 0</inkml:trace>
  <inkml:trace contextRef="#ctx0" brushRef="#br0" timeOffset="3944.6148">8170 2963,'64'0,"-1"0,43 64,-64-43,1 21,-1-20,21-1,-20 21,168 43,-147-43,-1 0,1-20,-43 20,21 0,1 1,84 20,-64 1,-42-22,22 0,-22-21,21 43,-21-43,1 64,20-85,-21 21,0 0,-21 0,43 0,-22 1,21 41,-21-63,0 21,-21 0,22-21</inkml:trace>
  <inkml:trace contextRef="#ctx0" brushRef="#br0" timeOffset="5189.3216">9758 3831,'0'21,"0"1,0-1,0 0,0 0,0 21,0 1,21 20,-21-20,0-1,21 0,-21-21,0 1,21-1,-21 0,-21-21,-43 0,22 0,-85-21,85 21,-1 0,22 0,21-21</inkml:trace>
  <inkml:trace contextRef="#ctx0" brushRef="#br0" timeOffset="7430.8253">22712 2350,'0'21,"0"0,0 0,0 43,0 20,0-20,0 20,0 22,0 42,0 1,0-22,0-64,0 64,0-63,0 190,0-127,0-64,0 1,0-22,0-21,-22-21,-20 0,-21 0,-1 0,-21 0,64 0,-21 0,0 0,-1 0,22 0,-21 42,21-20,21-1,-149 106,128-106,0 0,0-21</inkml:trace>
  <inkml:trace contextRef="#ctx0" brushRef="#br0" timeOffset="8598.552">21844 4043,'0'21,"0"0,0 0,0 1,0 20,0-21,0 43,0-22,21 106,-21-127,0 0,0 1,21-22,0 0,0 21,22 0,20 0,-20-21,-22 21,0-21,0 0,0 0</inkml:trace>
  <inkml:trace contextRef="#ctx0" brushRef="#br0" timeOffset="33434.1948">952 6879,'0'21,"0"1,21-22,1 21,-22 0,21-21,0 0,-21 21,21-21,21-85,43-105,-64 148,-21 20,85-83,-64 105,-21-22,21 1,0 0</inkml:trace>
  <inkml:trace contextRef="#ctx0" brushRef="#br0" timeOffset="39670.2481">4783 6879,'22'0,"-1"0,-21 21,21-21,0 0,0-42,43-21,-43 41,21-20,-21 21,1 0,-1 21,-42 0</inkml:trace>
  <inkml:trace contextRef="#ctx0" brushRef="#br0" timeOffset="41367.8487">8234 6900,'21'0,"0"0,42 0,-41 0,-1 0,0 0,0 0,21-42,1 0,-22-1,0 43,0 0,-21-21,21 21</inkml:trace>
  <inkml:trace contextRef="#ctx0" brushRef="#br0" timeOffset="43140.433">10795 6816,'21'0,"0"0,21 21,-20 0,-1-21,0 0,0 0,0-42,22-43,-1 43,-21-1,0 43,-21-21,21 21</inkml:trace>
  <inkml:trace contextRef="#ctx0" brushRef="#br0" timeOffset="48116.7117">14520 6837,'21'21,"0"0,22 0,-22-21,0 0,0 0,0 0,1-63,-1-1,-21 43,21-21,-21 0,21 42</inkml:trace>
  <inkml:trace contextRef="#ctx0" brushRef="#br0" timeOffset="50019.2642">17864 6985,'22'21,"-1"0,0-21,0 0,0 0,-21-42,21-43,1 43,-22-21,21 41,-21 1,21 21</inkml:trace>
  <inkml:trace contextRef="#ctx0" brushRef="#br0" timeOffset="52806.6115">11853 4805,'21'42,"0"-21,1-21,-1 0,0 22,0-22,0 21,43-21,-43 0,0 0,21-43,64-105,-42 42,-22 64,-21 0,-21 21</inkml:trace>
  <inkml:trace contextRef="#ctx0" brushRef="#br0" timeOffset="57445.3369">23495 7006,'42'0,"-21"0,22 0,-22 0,0 0,0-42,21-43,-20 22,83-170,-83 148,-1 43,-21 21</inkml:trace>
  <inkml:trace contextRef="#ctx0" brushRef="#br0" timeOffset="58751.0431">23368 8805,'0'22,"0"-1,0 21,0-21,21 0,21 1,-21-1,1-21,20 0,0-43,1-20,20-22,-21 22,-20-1,-22 43,21 0,-21 0,0 42</inkml:trace>
  <inkml:trace contextRef="#ctx0" brushRef="#br0" timeOffset="60802.5622">23558 10859,'0'21,"0"0,0 0,21 0,1-21,-22 21,21-21,0 0,0 0,-21-42,21 21,0-21,1 20,-1-105,0 106,-21-21</inkml:trace>
  <inkml:trace contextRef="#ctx0" brushRef="#br0" timeOffset="62209.232">23431 13039,'21'0,"1"0,-1 0,0 0,0 0,21-64,43-20,-64 41,-21 22,21 21,-21-21,22 21</inkml:trace>
  <inkml:trace contextRef="#ctx0" brushRef="#br0" timeOffset="63708.88">23368 14732,'21'21,"21"0,-42 1,43-44,20-20,1-64,-43 64,0-22,0 64,-21-21,0 0,0 0</inkml:trace>
  <inkml:trace contextRef="#ctx0" brushRef="#br0" timeOffset="65572.9638">23706 16806,'0'-21,"22"21,-1 0,0 0,21 0,-21 0,1 0,20-42,21-22,-20 1,-22 42,0 0,-21-1,0 1,64-106,-22 64,-42 42,0-1,0 44</inkml:trace>
  <inkml:trace contextRef="#ctx0" brushRef="#br0" timeOffset="72632.1817">23791 6350,'0'0,"64"-21,-1 0,43 21,-64 0,-21 0,43 0,-1 0,1 0,-22 21,85 169,-106-126,22 21,-22-22,-21 1,21 63,-21 232,0-189,0 84,-21-21,0-128,0-41,21-43,0 0,-22-21,1 106,0 0,-42 63,-43 403,85-361,21-62,0-1,0-42,0-22,0 170,0-169,0 0,0-1,0 1,0-22,0 64,0 149,0-213,21-21,21 1,22-43,-1 0,-21 0,22 0,-43 0,0 0,-21 21,0 0,-21-21,0 21,21 43,-21-43,0 0,21 0,0 127,0-63,0-21,0 20,0 22,0 21,0-21,-22 106,1-149,21-21,0 22,0-1,0 1,0-1,0 22,0 106,0-86,0 22,21-42,22 0,-22-22,-21-42,21 22,-21-22,0 0,0 0,0 22,0-22,0 42,0 1,0-1,0 85,0-84,0-22,21 1,-21-22,21 42,-21 1,0-1,22 1,20 105,-42-148,0 0,0 43,0 63,21-64,-21 43,0-21,0 0,0-22,0 22,0-1,0 22,0-21,0 84,-21-105,21 20,-21 1,21-21,0 20,-21 1,21-22,0 1,0-43,0 0,0 22,-127 41,105-63,1 1,-21 41,0-21,20-20</inkml:trace>
  <inkml:trace contextRef="#ctx0" brushRef="#br0" timeOffset="106374.8641">3027 8911,'0'43,"21"-43,21 21,-42 0,21-21,0 0,1-21,-1-43,0 22,0 42,-21-21,21 0,22-22,-1 22,-42 0,0 0</inkml:trace>
  <inkml:trace contextRef="#ctx0" brushRef="#br0" timeOffset="115047.6092">6688 8954,'22'21,"-1"-21,-21 21,21-21,0 0,0 0,0-42,43-64,42-64,-85 128,-21 21,0 42</inkml:trace>
  <inkml:trace contextRef="#ctx0" brushRef="#br0" timeOffset="116383.8137">6561 11028,'43'0,"-22"0,-21-21,21-43,0 43,0 0,-21 0</inkml:trace>
  <inkml:trace contextRef="#ctx0" brushRef="#br0" timeOffset="121917.8894">9504 8911,'42'0,"0"0,22-21,42 21,-85 0,0 0,0 0,0 0,0 0,22 0,-1 0,-21 0,0 0,-21-21,0 0</inkml:trace>
  <inkml:trace contextRef="#ctx0" brushRef="#br0" timeOffset="123126.6075">9969 8763,'0'21,"0"22,0-22,0 21,0 0,0-20,0 20,0-63,0-43,0 22,-21 0,21 20,0 1,21 21,43 0,-22 0,-21 0,0 0,1 21,-22 1,0-1,0 0,-22-21,1 21,-21 21,21-20,0-1,21 0</inkml:trace>
  <inkml:trace contextRef="#ctx0" brushRef="#br0" timeOffset="124649.2732">9419 10964,'42'0,"1"0,20 0,-21 0,-20 0,-1 0,0 0,0 0,0 0,0 0,1 0,-1 0,21 0,-21 0,0 0,-21-21</inkml:trace>
  <inkml:trace contextRef="#ctx0" brushRef="#br0" timeOffset="125864.1375">9863 10837,'0'22,"0"-1,0 0,0 0,0 43,0-1,0-42,0 43,0-22,0-21,0 0,0-42,0-21,0-22,0 22,0-43,0 43,0 21,22 21,20 0,0 0,-21 21,1-21,-1 42,-21-20,0-1,-21 0,-22 21,1 1,21-22,21 0</inkml:trace>
  <inkml:trace contextRef="#ctx0" brushRef="#br0" timeOffset="127707.7047">2265 5376,'0'22,"0"-1,0 21,0 0,0-20,0-1,21 0,0-21,21 21,-21-21,22 21,-1-21,-21 21,0-21,1 0,-1 0,42 0,-42 0,-21-21,22-127,-22 85,0-1,0 43,0 0,0 0,-43-1,1 22,21-21,-22 21,-20 0,42 0,-22 0,22 0</inkml:trace>
  <inkml:trace contextRef="#ctx0" brushRef="#br0" timeOffset="129249.3418">5567 5080,'0'21,"0"22,0-1,0 43,0-1,-22-20,1 20,21-62,0-1,0 0,43-21,-1 21,0-21,1 0,-1 0,21 0,-20-21,-1-21,43-1,-64 22,-21-85,0 43,0 42,0-22,-21 22,0 21,-1-21,1 21,-21 0,21 0,-22 0,22 0,0 0,0 0</inkml:trace>
  <inkml:trace contextRef="#ctx0" brushRef="#br0" timeOffset="130847.8568">8974 5398,'43'42,"20"0,1 1,-43-1,21-21,-21 0,1 0,-1-84,21-1,-21-20,64-43,-43 63,-21 22,-21 21,22 21,-22-21,63-22,-63 22,21 0,0 0</inkml:trace>
  <inkml:trace contextRef="#ctx0" brushRef="#br0" timeOffset="136539.7868">11959 8848,'21'0,"0"21,22-21,-22 21,0-21,0 21,0-21,22-63,20-22,-42 22,0 41,-21 1,0 0</inkml:trace>
  <inkml:trace contextRef="#ctx0" brushRef="#br0" timeOffset="139577.6663">11853 10859,'42'-22,"64"-147,0-21,-21 63,-22 63,-63 22,0 21,0-1,21 22</inkml:trace>
  <inkml:trace contextRef="#ctx0" brushRef="#br0" timeOffset="141265.236">11726 10710,'21'0,"0"22,-21-1,0 0,0 0,22-21,-1 21,0-21</inkml:trace>
  <inkml:trace contextRef="#ctx0" brushRef="#br0" timeOffset="149159.7178">11514 7154,'-63'22,"-1"-1,22-21,-21 21,41-21,107 0,-43 0,-20 0,41 0,-21 0,22 0,-22 0,22 0,-1-21,43 21,-64 0,-20 0,41 0,-21-21,-20 21,41 0,-42 0,0 0,1 0,-1 0,0 0</inkml:trace>
  <inkml:trace contextRef="#ctx0" brushRef="#br0" timeOffset="155739.8128">15346 8911,'0'43,"21"-22,21-21,-42 42,21-42,0 0,1 0,-1 0,42-106,22 22,-85 41,21 22,-21 0,0 0,21 21</inkml:trace>
  <inkml:trace contextRef="#ctx0" brushRef="#br0" timeOffset="157617.8988">16086 10605,'0'21,"0"0,0 0,0 0,0 0,0 1,0 20,0-21,22 0,-22 0,21-21,0 0,0 0,-21-21,85-169,-43 63,0 63,-20 22,20-22,21-20,-20 41,-22 22</inkml:trace>
  <inkml:trace contextRef="#ctx0" brushRef="#br0" timeOffset="159024.0879">16002 13102,'42'0,"-21"0,43 0,-22 0,-21 0,0 0,1 0,126-211,-106 147,-21 22,0-22,22-20,-43 41,21 43,-21-21</inkml:trace>
  <inkml:trace contextRef="#ctx0" brushRef="#br0" timeOffset="160377.7712">15303 15050,'43'0,"-1"21,-21-21,64-64,21-84,-1 21,-20 0,-21 21,-22 43,-21 20,-21 22</inkml:trace>
  <inkml:trace contextRef="#ctx0" brushRef="#br0" timeOffset="161838.9523">15303 17018,'0'21,"43"22,-22-1,0-21,0-21,0 0,0 0,43-127,21-21,-22 84,-21-20,-42 63,22-1</inkml:trace>
  <inkml:trace contextRef="#ctx0" brushRef="#br0" timeOffset="201929.6164">10583 6392,'0'-21,"21"0,22-21,105-22,-127 22,42 0,1-1,-22 22,22-21,-1 21,191-149,-127 86,64 20,-22-63,22 42,-1 43,297-106,-297 84,-41 22,-22 0,-22 21,22-1,-42 22,21-21,84 21,-126 0,-1-21,22 21,-21 0,-1 0,-42 0,43 0,-1-21,-42 21,64-21,-43 0,22-1,42 1,42 0,85 0,21-21,0 20,508 22,-466 0,-21 0,-21 0,-42 0,-22 22,-41 20,20 0,-21 22,21-22,-63 0,64 1,41 41,-147-84,-22 22,64-22,0 0,-22 0,1 21,0 0,-1 0,-20 21,-22-20,1-1,20 21,64 22,-85-22,1-21,-22 0,21 0,1 1,-43-1,84 42,-41-20,-1-22,-21 0,0 21,0-42,1 21,41-21,1 0,-22 0,170 85,-149-43,-21 1,-20-22,-1 0,0 0,-21 22,21-43,-21 42,21 43,-21-43,21-21,-21 21,22 1,-22-22,0 21,0-21,0 1,0-1,0 0,0 42,0-20,0 20,0-20,0-1,0-21,0 0,0 0,0 22,0-22,0 21,0 1,0-1,0 0,0-21,0 22,0-22,0 21,0-21,0 22,-22-1,22-21,-21 22,0-22,0 0,0 0,-64 85,0-21,-126 63,20-42,1-1,-22 22,-338 127,402-232,105-1,1 0,21-21,-85 21,-63 0,-22-21,-42 21,64-21,-127 0,190 0,21 0,-21 0,0 0,-42 0,0 0,21-21,21 0,43-21,-22-1,22 1,-64-43,84 22,22 42,21 0,-21 21,21-22,0 255,-21 0,21 21,21 0,42 42,1-105,-43-43,106 106,-127-169,21 63,22 0,20 85,191 719,-127-486,-21-43,-21-63,-22 0,-42-127,22-43,-43-147,0 84,0-106,0 148,0 22,0 84,-149 847,44-826,20-84,43 63,-43-63,21-22,43-126,0-1,-21-21,-43 43,-63 84,21-42,-296 466,274-402,22-64,22 0,-22 21,-22 0,-20 21,21-21,0-84,-43-64,1 0,-1 0,-423 0,403 0,-86 0,22 0,-21 0,0-21,-1-127,1-85,-43-85,106-42,-232-783,422 868,1 0,42 63,42-42,1 64,20-1,-20 64,-1 43,-42 20,0 43,42-85,64-169,-21 21,21-21,21-21,-43 63,22 21,-21 85,-85 0,0 64,0-64,0 63,21 1,-21 20,0-20,21-22,-21 64,21-21,0-64,-21 42,0-20,0-86,0 107,0-22,0-21,0-21,0 21,0 1,22-86,-22 106,21 22,0 42,21-22,1-20,-43-22,42-63,0-42,106-445,-105 529,-43 0,0 21,21 1,-21 20,0 1,21-107,-21 149,0 0,0-21,0-1,0-20,0-1,-42-126,21 126,21 1,-22 20,22-20,0 21,0 20,0-20,0 21,0 63,22-42,-22 21,0-84,-22-64,-41 0,42 63,0 22,-1 0,-62-64,63 106,-22-21,1 0,0-1,-1 22,1-21,-64 0,64 0,-1 0,-20 0,42-1,-22 22,-41-21,-128-21,85 42,85 0,-22 0,22-21,21 21,0-21,-1-22,-20-20,42 42,-21-22,0 1,0 0,-1 20,1-41,21 21,-21-43,21 21,-21 22,21-21,0-86,0 107,0 0,0-43,0 0,0 1,0 20,21 22,-21 0,0 20,0 1,21-21,0 42,1-21</inkml:trace>
  <inkml:trace contextRef="#ctx0" brushRef="#br0" timeOffset="209110.7603">3027 4572,'0'0,"-149"0,22 42,22 1,-1-1,21 43,-148 84,-84 0,63 43,211-191,22 0,0 1,-85 147,-740 889,740-888,63-107,22 1,21-43,0 42,-296 339,254-338,20-43,22 0,0 22,-21-1,21 21,-21 170,21-148,-21 0,21-43,0 21,0-20,0 41,0-20,0-1,0 1,21-1,0 1,43-1,-22-41,22 20,-64 0,21 22,0 20,0 1,85 487,-85-318,43 148,-1-42,22-1,-43 22,22-63,-1 465,1-529,-43-106,21 0,-42 1,0-107,0 0,0 22,42 63,1 0,-1 63,64 43,465 550,-359-486,0-43,-64-64,21-42,-21-21,1-21,147 148,-190-127,0-63,-22 20,-20-63,-43 1,42-1,340 42,-65-63,234-42,190-43,42-105,-148 42,-211-1,888-210,-1036 189,-65 1,1-43,0 43,-21-43,-22 22,107-128,-234 255,-21-1,-20-20,20-1,-21-42,21 63,-20 22,-1 42,-21-63,63-22,-20 0,168-190,-126 169,21 43,-64-1,-21 43,0 21,-21-21,0 0,0-43,0 1,22-1,-22 43,0 0,0 0,21-22,-21 22,0 0,0-21,0 21,0-1,21-41,0-1,21-20,43-234,-21 149,-43 84,0 43,0 0,-21-1,-42-126,21-22,21 1,0-64,63-42,1 84,-43 21,0 86,-21 20,21-148,-21 127,0 22,0-1,0 21,0 22,0-21,0 20,0-20,0 20,0 1,0-21,0-43,-21 63,21 22,0-21,0 21,-21 21,21-21,0-1,-21 22,-22-42,-20 21,-212-127,169 105,-21-20,42 21,-21-22,22 22,-1-1,-190-84,190 64,22 21,-1-1,1 1,-1-22,22 1,-43-106,43 84,-22 0,43 1,21 20,0 1,0 20,0 1,0 21,0 0,-21 21,21-22,0-20,0-43,0-42,21-63,-21 42,0-212,21 275,-21 1,0 20,0-21,0 22,0-22,-42 1,0-1,-1-21,-41-42,62 84,-20 22,21 0,0 21,21-1,-64 22,-211 22,-106-22,-212 0,-401-64,-869-211,1524 211,85 22,43 42,20 0,85 0,22 0,20 0,43 0,0 0,-64 0,0 0,-20 0,-22 0,63 0,-63 0,106 0,0 0,-43 0,1 0,42 21,-1 0,-62 1,-1-1,22 0,41-21</inkml:trace>
  <inkml:trace contextRef="#ctx0" brushRef="#br0" timeOffset="218313.7479">14266 5461,'0'21,"0"43,0 20,0-20,0-1,0 1,0-22,0 149,0-107,0 22,42-21,-20 42,-1 0,42-21,-42 21,22-43,-1 1,64 42,211 402,-147-359,84 41,-21-41,-1 41,44-63,-86-21,-21 0,43-21,21-21,21-64,21 43,551 20,-424-20,-64 63,-62-43,-86 1,-84-43,0 64,-22 21,1 64,0-1,-43 1,-21 105,-21 22,0 761,0-634,-42-22,42-42,0 63,0-84,0-42,0-128,0-84,0-64,0 43,0 0,0 21,0 42,0 21,275 551,-127-424,0 0,1-63,-22-42,-64-64,-21-43,-20-41,20-1,-42-21,63 0,191 128,-21-86,127 22,148-22,0 43,-85 0,-63-43,-127 1,-85-43,-84-21,-22 21,-21-21,0 0,64-42,0 0,-1-43,22 43,-63-1,84-41,-22 20,-41 1,-1-64,1 21,21-21,-64 42,0 0,-21-20,0-44,0-41,-42 21,-255-509,234 530,-1 42,64 43,-21 42,21-22,0 22,0-21,0-212,21-127,85-1249,-106 953,0 169,0 42,0 148,-21 1,21 21,-21-318,21 402,0 64,21 21,21 42,22 43,-64-85,0-127,0-191,-21-168,-22-1,22 85,-42-445,41 720,22 0,0 85,0-64,43 42,-1 1,0 105,-20 0,-65 1,-63-22,-211-212,190 213,-42-1,42 21,-22 22,-20-1,42-21,0 43,-21-21,0 20,21 1,-21 0,-233-43,275 64,21 0,-42-1,21 22,0 0,-42 0,21 0,64 0,-22 0,0 0,-84 22,21-1,-21 42,84-20,0-1,1 0,62-21,-20-21,42 22,-127 62,0 1,42-22,1 22,-43-21,84-43,22 0,0-21,-21 0,-43 21,-21-21,-63 42,-22 22,1-22,42 22,21-22,84-21,-62 43,-128 126,63-63,86-84,41-1,-359 212,318-233,41 21,-41-20,-149 83,42-20,107-43,41-20,-147 62,20-41,86-22,-107 42,1-20,42 20,-1-21,-41 43,126-64,1 22,-22-22,-42 21,-21 22,21-22,-169 43,232-64,22 0,21-21,0 0,-1 0,-20 0,0 0,-1 0,1 0,21 0,21-21,0-43,0 43,0-21,0 21,0-1,0-20,-21 21,0 21,-1 0,1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27T13:01:33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14795 12679,'43'42,"84"43,-106-85,0 0,0 0,127-169,-42-43,148-63,64 42,-86 42,-147 149,-21 0,-22-1</inkml:trace>
  <inkml:trace contextRef="#ctx0" brushRef="#br0" timeOffset="1476.6541">20743 13102,'42'21,"1"22,-43-22,63-21,-20 21,-22-21,21 0,-21 0,43-21,105-106,0 0,-63-42,42-64,-42 0,21 0,-84 127,147-254,-148 339,-42 0</inkml:trace>
  <inkml:trace contextRef="#ctx0" brushRef="#br0" timeOffset="3537.17">4805 13272,'21'42,"21"-21,0 21,-20 1,-1-22,85-254,550-825,-508 825,-42 64,-43 105,-42 43,1 0</inkml:trace>
  <inkml:trace contextRef="#ctx0" brushRef="#br0" timeOffset="5437.7082">9800 13780,'21'0,"0"0,0 0,1 21,62 21,-63-21,1 0,20-21,-42 22,42-44,22-62,147-234,-105 170,-21-21,0 42,-43 63,-21 22,-21 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CAA5-378C-425B-BF3F-01C03E3F64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9784-CEE9-47C6-8805-D353179C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Layout" Target="../diagrams/layout3.xml"/><Relationship Id="rId7" Type="http://schemas.openxmlformats.org/officeDocument/2006/relationships/customXml" Target="../ink/ink7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5410200" y="-5257800"/>
            <a:ext cx="7467600" cy="7467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  <a:cs typeface="A Sardar Hoor" pitchFamily="50" charset="-78"/>
              </a:rPr>
              <a:t>CSS FLEXBOX</a:t>
            </a:r>
            <a:endParaRPr lang="en-US" dirty="0">
              <a:latin typeface="Futura Bk BT" pitchFamily="34" charset="0"/>
              <a:cs typeface="A Sardar Hoor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  <a:cs typeface="A Sardar Hoor" pitchFamily="50" charset="-78"/>
              </a:rPr>
              <a:t>HASAN</a:t>
            </a:r>
          </a:p>
          <a:p>
            <a:r>
              <a:rPr lang="en-US" dirty="0" smtClean="0">
                <a:latin typeface="Futura Bk BT" pitchFamily="34" charset="0"/>
                <a:cs typeface="A Sardar Hoor" pitchFamily="50" charset="-78"/>
              </a:rPr>
              <a:t>.+ </a:t>
            </a:r>
            <a:r>
              <a:rPr lang="en-US" dirty="0" err="1" smtClean="0">
                <a:latin typeface="Futura Bk BT" pitchFamily="34" charset="0"/>
                <a:cs typeface="A Sardar Hoor" pitchFamily="50" charset="-78"/>
              </a:rPr>
              <a:t>Cinta</a:t>
            </a:r>
            <a:r>
              <a:rPr lang="en-US" dirty="0" smtClean="0">
                <a:latin typeface="Futura Bk BT" pitchFamily="34" charset="0"/>
                <a:cs typeface="A Sardar Hoor" pitchFamily="50" charset="-78"/>
              </a:rPr>
              <a:t> = </a:t>
            </a:r>
            <a:r>
              <a:rPr lang="en-US" dirty="0" err="1" smtClean="0">
                <a:latin typeface="Futura Bk BT" pitchFamily="34" charset="0"/>
                <a:cs typeface="A Sardar Hoor" pitchFamily="50" charset="-78"/>
              </a:rPr>
              <a:t>Keikhlasan</a:t>
            </a:r>
            <a:r>
              <a:rPr lang="en-US" dirty="0" smtClean="0">
                <a:latin typeface="Futura Bk BT" pitchFamily="34" charset="0"/>
                <a:cs typeface="A Sardar Hoor" pitchFamily="50" charset="-78"/>
              </a:rPr>
              <a:t> +.</a:t>
            </a:r>
            <a:endParaRPr lang="en-US" dirty="0">
              <a:latin typeface="Futura Bk BT" pitchFamily="34" charset="0"/>
              <a:cs typeface="A Sardar Hoor" pitchFamily="50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5334000"/>
            <a:ext cx="7467600" cy="7467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6000" y="1722240"/>
              <a:ext cx="7011000" cy="4541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0" y="1712880"/>
                <a:ext cx="702972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621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230" y="0"/>
            <a:ext cx="3364230" cy="3364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860" y="0"/>
            <a:ext cx="9166860" cy="686943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66860"/>
              <a:gd name="connsiteY0" fmla="*/ 3234690 h 6858000"/>
              <a:gd name="connsiteX1" fmla="*/ 9166860 w 9166860"/>
              <a:gd name="connsiteY1" fmla="*/ 0 h 6858000"/>
              <a:gd name="connsiteX2" fmla="*/ 9166860 w 9166860"/>
              <a:gd name="connsiteY2" fmla="*/ 6858000 h 6858000"/>
              <a:gd name="connsiteX3" fmla="*/ 22860 w 9166860"/>
              <a:gd name="connsiteY3" fmla="*/ 6858000 h 6858000"/>
              <a:gd name="connsiteX4" fmla="*/ 0 w 9166860"/>
              <a:gd name="connsiteY4" fmla="*/ 3234690 h 6858000"/>
              <a:gd name="connsiteX0" fmla="*/ 0 w 9166860"/>
              <a:gd name="connsiteY0" fmla="*/ 3234690 h 6858000"/>
              <a:gd name="connsiteX1" fmla="*/ 9166860 w 9166860"/>
              <a:gd name="connsiteY1" fmla="*/ 0 h 6858000"/>
              <a:gd name="connsiteX2" fmla="*/ 9166860 w 9166860"/>
              <a:gd name="connsiteY2" fmla="*/ 3371850 h 6858000"/>
              <a:gd name="connsiteX3" fmla="*/ 22860 w 9166860"/>
              <a:gd name="connsiteY3" fmla="*/ 6858000 h 6858000"/>
              <a:gd name="connsiteX4" fmla="*/ 0 w 9166860"/>
              <a:gd name="connsiteY4" fmla="*/ 3234690 h 6858000"/>
              <a:gd name="connsiteX0" fmla="*/ 0 w 9166860"/>
              <a:gd name="connsiteY0" fmla="*/ 3234690 h 6869430"/>
              <a:gd name="connsiteX1" fmla="*/ 9166860 w 9166860"/>
              <a:gd name="connsiteY1" fmla="*/ 0 h 6869430"/>
              <a:gd name="connsiteX2" fmla="*/ 9166860 w 9166860"/>
              <a:gd name="connsiteY2" fmla="*/ 6869430 h 6869430"/>
              <a:gd name="connsiteX3" fmla="*/ 22860 w 9166860"/>
              <a:gd name="connsiteY3" fmla="*/ 6858000 h 6869430"/>
              <a:gd name="connsiteX4" fmla="*/ 0 w 9166860"/>
              <a:gd name="connsiteY4" fmla="*/ 3234690 h 686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6860" h="6869430">
                <a:moveTo>
                  <a:pt x="0" y="3234690"/>
                </a:moveTo>
                <a:lnTo>
                  <a:pt x="9166860" y="0"/>
                </a:lnTo>
                <a:lnTo>
                  <a:pt x="9166860" y="6869430"/>
                </a:lnTo>
                <a:lnTo>
                  <a:pt x="22860" y="6858000"/>
                </a:lnTo>
                <a:lnTo>
                  <a:pt x="0" y="32346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err="1" smtClean="0">
                <a:latin typeface="Futura Bk BT" pitchFamily="34" charset="0"/>
              </a:rPr>
              <a:t>Flexbox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merupakan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sebuah</a:t>
            </a:r>
            <a:r>
              <a:rPr lang="en-US" sz="2800" dirty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metode</a:t>
            </a:r>
            <a:r>
              <a:rPr lang="en-US" sz="2800" dirty="0" smtClean="0">
                <a:latin typeface="Futura Bk BT" pitchFamily="34" charset="0"/>
              </a:rPr>
              <a:t> </a:t>
            </a:r>
          </a:p>
          <a:p>
            <a:pPr algn="r"/>
            <a:r>
              <a:rPr lang="en-US" sz="2800" dirty="0" err="1" smtClean="0">
                <a:latin typeface="Futura Bk BT" pitchFamily="34" charset="0"/>
              </a:rPr>
              <a:t>tata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letak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satu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dimensi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untuk</a:t>
            </a:r>
            <a:r>
              <a:rPr lang="en-US" sz="2800" dirty="0" smtClean="0">
                <a:latin typeface="Futura Bk BT" pitchFamily="34" charset="0"/>
              </a:rPr>
              <a:t> </a:t>
            </a:r>
          </a:p>
          <a:p>
            <a:pPr algn="r"/>
            <a:r>
              <a:rPr lang="en-US" sz="2800" dirty="0" err="1" smtClean="0">
                <a:latin typeface="Futura Bk BT" pitchFamily="34" charset="0"/>
              </a:rPr>
              <a:t>meletakkan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suatu</a:t>
            </a:r>
            <a:r>
              <a:rPr lang="en-US" sz="2800" dirty="0" smtClean="0">
                <a:latin typeface="Futura Bk BT" pitchFamily="34" charset="0"/>
              </a:rPr>
              <a:t> item </a:t>
            </a:r>
          </a:p>
          <a:p>
            <a:pPr algn="r"/>
            <a:r>
              <a:rPr lang="en-US" sz="2800" dirty="0" err="1" smtClean="0">
                <a:latin typeface="Futura Bk BT" pitchFamily="34" charset="0"/>
              </a:rPr>
              <a:t>dalam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suatu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baris</a:t>
            </a:r>
            <a:r>
              <a:rPr lang="en-US" sz="2800" dirty="0" smtClean="0">
                <a:latin typeface="Futura Bk BT" pitchFamily="34" charset="0"/>
              </a:rPr>
              <a:t> </a:t>
            </a:r>
          </a:p>
          <a:p>
            <a:pPr algn="r"/>
            <a:r>
              <a:rPr lang="en-US" sz="2800" dirty="0" err="1" smtClean="0">
                <a:latin typeface="Futura Bk BT" pitchFamily="34" charset="0"/>
              </a:rPr>
              <a:t>atau</a:t>
            </a:r>
            <a:r>
              <a:rPr lang="en-US" sz="2800" dirty="0" smtClean="0">
                <a:latin typeface="Futura Bk BT" pitchFamily="34" charset="0"/>
              </a:rPr>
              <a:t> </a:t>
            </a:r>
            <a:r>
              <a:rPr lang="en-US" sz="2800" dirty="0" err="1" smtClean="0">
                <a:latin typeface="Futura Bk BT" pitchFamily="34" charset="0"/>
              </a:rPr>
              <a:t>kolom</a:t>
            </a:r>
            <a:r>
              <a:rPr lang="en-US" sz="2800" dirty="0" smtClean="0">
                <a:latin typeface="Futura Bk BT" pitchFamily="34" charset="0"/>
              </a:rPr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391018" y="4970982"/>
            <a:ext cx="1547928" cy="15479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455965">
            <a:off x="2207226" y="1267844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Futura Bk BT" pitchFamily="34" charset="0"/>
              </a:rPr>
              <a:t>What is </a:t>
            </a:r>
            <a:r>
              <a:rPr lang="en-US" sz="3200" dirty="0" err="1" smtClean="0">
                <a:latin typeface="Futura Bk BT" pitchFamily="34" charset="0"/>
              </a:rPr>
              <a:t>Flexbox</a:t>
            </a:r>
            <a:r>
              <a:rPr lang="en-US" sz="3200" dirty="0" smtClean="0">
                <a:latin typeface="Futura Bk BT" pitchFamily="34" charset="0"/>
              </a:rPr>
              <a:t>?</a:t>
            </a:r>
            <a:endParaRPr lang="en-US" sz="3200" dirty="0">
              <a:latin typeface="Futura Bk BT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48798" y="5133352"/>
            <a:ext cx="1223188" cy="12231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49378" y="5274073"/>
            <a:ext cx="941747" cy="941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53718" y="5455386"/>
            <a:ext cx="579120" cy="579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22680" y="2689920"/>
              <a:ext cx="9106200" cy="29721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0" y="2680560"/>
                <a:ext cx="912492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8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57" y="609600"/>
            <a:ext cx="4267200" cy="426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6686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66860"/>
              <a:gd name="connsiteY0" fmla="*/ 0 h 6858000"/>
              <a:gd name="connsiteX1" fmla="*/ 9166860 w 9166860"/>
              <a:gd name="connsiteY1" fmla="*/ 4457700 h 6858000"/>
              <a:gd name="connsiteX2" fmla="*/ 9144000 w 9166860"/>
              <a:gd name="connsiteY2" fmla="*/ 6858000 h 6858000"/>
              <a:gd name="connsiteX3" fmla="*/ 0 w 9166860"/>
              <a:gd name="connsiteY3" fmla="*/ 6858000 h 6858000"/>
              <a:gd name="connsiteX4" fmla="*/ 0 w 916686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6860" h="6858000">
                <a:moveTo>
                  <a:pt x="0" y="0"/>
                </a:moveTo>
                <a:lnTo>
                  <a:pt x="9166860" y="445770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586633" flipH="1">
            <a:off x="4030253" y="1980304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Futura Bk BT" pitchFamily="34" charset="0"/>
              </a:rPr>
              <a:t>Why </a:t>
            </a:r>
            <a:r>
              <a:rPr lang="en-US" sz="3200" dirty="0" err="1" smtClean="0">
                <a:latin typeface="Futura Bk BT" pitchFamily="34" charset="0"/>
              </a:rPr>
              <a:t>Flexbox</a:t>
            </a:r>
            <a:r>
              <a:rPr lang="en-US" sz="3200" dirty="0" smtClean="0">
                <a:latin typeface="Futura Bk BT" pitchFamily="34" charset="0"/>
              </a:rPr>
              <a:t>?</a:t>
            </a:r>
            <a:endParaRPr lang="en-US" sz="3200" dirty="0">
              <a:latin typeface="Futura Bk BT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28576"/>
              </p:ext>
            </p:extLst>
          </p:nvPr>
        </p:nvGraphicFramePr>
        <p:xfrm>
          <a:off x="-457200" y="2514600"/>
          <a:ext cx="6477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2187000" y="129600"/>
              <a:ext cx="4869360" cy="5692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7640" y="120240"/>
                <a:ext cx="488808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0" y="381000"/>
            <a:ext cx="4343400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utura Bk BT" pitchFamily="34" charset="0"/>
              </a:rPr>
              <a:t>How to use?</a:t>
            </a:r>
            <a:endParaRPr lang="en-US" sz="3600" dirty="0">
              <a:latin typeface="Futura Bk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&lt;html&gt;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&lt;head&gt;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&lt;meta charset=“utf-8”&gt;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&lt;title&gt;Flex&lt;/title&gt;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&lt;style&gt;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.flex{ </a:t>
            </a:r>
            <a:r>
              <a:rPr lang="en-US" sz="1600" dirty="0" smtClean="0">
                <a:solidFill>
                  <a:srgbClr val="FF0000"/>
                </a:solidFill>
                <a:latin typeface="Futura Bk BT" pitchFamily="34" charset="0"/>
              </a:rPr>
              <a:t>display: flex</a:t>
            </a:r>
            <a:r>
              <a:rPr lang="en-US" sz="1600" dirty="0" smtClean="0">
                <a:latin typeface="Futura Bk BT" pitchFamily="34" charset="0"/>
              </a:rPr>
              <a:t>;}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.flex &gt; div{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	 padding:10px;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  				background-color:#cd3;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  				margin:3px;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}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&lt;/style&gt;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&lt;/head&gt;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&lt;body&gt;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&lt;div class=“flex”&gt;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&lt;div&gt;item 1&lt;/div&gt;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			&lt;div&gt;item 2&lt;/div&gt;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</a:t>
            </a:r>
            <a:r>
              <a:rPr lang="en-US" sz="1600" dirty="0" smtClean="0">
                <a:latin typeface="Futura Bk BT" pitchFamily="34" charset="0"/>
              </a:rPr>
              <a:t> &lt;div&gt;item 3&lt;/div&gt;</a:t>
            </a:r>
            <a:endParaRPr lang="en-US" sz="1600" dirty="0" smtClean="0">
              <a:latin typeface="Futura Bk BT" pitchFamily="34" charset="0"/>
            </a:endParaRP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		&lt;/div&gt;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&lt;/body&gt;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&lt;/html&gt;</a:t>
            </a:r>
            <a:endParaRPr lang="en-US" sz="1600" dirty="0">
              <a:latin typeface="Futura Bk B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447800"/>
            <a:ext cx="3598127" cy="1219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798" y="2819400"/>
            <a:ext cx="3598127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342900" algn="l"/>
                <a:tab pos="800100" algn="l"/>
              </a:tabLst>
            </a:pP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hasil</a:t>
            </a:r>
            <a:endParaRPr lang="en-US" sz="1600" dirty="0">
              <a:solidFill>
                <a:schemeClr val="bg1"/>
              </a:solidFill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23040" y="495360"/>
              <a:ext cx="10089360" cy="6218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400" y="486000"/>
                <a:ext cx="1010808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0" y="381000"/>
            <a:ext cx="4343400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utura Bk BT" pitchFamily="34" charset="0"/>
              </a:rPr>
              <a:t>Without flex?</a:t>
            </a:r>
            <a:endParaRPr lang="en-US" sz="3600" dirty="0">
              <a:latin typeface="Futura Bk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&lt;html&gt;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&lt;head&gt;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&lt;meta charset=“utf-8”&gt;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&lt;title&gt;Flex&lt;/title&gt;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&lt;style&gt;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.</a:t>
            </a:r>
            <a:r>
              <a:rPr lang="en-US" sz="1600" dirty="0" err="1" smtClean="0">
                <a:latin typeface="Futura Bk BT" pitchFamily="34" charset="0"/>
              </a:rPr>
              <a:t>blok</a:t>
            </a:r>
            <a:r>
              <a:rPr lang="en-US" sz="1600" dirty="0" smtClean="0">
                <a:latin typeface="Futura Bk BT" pitchFamily="34" charset="0"/>
              </a:rPr>
              <a:t>{ </a:t>
            </a:r>
            <a:r>
              <a:rPr lang="en-US" sz="1600" dirty="0" smtClean="0">
                <a:solidFill>
                  <a:srgbClr val="FF0000"/>
                </a:solidFill>
                <a:latin typeface="Futura Bk BT" pitchFamily="34" charset="0"/>
              </a:rPr>
              <a:t>display: block</a:t>
            </a:r>
            <a:r>
              <a:rPr lang="en-US" sz="1600" dirty="0" smtClean="0">
                <a:latin typeface="Futura Bk BT" pitchFamily="34" charset="0"/>
              </a:rPr>
              <a:t>;}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.</a:t>
            </a:r>
            <a:r>
              <a:rPr lang="en-US" sz="1600" dirty="0" err="1" smtClean="0">
                <a:latin typeface="Futura Bk BT" pitchFamily="34" charset="0"/>
              </a:rPr>
              <a:t>blok</a:t>
            </a:r>
            <a:r>
              <a:rPr lang="en-US" sz="1600" dirty="0" smtClean="0">
                <a:latin typeface="Futura Bk BT" pitchFamily="34" charset="0"/>
              </a:rPr>
              <a:t> &gt; div{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	 padding:10px;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  				background-color:#cd3;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  				margin:3px;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}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&lt;/style&gt;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&lt;/head&gt;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&lt;body&gt;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&lt;div class=“</a:t>
            </a:r>
            <a:r>
              <a:rPr lang="en-US" sz="1600" dirty="0" err="1" smtClean="0">
                <a:latin typeface="Futura Bk BT" pitchFamily="34" charset="0"/>
              </a:rPr>
              <a:t>blok</a:t>
            </a:r>
            <a:r>
              <a:rPr lang="en-US" sz="1600" dirty="0" smtClean="0">
                <a:latin typeface="Futura Bk BT" pitchFamily="34" charset="0"/>
              </a:rPr>
              <a:t>”&gt;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&lt;div&gt;item 1&lt;/div&gt;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 smtClean="0">
                <a:latin typeface="Futura Bk BT" pitchFamily="34" charset="0"/>
              </a:rPr>
              <a:t>			&lt;div&gt;item 2&lt;/div&gt;</a:t>
            </a:r>
          </a:p>
          <a:p>
            <a:pPr>
              <a:tabLst>
                <a:tab pos="342900" algn="l"/>
                <a:tab pos="800100" algn="l"/>
                <a:tab pos="131445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		</a:t>
            </a:r>
            <a:r>
              <a:rPr lang="en-US" sz="1600" dirty="0" smtClean="0">
                <a:latin typeface="Futura Bk BT" pitchFamily="34" charset="0"/>
              </a:rPr>
              <a:t> &lt;div&gt;item 3&lt;/div&gt;</a:t>
            </a:r>
            <a:endParaRPr lang="en-US" sz="1600" dirty="0" smtClean="0">
              <a:latin typeface="Futura Bk BT" pitchFamily="34" charset="0"/>
            </a:endParaRP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		&lt;/div&gt;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>
                <a:latin typeface="Futura Bk BT" pitchFamily="34" charset="0"/>
              </a:rPr>
              <a:t>	</a:t>
            </a:r>
            <a:r>
              <a:rPr lang="en-US" sz="1600" dirty="0" smtClean="0">
                <a:latin typeface="Futura Bk BT" pitchFamily="34" charset="0"/>
              </a:rPr>
              <a:t>&lt;/body&gt;</a:t>
            </a:r>
          </a:p>
          <a:p>
            <a:pPr>
              <a:tabLst>
                <a:tab pos="342900" algn="l"/>
                <a:tab pos="800100" algn="l"/>
              </a:tabLst>
            </a:pPr>
            <a:r>
              <a:rPr lang="en-US" sz="1600" dirty="0" smtClean="0">
                <a:latin typeface="Futura Bk BT" pitchFamily="34" charset="0"/>
              </a:rPr>
              <a:t>&lt;/html&gt;</a:t>
            </a:r>
            <a:endParaRPr lang="en-US" sz="1600" dirty="0">
              <a:latin typeface="Futura Bk BT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918471"/>
              </p:ext>
            </p:extLst>
          </p:nvPr>
        </p:nvGraphicFramePr>
        <p:xfrm>
          <a:off x="4724400" y="3886200"/>
          <a:ext cx="4191000" cy="264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0" y="2667000"/>
            <a:ext cx="2765412" cy="190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190440" y="914400"/>
              <a:ext cx="8672040" cy="5852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80" y="905040"/>
                <a:ext cx="869076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2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720" y="2988677"/>
            <a:ext cx="8356205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342900" algn="l"/>
                <a:tab pos="800100" algn="l"/>
              </a:tabLst>
            </a:pP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Hasil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Futura Bk BT" pitchFamily="34" charset="0"/>
              </a:rPr>
              <a:t>tanpa</a:t>
            </a:r>
            <a:r>
              <a:rPr lang="en-US" sz="1600" dirty="0" smtClean="0">
                <a:solidFill>
                  <a:schemeClr val="bg1"/>
                </a:solidFill>
                <a:latin typeface="Futura Bk BT" pitchFamily="34" charset="0"/>
              </a:rPr>
              <a:t> Flex</a:t>
            </a:r>
            <a:endParaRPr lang="en-US" sz="1600" dirty="0">
              <a:solidFill>
                <a:schemeClr val="bg1"/>
              </a:solidFill>
              <a:latin typeface="Futura Bk BT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0" y="1478280"/>
            <a:ext cx="8356205" cy="134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9840" y="0"/>
              <a:ext cx="9525600" cy="4397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480" y="-9360"/>
                <a:ext cx="954432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6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3411723"/>
              </p:ext>
            </p:extLst>
          </p:nvPr>
        </p:nvGraphicFramePr>
        <p:xfrm>
          <a:off x="381000" y="533400"/>
          <a:ext cx="83058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7560" y="457200"/>
              <a:ext cx="9052920" cy="639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00" y="447840"/>
                <a:ext cx="907164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9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348" y="2967335"/>
            <a:ext cx="4593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Time to code!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85" y="4914747"/>
            <a:ext cx="1271962" cy="1271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36" y="5150085"/>
            <a:ext cx="1118075" cy="80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78" y="4914635"/>
            <a:ext cx="1272187" cy="127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79883"/>
            <a:ext cx="1341690" cy="1341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47800"/>
            <a:ext cx="1219200" cy="122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729800" y="4160520"/>
              <a:ext cx="6256080" cy="846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0440" y="4151160"/>
                <a:ext cx="627480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0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7910" y="1268565"/>
            <a:ext cx="7649154" cy="4598835"/>
            <a:chOff x="667910" y="1268565"/>
            <a:chExt cx="7649154" cy="4598835"/>
          </a:xfrm>
        </p:grpSpPr>
        <p:grpSp>
          <p:nvGrpSpPr>
            <p:cNvPr id="3" name="Group 2"/>
            <p:cNvGrpSpPr/>
            <p:nvPr/>
          </p:nvGrpSpPr>
          <p:grpSpPr>
            <a:xfrm>
              <a:off x="667910" y="1268565"/>
              <a:ext cx="7649154" cy="3400302"/>
              <a:chOff x="667910" y="1268565"/>
              <a:chExt cx="7649154" cy="340030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66" t="34697" r="16450" b="27978"/>
              <a:stretch/>
            </p:blipFill>
            <p:spPr>
              <a:xfrm>
                <a:off x="6710901" y="2902226"/>
                <a:ext cx="1606163" cy="159821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1" t="23185" r="29223" b="43334"/>
              <a:stretch/>
            </p:blipFill>
            <p:spPr>
              <a:xfrm>
                <a:off x="667910" y="2902226"/>
                <a:ext cx="1757239" cy="176664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810000" y="1268565"/>
                <a:ext cx="1524000" cy="15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5119" y="1303684"/>
                <a:ext cx="1453763" cy="1453763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36" y="4431779"/>
              <a:ext cx="549241" cy="9814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7600" y="5498068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Futura Bk BT" pitchFamily="34" charset="0"/>
                </a:rPr>
                <a:t>Buy me a coffee?</a:t>
              </a:r>
              <a:endParaRPr lang="en-US" dirty="0">
                <a:solidFill>
                  <a:schemeClr val="accent5">
                    <a:lumMod val="25000"/>
                  </a:schemeClr>
                </a:solidFill>
                <a:latin typeface="Futura Bk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9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107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CSS FLEXBOX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FLEXBOX</dc:title>
  <dc:creator>HP</dc:creator>
  <cp:lastModifiedBy>HP</cp:lastModifiedBy>
  <cp:revision>10</cp:revision>
  <dcterms:created xsi:type="dcterms:W3CDTF">2021-07-27T10:09:16Z</dcterms:created>
  <dcterms:modified xsi:type="dcterms:W3CDTF">2021-07-27T13:36:45Z</dcterms:modified>
</cp:coreProperties>
</file>