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ed607f3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ed607f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3ed607f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3ed607f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ed607f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3ed607f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ed607f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3ed607f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ed607f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ed607f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ed607f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ed607f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ed607f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ed607f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mpact"/>
              <a:buNone/>
              <a:defRPr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4841700"/>
            <a:ext cx="9144000" cy="301800"/>
          </a:xfrm>
          <a:prstGeom prst="rect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Sobat Ngoding Pemula - PHP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 rot="10800000">
            <a:off x="8636400" y="0"/>
            <a:ext cx="507600" cy="572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obat-Ngoding-Pemula/PHP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PHP - Function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Change your mindset!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1293736" y="1258050"/>
            <a:ext cx="2726286" cy="2547000"/>
            <a:chOff x="1293736" y="1258050"/>
            <a:chExt cx="2726286" cy="2547000"/>
          </a:xfrm>
        </p:grpSpPr>
        <p:sp>
          <p:nvSpPr>
            <p:cNvPr id="63" name="Google Shape;63;p1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Bahagia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Positive Emotion, Emotion Management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3203958" y="1258050"/>
            <a:ext cx="2726286" cy="2547000"/>
            <a:chOff x="3203958" y="1258050"/>
            <a:chExt cx="2726286" cy="2547000"/>
          </a:xfrm>
        </p:grpSpPr>
        <p:sp>
          <p:nvSpPr>
            <p:cNvPr id="68" name="Google Shape;68;p1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Usaha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Act more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5123977" y="1258050"/>
            <a:ext cx="2726286" cy="2547000"/>
            <a:chOff x="5123977" y="1258050"/>
            <a:chExt cx="2726286" cy="2547000"/>
          </a:xfrm>
        </p:grpSpPr>
        <p:sp>
          <p:nvSpPr>
            <p:cNvPr id="73" name="Google Shape;73;p1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Sukses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There is no success but this is an effort.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Defenisi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adalah </a:t>
            </a:r>
            <a:r>
              <a:rPr lang="en">
                <a:highlight>
                  <a:srgbClr val="FFFFFF"/>
                </a:highlight>
              </a:rPr>
              <a:t>sebuah relasi dari banyak input ke output yang memungkinkan dimana masing-masing input dihubungkan ke satu output yang nyata -- Hasan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adalah blok kode program yang berfungsi saat dipanggil dan dapat digunakan kembali, bisa juga disebut dengan method. -- Asrul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Jenis-jenis Function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Void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Anonim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Arrow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Callback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Recursive 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Bagaimana Function Bekerja?</a:t>
            </a:r>
            <a:endParaRPr/>
          </a:p>
        </p:txBody>
      </p:sp>
      <p:cxnSp>
        <p:nvCxnSpPr>
          <p:cNvPr id="95" name="Google Shape;95;p17"/>
          <p:cNvCxnSpPr>
            <a:stCxn id="96" idx="2"/>
            <a:endCxn id="97" idx="0"/>
          </p:cNvCxnSpPr>
          <p:nvPr/>
        </p:nvCxnSpPr>
        <p:spPr>
          <a:xfrm flipH="1" rot="-5400000">
            <a:off x="5169900" y="10389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8" name="Google Shape;98;p17"/>
          <p:cNvCxnSpPr>
            <a:stCxn id="99" idx="2"/>
            <a:endCxn id="100" idx="0"/>
          </p:cNvCxnSpPr>
          <p:nvPr/>
        </p:nvCxnSpPr>
        <p:spPr>
          <a:xfrm flipH="1" rot="-5400000">
            <a:off x="2868900" y="272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1" name="Google Shape;101;p17"/>
          <p:cNvCxnSpPr>
            <a:stCxn id="102" idx="0"/>
            <a:endCxn id="99" idx="2"/>
          </p:cNvCxnSpPr>
          <p:nvPr/>
        </p:nvCxnSpPr>
        <p:spPr>
          <a:xfrm rot="-5400000">
            <a:off x="2023650" y="272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3" name="Google Shape;103;p17"/>
          <p:cNvCxnSpPr>
            <a:stCxn id="97" idx="2"/>
            <a:endCxn id="104" idx="0"/>
          </p:cNvCxnSpPr>
          <p:nvPr/>
        </p:nvCxnSpPr>
        <p:spPr>
          <a:xfrm flipH="1" rot="-5400000">
            <a:off x="6409500" y="272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5" name="Google Shape;105;p17"/>
          <p:cNvCxnSpPr>
            <a:stCxn id="106" idx="0"/>
            <a:endCxn id="97" idx="2"/>
          </p:cNvCxnSpPr>
          <p:nvPr/>
        </p:nvCxnSpPr>
        <p:spPr>
          <a:xfrm rot="-5400000">
            <a:off x="5564250" y="272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7" name="Google Shape;107;p17"/>
          <p:cNvCxnSpPr>
            <a:stCxn id="99" idx="0"/>
            <a:endCxn id="96" idx="2"/>
          </p:cNvCxnSpPr>
          <p:nvPr/>
        </p:nvCxnSpPr>
        <p:spPr>
          <a:xfrm rot="-5400000">
            <a:off x="3399600" y="10388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96" name="Google Shape;96;p17"/>
          <p:cNvSpPr txBox="1"/>
          <p:nvPr/>
        </p:nvSpPr>
        <p:spPr>
          <a:xfrm>
            <a:off x="3802950" y="10524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032650" y="2211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Parameter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573250" y="2211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Argument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4185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7280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Argument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8779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Type Data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1874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Variable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Kenapa Harus Pakai Function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 tidak akan berjalan ketika halaman diload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 dapat digunakan berulang-ulang dalam sebuah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 hanya dapat berjalan saat dipanggil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Penggunaan Function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51" y="1152475"/>
            <a:ext cx="3697275" cy="28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575" y="1158364"/>
            <a:ext cx="3855675" cy="282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Time!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https://github.com/Sobat-Ngoding-Pemula/PHP</a:t>
            </a:r>
            <a:r>
              <a:rPr lang="en"/>
              <a:t> [pertemuan ke 2]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3600" y="2311750"/>
            <a:ext cx="2628700" cy="2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