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DB147-0133-4980-AB4D-9B8C1DFDA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11BB1-8B86-424A-98A5-FB748B3EAB09}">
      <dgm:prSet phldrT="[Text]"/>
      <dgm:spPr/>
      <dgm:t>
        <a:bodyPr/>
        <a:lstStyle/>
        <a:p>
          <a:r>
            <a:rPr lang="en-US" dirty="0" err="1" smtClean="0"/>
            <a:t>Mendeskripsikan</a:t>
          </a:r>
          <a:r>
            <a:rPr lang="en-US" dirty="0" smtClean="0"/>
            <a:t> </a:t>
          </a:r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Halaman</a:t>
          </a:r>
          <a:r>
            <a:rPr lang="en-US" dirty="0" smtClean="0"/>
            <a:t> Web</a:t>
          </a:r>
          <a:endParaRPr lang="en-US" dirty="0"/>
        </a:p>
      </dgm:t>
    </dgm:pt>
    <dgm:pt modelId="{FF7B2468-AB1C-4A59-97E5-1563807017A2}" type="parTrans" cxnId="{C08FA3BF-16B3-4A11-9978-26BEBF27BC73}">
      <dgm:prSet/>
      <dgm:spPr/>
      <dgm:t>
        <a:bodyPr/>
        <a:lstStyle/>
        <a:p>
          <a:endParaRPr lang="en-US"/>
        </a:p>
      </dgm:t>
    </dgm:pt>
    <dgm:pt modelId="{95802606-15F9-47E0-B066-862402080A32}" type="sibTrans" cxnId="{C08FA3BF-16B3-4A11-9978-26BEBF27BC73}">
      <dgm:prSet/>
      <dgm:spPr/>
      <dgm:t>
        <a:bodyPr/>
        <a:lstStyle/>
        <a:p>
          <a:endParaRPr lang="en-US"/>
        </a:p>
      </dgm:t>
    </dgm:pt>
    <dgm:pt modelId="{6352A066-372B-434D-8E11-044D01C430DA}">
      <dgm:prSet phldrT="[Text]"/>
      <dgm:spPr/>
      <dgm:t>
        <a:bodyPr/>
        <a:lstStyle/>
        <a:p>
          <a:r>
            <a:rPr lang="en-US" dirty="0" err="1" smtClean="0"/>
            <a:t>Menghimpun</a:t>
          </a:r>
          <a:r>
            <a:rPr lang="en-US" dirty="0" smtClean="0"/>
            <a:t> </a:t>
          </a:r>
          <a:r>
            <a:rPr lang="en-US" dirty="0" err="1" smtClean="0"/>
            <a:t>sejumlah</a:t>
          </a:r>
          <a:r>
            <a:rPr lang="en-US" dirty="0" smtClean="0"/>
            <a:t> element</a:t>
          </a:r>
          <a:endParaRPr lang="en-US" dirty="0"/>
        </a:p>
      </dgm:t>
    </dgm:pt>
    <dgm:pt modelId="{A2D87506-D8C4-4197-A7E2-B9FE4A3B850B}" type="parTrans" cxnId="{1B0CE128-06FC-44A8-B488-A62604F30453}">
      <dgm:prSet/>
      <dgm:spPr/>
      <dgm:t>
        <a:bodyPr/>
        <a:lstStyle/>
        <a:p>
          <a:endParaRPr lang="en-US"/>
        </a:p>
      </dgm:t>
    </dgm:pt>
    <dgm:pt modelId="{22E0C700-F153-4B3F-BADB-57E02E6E4A16}" type="sibTrans" cxnId="{1B0CE128-06FC-44A8-B488-A62604F30453}">
      <dgm:prSet/>
      <dgm:spPr/>
      <dgm:t>
        <a:bodyPr/>
        <a:lstStyle/>
        <a:p>
          <a:endParaRPr lang="en-US"/>
        </a:p>
      </dgm:t>
    </dgm:pt>
    <dgm:pt modelId="{64D12952-39DD-4B24-BF36-14AD7AEE764B}">
      <dgm:prSet phldrT="[Text]"/>
      <dgm:spPr/>
      <dgm:t>
        <a:bodyPr/>
        <a:lstStyle/>
        <a:p>
          <a:r>
            <a:rPr lang="en-US" dirty="0" err="1" smtClean="0"/>
            <a:t>Memberitahukan</a:t>
          </a:r>
          <a:r>
            <a:rPr lang="en-US" dirty="0" smtClean="0"/>
            <a:t> Browser </a:t>
          </a:r>
          <a:r>
            <a:rPr lang="en-US" dirty="0" err="1" smtClean="0"/>
            <a:t>cara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menampilkan</a:t>
          </a:r>
          <a:r>
            <a:rPr lang="en-US" dirty="0" smtClean="0"/>
            <a:t> element</a:t>
          </a:r>
          <a:endParaRPr lang="en-US" dirty="0"/>
        </a:p>
      </dgm:t>
    </dgm:pt>
    <dgm:pt modelId="{DB923694-13D9-4BB6-9E91-D6603DB4643B}" type="parTrans" cxnId="{C71F1441-9C46-4DEB-B743-D40599A6D94F}">
      <dgm:prSet/>
      <dgm:spPr/>
      <dgm:t>
        <a:bodyPr/>
        <a:lstStyle/>
        <a:p>
          <a:endParaRPr lang="en-US"/>
        </a:p>
      </dgm:t>
    </dgm:pt>
    <dgm:pt modelId="{25E1C788-29CE-43B5-9930-B2C2C242F37B}" type="sibTrans" cxnId="{C71F1441-9C46-4DEB-B743-D40599A6D94F}">
      <dgm:prSet/>
      <dgm:spPr/>
      <dgm:t>
        <a:bodyPr/>
        <a:lstStyle/>
        <a:p>
          <a:endParaRPr lang="en-US"/>
        </a:p>
      </dgm:t>
    </dgm:pt>
    <dgm:pt modelId="{BE4C42C5-3100-4BE1-B5A1-9B08DF7EDE70}">
      <dgm:prSet phldrT="[Text]"/>
      <dgm:spPr/>
      <dgm:t>
        <a:bodyPr/>
        <a:lstStyle/>
        <a:p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sebuah</a:t>
          </a:r>
          <a:r>
            <a:rPr lang="en-US" dirty="0" smtClean="0"/>
            <a:t> </a:t>
          </a:r>
          <a:r>
            <a:rPr lang="en-US" dirty="0" err="1" smtClean="0"/>
            <a:t>halaman</a:t>
          </a:r>
          <a:r>
            <a:rPr lang="en-US" dirty="0" smtClean="0"/>
            <a:t> web</a:t>
          </a:r>
          <a:endParaRPr lang="en-US" dirty="0"/>
        </a:p>
      </dgm:t>
    </dgm:pt>
    <dgm:pt modelId="{F2931BD1-F442-4D85-9F71-471453C722A2}" type="parTrans" cxnId="{D9F91E04-262E-454C-9F46-32306450AD01}">
      <dgm:prSet/>
      <dgm:spPr/>
      <dgm:t>
        <a:bodyPr/>
        <a:lstStyle/>
        <a:p>
          <a:endParaRPr lang="en-US"/>
        </a:p>
      </dgm:t>
    </dgm:pt>
    <dgm:pt modelId="{69826EEE-1EEC-4100-AB31-503A522BFAEE}" type="sibTrans" cxnId="{D9F91E04-262E-454C-9F46-32306450AD01}">
      <dgm:prSet/>
      <dgm:spPr/>
      <dgm:t>
        <a:bodyPr/>
        <a:lstStyle/>
        <a:p>
          <a:endParaRPr lang="en-US"/>
        </a:p>
      </dgm:t>
    </dgm:pt>
    <dgm:pt modelId="{798841E4-E67C-4900-AA62-4D831892713C}" type="pres">
      <dgm:prSet presAssocID="{512DB147-0133-4980-AB4D-9B8C1DFDA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9AD49-5B4C-4D69-9233-321286DA002C}" type="pres">
      <dgm:prSet presAssocID="{CFE11BB1-8B86-424A-98A5-FB748B3EAB0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4CEE5-F846-4D45-8B65-021545102B2A}" type="pres">
      <dgm:prSet presAssocID="{95802606-15F9-47E0-B066-862402080A32}" presName="spacer" presStyleCnt="0"/>
      <dgm:spPr/>
    </dgm:pt>
    <dgm:pt modelId="{FC1686B4-1551-4C40-9AEE-E51C991BCC0E}" type="pres">
      <dgm:prSet presAssocID="{6352A066-372B-434D-8E11-044D01C430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3F6B0-7208-461F-B1E8-32CF0FBE4A72}" type="pres">
      <dgm:prSet presAssocID="{22E0C700-F153-4B3F-BADB-57E02E6E4A16}" presName="spacer" presStyleCnt="0"/>
      <dgm:spPr/>
    </dgm:pt>
    <dgm:pt modelId="{AD4B8D35-0DF2-4D49-A823-2265E508CB14}" type="pres">
      <dgm:prSet presAssocID="{64D12952-39DD-4B24-BF36-14AD7AEE764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E7104-EC84-4385-8722-1479A9E402AF}" type="pres">
      <dgm:prSet presAssocID="{25E1C788-29CE-43B5-9930-B2C2C242F37B}" presName="spacer" presStyleCnt="0"/>
      <dgm:spPr/>
    </dgm:pt>
    <dgm:pt modelId="{1C0B9E59-DF90-4F9B-A43F-8A0942D0D265}" type="pres">
      <dgm:prSet presAssocID="{BE4C42C5-3100-4BE1-B5A1-9B08DF7EDE7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C50EA4-5B55-408B-9F90-6807237AFD07}" type="presOf" srcId="{6352A066-372B-434D-8E11-044D01C430DA}" destId="{FC1686B4-1551-4C40-9AEE-E51C991BCC0E}" srcOrd="0" destOrd="0" presId="urn:microsoft.com/office/officeart/2005/8/layout/vList2"/>
    <dgm:cxn modelId="{C08FA3BF-16B3-4A11-9978-26BEBF27BC73}" srcId="{512DB147-0133-4980-AB4D-9B8C1DFDAE9A}" destId="{CFE11BB1-8B86-424A-98A5-FB748B3EAB09}" srcOrd="0" destOrd="0" parTransId="{FF7B2468-AB1C-4A59-97E5-1563807017A2}" sibTransId="{95802606-15F9-47E0-B066-862402080A32}"/>
    <dgm:cxn modelId="{D9F91E04-262E-454C-9F46-32306450AD01}" srcId="{512DB147-0133-4980-AB4D-9B8C1DFDAE9A}" destId="{BE4C42C5-3100-4BE1-B5A1-9B08DF7EDE70}" srcOrd="3" destOrd="0" parTransId="{F2931BD1-F442-4D85-9F71-471453C722A2}" sibTransId="{69826EEE-1EEC-4100-AB31-503A522BFAEE}"/>
    <dgm:cxn modelId="{5BDBB32F-B297-41E1-B3EC-EC16CF0CC4B8}" type="presOf" srcId="{BE4C42C5-3100-4BE1-B5A1-9B08DF7EDE70}" destId="{1C0B9E59-DF90-4F9B-A43F-8A0942D0D265}" srcOrd="0" destOrd="0" presId="urn:microsoft.com/office/officeart/2005/8/layout/vList2"/>
    <dgm:cxn modelId="{6E583091-9159-4492-9E2C-823856415521}" type="presOf" srcId="{CFE11BB1-8B86-424A-98A5-FB748B3EAB09}" destId="{A449AD49-5B4C-4D69-9233-321286DA002C}" srcOrd="0" destOrd="0" presId="urn:microsoft.com/office/officeart/2005/8/layout/vList2"/>
    <dgm:cxn modelId="{1B0CE128-06FC-44A8-B488-A62604F30453}" srcId="{512DB147-0133-4980-AB4D-9B8C1DFDAE9A}" destId="{6352A066-372B-434D-8E11-044D01C430DA}" srcOrd="1" destOrd="0" parTransId="{A2D87506-D8C4-4197-A7E2-B9FE4A3B850B}" sibTransId="{22E0C700-F153-4B3F-BADB-57E02E6E4A16}"/>
    <dgm:cxn modelId="{C71F1441-9C46-4DEB-B743-D40599A6D94F}" srcId="{512DB147-0133-4980-AB4D-9B8C1DFDAE9A}" destId="{64D12952-39DD-4B24-BF36-14AD7AEE764B}" srcOrd="2" destOrd="0" parTransId="{DB923694-13D9-4BB6-9E91-D6603DB4643B}" sibTransId="{25E1C788-29CE-43B5-9930-B2C2C242F37B}"/>
    <dgm:cxn modelId="{F59AC419-862B-44F3-ACB7-09D41BF65961}" type="presOf" srcId="{512DB147-0133-4980-AB4D-9B8C1DFDAE9A}" destId="{798841E4-E67C-4900-AA62-4D831892713C}" srcOrd="0" destOrd="0" presId="urn:microsoft.com/office/officeart/2005/8/layout/vList2"/>
    <dgm:cxn modelId="{DB1C97A5-5823-48F6-B818-EF8B3EEDCDB2}" type="presOf" srcId="{64D12952-39DD-4B24-BF36-14AD7AEE764B}" destId="{AD4B8D35-0DF2-4D49-A823-2265E508CB14}" srcOrd="0" destOrd="0" presId="urn:microsoft.com/office/officeart/2005/8/layout/vList2"/>
    <dgm:cxn modelId="{DEC1D707-6756-4027-A1C4-45431E864F95}" type="presParOf" srcId="{798841E4-E67C-4900-AA62-4D831892713C}" destId="{A449AD49-5B4C-4D69-9233-321286DA002C}" srcOrd="0" destOrd="0" presId="urn:microsoft.com/office/officeart/2005/8/layout/vList2"/>
    <dgm:cxn modelId="{0903A8AF-153C-48C6-A833-EB3E9588434C}" type="presParOf" srcId="{798841E4-E67C-4900-AA62-4D831892713C}" destId="{3654CEE5-F846-4D45-8B65-021545102B2A}" srcOrd="1" destOrd="0" presId="urn:microsoft.com/office/officeart/2005/8/layout/vList2"/>
    <dgm:cxn modelId="{9822F580-2AB6-4EBB-9445-161F7FD4D116}" type="presParOf" srcId="{798841E4-E67C-4900-AA62-4D831892713C}" destId="{FC1686B4-1551-4C40-9AEE-E51C991BCC0E}" srcOrd="2" destOrd="0" presId="urn:microsoft.com/office/officeart/2005/8/layout/vList2"/>
    <dgm:cxn modelId="{297304BC-96D2-4355-A3F8-81B691EE9A13}" type="presParOf" srcId="{798841E4-E67C-4900-AA62-4D831892713C}" destId="{1543F6B0-7208-461F-B1E8-32CF0FBE4A72}" srcOrd="3" destOrd="0" presId="urn:microsoft.com/office/officeart/2005/8/layout/vList2"/>
    <dgm:cxn modelId="{AB1A26DF-DB23-4CBD-8547-96689D332F06}" type="presParOf" srcId="{798841E4-E67C-4900-AA62-4D831892713C}" destId="{AD4B8D35-0DF2-4D49-A823-2265E508CB14}" srcOrd="4" destOrd="0" presId="urn:microsoft.com/office/officeart/2005/8/layout/vList2"/>
    <dgm:cxn modelId="{6FA2FA15-A6D1-4D08-916E-C6258C3FE9F7}" type="presParOf" srcId="{798841E4-E67C-4900-AA62-4D831892713C}" destId="{3B1E7104-EC84-4385-8722-1479A9E402AF}" srcOrd="5" destOrd="0" presId="urn:microsoft.com/office/officeart/2005/8/layout/vList2"/>
    <dgm:cxn modelId="{91896986-967C-4749-8641-EDD514E623EA}" type="presParOf" srcId="{798841E4-E67C-4900-AA62-4D831892713C}" destId="{1C0B9E59-DF90-4F9B-A43F-8A0942D0D2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C5D01-5D18-4D62-A2CE-6913D271D5D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C5F6FE-302D-404E-AF1E-A30434AF35A2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Text Editor</a:t>
          </a:r>
          <a:endParaRPr lang="en-US" dirty="0">
            <a:latin typeface="Futura Bk BT" pitchFamily="34" charset="0"/>
          </a:endParaRPr>
        </a:p>
      </dgm:t>
    </dgm:pt>
    <dgm:pt modelId="{191CF6E6-D8A9-4A08-9D3F-3104260302E9}" type="parTrans" cxnId="{FB553E3A-53B7-4A76-97B7-D5582CDA9719}">
      <dgm:prSet/>
      <dgm:spPr/>
      <dgm:t>
        <a:bodyPr/>
        <a:lstStyle/>
        <a:p>
          <a:endParaRPr lang="en-US"/>
        </a:p>
      </dgm:t>
    </dgm:pt>
    <dgm:pt modelId="{F365EEF5-98E6-47BB-8E42-D1E57D96605B}" type="sibTrans" cxnId="{FB553E3A-53B7-4A76-97B7-D5582CDA9719}">
      <dgm:prSet/>
      <dgm:spPr/>
      <dgm:t>
        <a:bodyPr/>
        <a:lstStyle/>
        <a:p>
          <a:endParaRPr lang="en-US"/>
        </a:p>
      </dgm:t>
    </dgm:pt>
    <dgm:pt modelId="{C5772AAA-2237-4D8D-9D23-535094877773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Browser</a:t>
          </a:r>
          <a:endParaRPr lang="en-US" dirty="0">
            <a:latin typeface="Futura Bk BT" pitchFamily="34" charset="0"/>
          </a:endParaRPr>
        </a:p>
      </dgm:t>
    </dgm:pt>
    <dgm:pt modelId="{10DB6C34-3EAE-4EFD-B9C9-43F7429D356E}" type="parTrans" cxnId="{3F2C73AD-1314-49A7-90AD-91F7E6AE777E}">
      <dgm:prSet/>
      <dgm:spPr/>
      <dgm:t>
        <a:bodyPr/>
        <a:lstStyle/>
        <a:p>
          <a:endParaRPr lang="en-US"/>
        </a:p>
      </dgm:t>
    </dgm:pt>
    <dgm:pt modelId="{A4A592BB-1952-400E-A010-B340BBF9235F}" type="sibTrans" cxnId="{3F2C73AD-1314-49A7-90AD-91F7E6AE777E}">
      <dgm:prSet/>
      <dgm:spPr/>
      <dgm:t>
        <a:bodyPr/>
        <a:lstStyle/>
        <a:p>
          <a:endParaRPr lang="en-US"/>
        </a:p>
      </dgm:t>
    </dgm:pt>
    <dgm:pt modelId="{BC0446BA-98B1-4CDA-9C96-E26434DB04E8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Notepad</a:t>
          </a:r>
          <a:endParaRPr lang="en-US" dirty="0">
            <a:latin typeface="Futura Bk BT" pitchFamily="34" charset="0"/>
          </a:endParaRPr>
        </a:p>
      </dgm:t>
    </dgm:pt>
    <dgm:pt modelId="{7EF1FE07-B1EC-4FCE-94EE-F9E5B88DBC85}" type="parTrans" cxnId="{7439F531-6583-4D4E-9313-80CED3A17A2E}">
      <dgm:prSet/>
      <dgm:spPr/>
      <dgm:t>
        <a:bodyPr/>
        <a:lstStyle/>
        <a:p>
          <a:endParaRPr lang="en-US"/>
        </a:p>
      </dgm:t>
    </dgm:pt>
    <dgm:pt modelId="{06BB20C3-7A98-46AB-A98C-75E143C216B4}" type="sibTrans" cxnId="{7439F531-6583-4D4E-9313-80CED3A17A2E}">
      <dgm:prSet/>
      <dgm:spPr/>
      <dgm:t>
        <a:bodyPr/>
        <a:lstStyle/>
        <a:p>
          <a:endParaRPr lang="en-US"/>
        </a:p>
      </dgm:t>
    </dgm:pt>
    <dgm:pt modelId="{9482FDAE-48C5-47A8-B544-7E9D15D3AC45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Notepad++</a:t>
          </a:r>
          <a:endParaRPr lang="en-US" dirty="0">
            <a:latin typeface="Futura Bk BT" pitchFamily="34" charset="0"/>
          </a:endParaRPr>
        </a:p>
      </dgm:t>
    </dgm:pt>
    <dgm:pt modelId="{F548E86B-62B1-4348-B666-FF1293B7D5AB}" type="parTrans" cxnId="{EE55E7D0-1AF8-4411-9BDC-0340555AA2CE}">
      <dgm:prSet/>
      <dgm:spPr/>
      <dgm:t>
        <a:bodyPr/>
        <a:lstStyle/>
        <a:p>
          <a:endParaRPr lang="en-US"/>
        </a:p>
      </dgm:t>
    </dgm:pt>
    <dgm:pt modelId="{0A8BADF8-49D5-49B7-A0C1-0CDBB46EA048}" type="sibTrans" cxnId="{EE55E7D0-1AF8-4411-9BDC-0340555AA2CE}">
      <dgm:prSet/>
      <dgm:spPr/>
      <dgm:t>
        <a:bodyPr/>
        <a:lstStyle/>
        <a:p>
          <a:endParaRPr lang="en-US"/>
        </a:p>
      </dgm:t>
    </dgm:pt>
    <dgm:pt modelId="{6CD3F809-1F81-4EAE-8792-44C8781AC890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Sublime Text</a:t>
          </a:r>
          <a:endParaRPr lang="en-US" dirty="0">
            <a:latin typeface="Futura Bk BT" pitchFamily="34" charset="0"/>
          </a:endParaRPr>
        </a:p>
      </dgm:t>
    </dgm:pt>
    <dgm:pt modelId="{E05CC233-910C-4CDA-B005-66C44569AF89}" type="parTrans" cxnId="{3D871BD6-EA70-4DC7-BCB4-F2E48E3F6C39}">
      <dgm:prSet/>
      <dgm:spPr/>
      <dgm:t>
        <a:bodyPr/>
        <a:lstStyle/>
        <a:p>
          <a:endParaRPr lang="en-US"/>
        </a:p>
      </dgm:t>
    </dgm:pt>
    <dgm:pt modelId="{D919E286-ADDE-4C05-8826-4C7195BA318C}" type="sibTrans" cxnId="{3D871BD6-EA70-4DC7-BCB4-F2E48E3F6C39}">
      <dgm:prSet/>
      <dgm:spPr/>
      <dgm:t>
        <a:bodyPr/>
        <a:lstStyle/>
        <a:p>
          <a:endParaRPr lang="en-US"/>
        </a:p>
      </dgm:t>
    </dgm:pt>
    <dgm:pt modelId="{3DD1FDF0-AD82-4B8D-803F-82E4E6898EAE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Visual Code</a:t>
          </a:r>
          <a:endParaRPr lang="en-US" dirty="0">
            <a:latin typeface="Futura Bk BT" pitchFamily="34" charset="0"/>
          </a:endParaRPr>
        </a:p>
      </dgm:t>
    </dgm:pt>
    <dgm:pt modelId="{A559FF58-EDDE-4FF9-A3AD-E7064CA10089}" type="parTrans" cxnId="{52A6A27D-87EF-470B-8083-81659F2C9468}">
      <dgm:prSet/>
      <dgm:spPr/>
      <dgm:t>
        <a:bodyPr/>
        <a:lstStyle/>
        <a:p>
          <a:endParaRPr lang="en-US"/>
        </a:p>
      </dgm:t>
    </dgm:pt>
    <dgm:pt modelId="{DFD6C854-8F7F-427F-9BEA-87731B866B07}" type="sibTrans" cxnId="{52A6A27D-87EF-470B-8083-81659F2C9468}">
      <dgm:prSet/>
      <dgm:spPr/>
      <dgm:t>
        <a:bodyPr/>
        <a:lstStyle/>
        <a:p>
          <a:endParaRPr lang="en-US"/>
        </a:p>
      </dgm:t>
    </dgm:pt>
    <dgm:pt modelId="{892D3854-2316-4315-9007-DABE5A75A806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Internet Explorer</a:t>
          </a:r>
          <a:endParaRPr lang="en-US" dirty="0">
            <a:latin typeface="Futura Bk BT" pitchFamily="34" charset="0"/>
          </a:endParaRPr>
        </a:p>
      </dgm:t>
    </dgm:pt>
    <dgm:pt modelId="{B8037745-0D04-414C-AAC3-114B84F8F4FB}" type="parTrans" cxnId="{FB1B721C-B2BC-4C88-8487-68DE9C5926F8}">
      <dgm:prSet/>
      <dgm:spPr/>
      <dgm:t>
        <a:bodyPr/>
        <a:lstStyle/>
        <a:p>
          <a:endParaRPr lang="en-US"/>
        </a:p>
      </dgm:t>
    </dgm:pt>
    <dgm:pt modelId="{294006C9-1060-42BB-8629-534C408360E2}" type="sibTrans" cxnId="{FB1B721C-B2BC-4C88-8487-68DE9C5926F8}">
      <dgm:prSet/>
      <dgm:spPr/>
      <dgm:t>
        <a:bodyPr/>
        <a:lstStyle/>
        <a:p>
          <a:endParaRPr lang="en-US"/>
        </a:p>
      </dgm:t>
    </dgm:pt>
    <dgm:pt modelId="{034E3212-EF7E-4E81-AFCE-687D34F82A6E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Mozilla Firefox</a:t>
          </a:r>
          <a:endParaRPr lang="en-US" dirty="0">
            <a:latin typeface="Futura Bk BT" pitchFamily="34" charset="0"/>
          </a:endParaRPr>
        </a:p>
      </dgm:t>
    </dgm:pt>
    <dgm:pt modelId="{9A4BEF6A-800C-46F1-AAF2-75B71F86B6E6}" type="parTrans" cxnId="{36EC0481-E313-4EF9-8114-1042BCC15DBA}">
      <dgm:prSet/>
      <dgm:spPr/>
      <dgm:t>
        <a:bodyPr/>
        <a:lstStyle/>
        <a:p>
          <a:endParaRPr lang="en-US"/>
        </a:p>
      </dgm:t>
    </dgm:pt>
    <dgm:pt modelId="{C566FC76-1D1F-4DE7-875B-D4057F975E47}" type="sibTrans" cxnId="{36EC0481-E313-4EF9-8114-1042BCC15DBA}">
      <dgm:prSet/>
      <dgm:spPr/>
      <dgm:t>
        <a:bodyPr/>
        <a:lstStyle/>
        <a:p>
          <a:endParaRPr lang="en-US"/>
        </a:p>
      </dgm:t>
    </dgm:pt>
    <dgm:pt modelId="{8289AD5D-62FB-4EC2-AB1B-26CFA092F145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Opera</a:t>
          </a:r>
          <a:endParaRPr lang="en-US" dirty="0">
            <a:latin typeface="Futura Bk BT" pitchFamily="34" charset="0"/>
          </a:endParaRPr>
        </a:p>
      </dgm:t>
    </dgm:pt>
    <dgm:pt modelId="{11117F80-C212-4F15-9577-6F00685A9896}" type="parTrans" cxnId="{D4128077-8F5F-42E8-B738-1160305C3C8A}">
      <dgm:prSet/>
      <dgm:spPr/>
      <dgm:t>
        <a:bodyPr/>
        <a:lstStyle/>
        <a:p>
          <a:endParaRPr lang="en-US"/>
        </a:p>
      </dgm:t>
    </dgm:pt>
    <dgm:pt modelId="{5FAEBD62-6CE6-40B3-930F-D3A74554BAD8}" type="sibTrans" cxnId="{D4128077-8F5F-42E8-B738-1160305C3C8A}">
      <dgm:prSet/>
      <dgm:spPr/>
      <dgm:t>
        <a:bodyPr/>
        <a:lstStyle/>
        <a:p>
          <a:endParaRPr lang="en-US"/>
        </a:p>
      </dgm:t>
    </dgm:pt>
    <dgm:pt modelId="{876FCD57-4837-4F1A-9943-98899FCF3257}">
      <dgm:prSet phldrT="[Text]"/>
      <dgm:spPr/>
      <dgm:t>
        <a:bodyPr/>
        <a:lstStyle/>
        <a:p>
          <a:r>
            <a:rPr lang="en-US" smtClean="0">
              <a:latin typeface="Futura Bk BT" pitchFamily="34" charset="0"/>
            </a:rPr>
            <a:t>Chrome</a:t>
          </a:r>
          <a:endParaRPr lang="en-US" dirty="0">
            <a:latin typeface="Futura Bk BT" pitchFamily="34" charset="0"/>
          </a:endParaRPr>
        </a:p>
      </dgm:t>
    </dgm:pt>
    <dgm:pt modelId="{13F60906-766D-4788-8461-AFC046CDB940}" type="parTrans" cxnId="{834F113C-7690-4559-B3D5-80B3C1EAF6EF}">
      <dgm:prSet/>
      <dgm:spPr/>
      <dgm:t>
        <a:bodyPr/>
        <a:lstStyle/>
        <a:p>
          <a:endParaRPr lang="en-US"/>
        </a:p>
      </dgm:t>
    </dgm:pt>
    <dgm:pt modelId="{8B960912-644A-4A10-9764-F039119EECB1}" type="sibTrans" cxnId="{834F113C-7690-4559-B3D5-80B3C1EAF6EF}">
      <dgm:prSet/>
      <dgm:spPr/>
      <dgm:t>
        <a:bodyPr/>
        <a:lstStyle/>
        <a:p>
          <a:endParaRPr lang="en-US"/>
        </a:p>
      </dgm:t>
    </dgm:pt>
    <dgm:pt modelId="{6269ACA4-C9CF-4D6A-A449-B1CB099582A7}" type="pres">
      <dgm:prSet presAssocID="{376C5D01-5D18-4D62-A2CE-6913D271D5D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DD9C1B1-94FB-4979-9403-177327A1FCF5}" type="pres">
      <dgm:prSet presAssocID="{376C5D01-5D18-4D62-A2CE-6913D271D5D3}" presName="Name1" presStyleCnt="0"/>
      <dgm:spPr/>
    </dgm:pt>
    <dgm:pt modelId="{982B20BF-37F7-4F3F-9982-549A498406BA}" type="pres">
      <dgm:prSet presAssocID="{376C5D01-5D18-4D62-A2CE-6913D271D5D3}" presName="cycle" presStyleCnt="0"/>
      <dgm:spPr/>
    </dgm:pt>
    <dgm:pt modelId="{BD59E9D2-9D8C-41B2-B4F1-BE480EE9C1AD}" type="pres">
      <dgm:prSet presAssocID="{376C5D01-5D18-4D62-A2CE-6913D271D5D3}" presName="srcNode" presStyleLbl="node1" presStyleIdx="0" presStyleCnt="2"/>
      <dgm:spPr/>
    </dgm:pt>
    <dgm:pt modelId="{49F0F809-7826-41C7-99AF-A7860172857A}" type="pres">
      <dgm:prSet presAssocID="{376C5D01-5D18-4D62-A2CE-6913D271D5D3}" presName="conn" presStyleLbl="parChTrans1D2" presStyleIdx="0" presStyleCnt="1"/>
      <dgm:spPr/>
      <dgm:t>
        <a:bodyPr/>
        <a:lstStyle/>
        <a:p>
          <a:endParaRPr lang="en-US"/>
        </a:p>
      </dgm:t>
    </dgm:pt>
    <dgm:pt modelId="{D0044403-74F1-4223-B407-0B14D54BEE54}" type="pres">
      <dgm:prSet presAssocID="{376C5D01-5D18-4D62-A2CE-6913D271D5D3}" presName="extraNode" presStyleLbl="node1" presStyleIdx="0" presStyleCnt="2"/>
      <dgm:spPr/>
    </dgm:pt>
    <dgm:pt modelId="{D07242C5-86D5-4CC2-9E9C-E035CE7F3874}" type="pres">
      <dgm:prSet presAssocID="{376C5D01-5D18-4D62-A2CE-6913D271D5D3}" presName="dstNode" presStyleLbl="node1" presStyleIdx="0" presStyleCnt="2"/>
      <dgm:spPr/>
    </dgm:pt>
    <dgm:pt modelId="{723F7217-AA94-4A79-805A-71023D232C8D}" type="pres">
      <dgm:prSet presAssocID="{21C5F6FE-302D-404E-AF1E-A30434AF35A2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A0EC0-83D9-46DB-902B-BFE37C07D539}" type="pres">
      <dgm:prSet presAssocID="{21C5F6FE-302D-404E-AF1E-A30434AF35A2}" presName="accent_1" presStyleCnt="0"/>
      <dgm:spPr/>
    </dgm:pt>
    <dgm:pt modelId="{02F63D87-F6F2-4EED-B651-8585698700E8}" type="pres">
      <dgm:prSet presAssocID="{21C5F6FE-302D-404E-AF1E-A30434AF35A2}" presName="accentRepeatNode" presStyleLbl="solidFgAcc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CA84092-5F82-4BC4-B127-4CA7D929F77A}" type="pres">
      <dgm:prSet presAssocID="{C5772AAA-2237-4D8D-9D23-535094877773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2AF7C-7ABE-44D8-B808-053E578CD15C}" type="pres">
      <dgm:prSet presAssocID="{C5772AAA-2237-4D8D-9D23-535094877773}" presName="accent_2" presStyleCnt="0"/>
      <dgm:spPr/>
    </dgm:pt>
    <dgm:pt modelId="{FC8D9354-48C4-492A-A624-A607F053DEA1}" type="pres">
      <dgm:prSet presAssocID="{C5772AAA-2237-4D8D-9D23-535094877773}" presName="accentRepeatNode" presStyleLbl="solidFgAcc1" presStyleIdx="1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FB1B721C-B2BC-4C88-8487-68DE9C5926F8}" srcId="{C5772AAA-2237-4D8D-9D23-535094877773}" destId="{892D3854-2316-4315-9007-DABE5A75A806}" srcOrd="0" destOrd="0" parTransId="{B8037745-0D04-414C-AAC3-114B84F8F4FB}" sibTransId="{294006C9-1060-42BB-8629-534C408360E2}"/>
    <dgm:cxn modelId="{D4128077-8F5F-42E8-B738-1160305C3C8A}" srcId="{C5772AAA-2237-4D8D-9D23-535094877773}" destId="{8289AD5D-62FB-4EC2-AB1B-26CFA092F145}" srcOrd="3" destOrd="0" parTransId="{11117F80-C212-4F15-9577-6F00685A9896}" sibTransId="{5FAEBD62-6CE6-40B3-930F-D3A74554BAD8}"/>
    <dgm:cxn modelId="{FB553E3A-53B7-4A76-97B7-D5582CDA9719}" srcId="{376C5D01-5D18-4D62-A2CE-6913D271D5D3}" destId="{21C5F6FE-302D-404E-AF1E-A30434AF35A2}" srcOrd="0" destOrd="0" parTransId="{191CF6E6-D8A9-4A08-9D3F-3104260302E9}" sibTransId="{F365EEF5-98E6-47BB-8E42-D1E57D96605B}"/>
    <dgm:cxn modelId="{C0C3A98E-C51C-40A9-B82A-4D0AA62EB1E8}" type="presOf" srcId="{9482FDAE-48C5-47A8-B544-7E9D15D3AC45}" destId="{723F7217-AA94-4A79-805A-71023D232C8D}" srcOrd="0" destOrd="2" presId="urn:microsoft.com/office/officeart/2008/layout/VerticalCurvedList"/>
    <dgm:cxn modelId="{834F113C-7690-4559-B3D5-80B3C1EAF6EF}" srcId="{C5772AAA-2237-4D8D-9D23-535094877773}" destId="{876FCD57-4837-4F1A-9943-98899FCF3257}" srcOrd="1" destOrd="0" parTransId="{13F60906-766D-4788-8461-AFC046CDB940}" sibTransId="{8B960912-644A-4A10-9764-F039119EECB1}"/>
    <dgm:cxn modelId="{9A329D20-A0EE-4D8A-8EA8-E307F88966A5}" type="presOf" srcId="{876FCD57-4837-4F1A-9943-98899FCF3257}" destId="{ACA84092-5F82-4BC4-B127-4CA7D929F77A}" srcOrd="0" destOrd="2" presId="urn:microsoft.com/office/officeart/2008/layout/VerticalCurvedList"/>
    <dgm:cxn modelId="{DE1D608E-DF30-4248-8B7D-95A84FD6BB7B}" type="presOf" srcId="{06BB20C3-7A98-46AB-A98C-75E143C216B4}" destId="{49F0F809-7826-41C7-99AF-A7860172857A}" srcOrd="0" destOrd="0" presId="urn:microsoft.com/office/officeart/2008/layout/VerticalCurvedList"/>
    <dgm:cxn modelId="{A484D482-D847-4B52-B218-C7EA7B0E9587}" type="presOf" srcId="{3DD1FDF0-AD82-4B8D-803F-82E4E6898EAE}" destId="{723F7217-AA94-4A79-805A-71023D232C8D}" srcOrd="0" destOrd="4" presId="urn:microsoft.com/office/officeart/2008/layout/VerticalCurvedList"/>
    <dgm:cxn modelId="{3F2C73AD-1314-49A7-90AD-91F7E6AE777E}" srcId="{376C5D01-5D18-4D62-A2CE-6913D271D5D3}" destId="{C5772AAA-2237-4D8D-9D23-535094877773}" srcOrd="1" destOrd="0" parTransId="{10DB6C34-3EAE-4EFD-B9C9-43F7429D356E}" sibTransId="{A4A592BB-1952-400E-A010-B340BBF9235F}"/>
    <dgm:cxn modelId="{40C0FDB2-B1EA-4745-8E6C-9654DD46506F}" type="presOf" srcId="{034E3212-EF7E-4E81-AFCE-687D34F82A6E}" destId="{ACA84092-5F82-4BC4-B127-4CA7D929F77A}" srcOrd="0" destOrd="3" presId="urn:microsoft.com/office/officeart/2008/layout/VerticalCurvedList"/>
    <dgm:cxn modelId="{62785D2F-1629-40A4-AC19-602958FFBEB3}" type="presOf" srcId="{892D3854-2316-4315-9007-DABE5A75A806}" destId="{ACA84092-5F82-4BC4-B127-4CA7D929F77A}" srcOrd="0" destOrd="1" presId="urn:microsoft.com/office/officeart/2008/layout/VerticalCurvedList"/>
    <dgm:cxn modelId="{50202CB9-ED0A-4B79-89EB-A9A913434C18}" type="presOf" srcId="{376C5D01-5D18-4D62-A2CE-6913D271D5D3}" destId="{6269ACA4-C9CF-4D6A-A449-B1CB099582A7}" srcOrd="0" destOrd="0" presId="urn:microsoft.com/office/officeart/2008/layout/VerticalCurvedList"/>
    <dgm:cxn modelId="{324574F3-EF29-410A-998E-4085426B8F86}" type="presOf" srcId="{8289AD5D-62FB-4EC2-AB1B-26CFA092F145}" destId="{ACA84092-5F82-4BC4-B127-4CA7D929F77A}" srcOrd="0" destOrd="4" presId="urn:microsoft.com/office/officeart/2008/layout/VerticalCurvedList"/>
    <dgm:cxn modelId="{5C806417-99F8-4393-A4CB-AE5BBB7F4B65}" type="presOf" srcId="{C5772AAA-2237-4D8D-9D23-535094877773}" destId="{ACA84092-5F82-4BC4-B127-4CA7D929F77A}" srcOrd="0" destOrd="0" presId="urn:microsoft.com/office/officeart/2008/layout/VerticalCurvedList"/>
    <dgm:cxn modelId="{52A6A27D-87EF-470B-8083-81659F2C9468}" srcId="{21C5F6FE-302D-404E-AF1E-A30434AF35A2}" destId="{3DD1FDF0-AD82-4B8D-803F-82E4E6898EAE}" srcOrd="3" destOrd="0" parTransId="{A559FF58-EDDE-4FF9-A3AD-E7064CA10089}" sibTransId="{DFD6C854-8F7F-427F-9BEA-87731B866B07}"/>
    <dgm:cxn modelId="{08F49254-928C-49BF-85A7-4FAD3D07AED8}" type="presOf" srcId="{6CD3F809-1F81-4EAE-8792-44C8781AC890}" destId="{723F7217-AA94-4A79-805A-71023D232C8D}" srcOrd="0" destOrd="3" presId="urn:microsoft.com/office/officeart/2008/layout/VerticalCurvedList"/>
    <dgm:cxn modelId="{36EC0481-E313-4EF9-8114-1042BCC15DBA}" srcId="{C5772AAA-2237-4D8D-9D23-535094877773}" destId="{034E3212-EF7E-4E81-AFCE-687D34F82A6E}" srcOrd="2" destOrd="0" parTransId="{9A4BEF6A-800C-46F1-AAF2-75B71F86B6E6}" sibTransId="{C566FC76-1D1F-4DE7-875B-D4057F975E47}"/>
    <dgm:cxn modelId="{3D871BD6-EA70-4DC7-BCB4-F2E48E3F6C39}" srcId="{21C5F6FE-302D-404E-AF1E-A30434AF35A2}" destId="{6CD3F809-1F81-4EAE-8792-44C8781AC890}" srcOrd="2" destOrd="0" parTransId="{E05CC233-910C-4CDA-B005-66C44569AF89}" sibTransId="{D919E286-ADDE-4C05-8826-4C7195BA318C}"/>
    <dgm:cxn modelId="{3EF27481-3CE8-42A3-8337-6B87211D86DB}" type="presOf" srcId="{21C5F6FE-302D-404E-AF1E-A30434AF35A2}" destId="{723F7217-AA94-4A79-805A-71023D232C8D}" srcOrd="0" destOrd="0" presId="urn:microsoft.com/office/officeart/2008/layout/VerticalCurvedList"/>
    <dgm:cxn modelId="{7439F531-6583-4D4E-9313-80CED3A17A2E}" srcId="{21C5F6FE-302D-404E-AF1E-A30434AF35A2}" destId="{BC0446BA-98B1-4CDA-9C96-E26434DB04E8}" srcOrd="0" destOrd="0" parTransId="{7EF1FE07-B1EC-4FCE-94EE-F9E5B88DBC85}" sibTransId="{06BB20C3-7A98-46AB-A98C-75E143C216B4}"/>
    <dgm:cxn modelId="{8346C260-FF62-4155-8396-D6AE53E3A16D}" type="presOf" srcId="{BC0446BA-98B1-4CDA-9C96-E26434DB04E8}" destId="{723F7217-AA94-4A79-805A-71023D232C8D}" srcOrd="0" destOrd="1" presId="urn:microsoft.com/office/officeart/2008/layout/VerticalCurvedList"/>
    <dgm:cxn modelId="{EE55E7D0-1AF8-4411-9BDC-0340555AA2CE}" srcId="{21C5F6FE-302D-404E-AF1E-A30434AF35A2}" destId="{9482FDAE-48C5-47A8-B544-7E9D15D3AC45}" srcOrd="1" destOrd="0" parTransId="{F548E86B-62B1-4348-B666-FF1293B7D5AB}" sibTransId="{0A8BADF8-49D5-49B7-A0C1-0CDBB46EA048}"/>
    <dgm:cxn modelId="{8E898C1F-D67B-493A-865D-7690C7D4E49B}" type="presParOf" srcId="{6269ACA4-C9CF-4D6A-A449-B1CB099582A7}" destId="{8DD9C1B1-94FB-4979-9403-177327A1FCF5}" srcOrd="0" destOrd="0" presId="urn:microsoft.com/office/officeart/2008/layout/VerticalCurvedList"/>
    <dgm:cxn modelId="{9D1F0983-1300-463E-A545-80FE735FBC9A}" type="presParOf" srcId="{8DD9C1B1-94FB-4979-9403-177327A1FCF5}" destId="{982B20BF-37F7-4F3F-9982-549A498406BA}" srcOrd="0" destOrd="0" presId="urn:microsoft.com/office/officeart/2008/layout/VerticalCurvedList"/>
    <dgm:cxn modelId="{BC169F45-F029-41D2-9DE7-8F7B41096162}" type="presParOf" srcId="{982B20BF-37F7-4F3F-9982-549A498406BA}" destId="{BD59E9D2-9D8C-41B2-B4F1-BE480EE9C1AD}" srcOrd="0" destOrd="0" presId="urn:microsoft.com/office/officeart/2008/layout/VerticalCurvedList"/>
    <dgm:cxn modelId="{CF57A160-F629-42B4-A4B1-CC19B3FD533B}" type="presParOf" srcId="{982B20BF-37F7-4F3F-9982-549A498406BA}" destId="{49F0F809-7826-41C7-99AF-A7860172857A}" srcOrd="1" destOrd="0" presId="urn:microsoft.com/office/officeart/2008/layout/VerticalCurvedList"/>
    <dgm:cxn modelId="{B62B6262-EDE3-4470-9A9F-52A17049D98D}" type="presParOf" srcId="{982B20BF-37F7-4F3F-9982-549A498406BA}" destId="{D0044403-74F1-4223-B407-0B14D54BEE54}" srcOrd="2" destOrd="0" presId="urn:microsoft.com/office/officeart/2008/layout/VerticalCurvedList"/>
    <dgm:cxn modelId="{6BC16849-E2DB-4AF9-9371-A6409264A7B9}" type="presParOf" srcId="{982B20BF-37F7-4F3F-9982-549A498406BA}" destId="{D07242C5-86D5-4CC2-9E9C-E035CE7F3874}" srcOrd="3" destOrd="0" presId="urn:microsoft.com/office/officeart/2008/layout/VerticalCurvedList"/>
    <dgm:cxn modelId="{8B4D4BCA-53CB-479E-9588-371F28E69FB4}" type="presParOf" srcId="{8DD9C1B1-94FB-4979-9403-177327A1FCF5}" destId="{723F7217-AA94-4A79-805A-71023D232C8D}" srcOrd="1" destOrd="0" presId="urn:microsoft.com/office/officeart/2008/layout/VerticalCurvedList"/>
    <dgm:cxn modelId="{AC832309-487A-4D1E-BB7F-2E979067E096}" type="presParOf" srcId="{8DD9C1B1-94FB-4979-9403-177327A1FCF5}" destId="{E91A0EC0-83D9-46DB-902B-BFE37C07D539}" srcOrd="2" destOrd="0" presId="urn:microsoft.com/office/officeart/2008/layout/VerticalCurvedList"/>
    <dgm:cxn modelId="{CAA4F1B5-C023-4794-870A-1A47262B53F7}" type="presParOf" srcId="{E91A0EC0-83D9-46DB-902B-BFE37C07D539}" destId="{02F63D87-F6F2-4EED-B651-8585698700E8}" srcOrd="0" destOrd="0" presId="urn:microsoft.com/office/officeart/2008/layout/VerticalCurvedList"/>
    <dgm:cxn modelId="{FDCBD721-BF26-48ED-BB6E-62873EC4B55A}" type="presParOf" srcId="{8DD9C1B1-94FB-4979-9403-177327A1FCF5}" destId="{ACA84092-5F82-4BC4-B127-4CA7D929F77A}" srcOrd="3" destOrd="0" presId="urn:microsoft.com/office/officeart/2008/layout/VerticalCurvedList"/>
    <dgm:cxn modelId="{CE7AD24F-ECBD-42B5-9E11-1A5535153139}" type="presParOf" srcId="{8DD9C1B1-94FB-4979-9403-177327A1FCF5}" destId="{1652AF7C-7ABE-44D8-B808-053E578CD15C}" srcOrd="4" destOrd="0" presId="urn:microsoft.com/office/officeart/2008/layout/VerticalCurvedList"/>
    <dgm:cxn modelId="{3DCA6063-E6E6-4903-BBF4-D5F7F5468D9D}" type="presParOf" srcId="{1652AF7C-7ABE-44D8-B808-053E578CD15C}" destId="{FC8D9354-48C4-492A-A624-A607F053DE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9AD49-5B4C-4D69-9233-321286DA002C}">
      <dsp:nvSpPr>
        <dsp:cNvPr id="0" name=""/>
        <dsp:cNvSpPr/>
      </dsp:nvSpPr>
      <dsp:spPr>
        <a:xfrm>
          <a:off x="0" y="360139"/>
          <a:ext cx="48006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Mendeskripsikan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Struktur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Halaman</a:t>
          </a:r>
          <a:r>
            <a:rPr lang="en-US" sz="1400" kern="1200" dirty="0" smtClean="0"/>
            <a:t> Web</a:t>
          </a:r>
          <a:endParaRPr lang="en-US" sz="1400" kern="1200" dirty="0"/>
        </a:p>
      </dsp:txBody>
      <dsp:txXfrm>
        <a:off x="16392" y="376531"/>
        <a:ext cx="4767816" cy="303006"/>
      </dsp:txXfrm>
    </dsp:sp>
    <dsp:sp modelId="{FC1686B4-1551-4C40-9AEE-E51C991BCC0E}">
      <dsp:nvSpPr>
        <dsp:cNvPr id="0" name=""/>
        <dsp:cNvSpPr/>
      </dsp:nvSpPr>
      <dsp:spPr>
        <a:xfrm>
          <a:off x="0" y="736250"/>
          <a:ext cx="48006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Menghimpun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sejumlah</a:t>
          </a:r>
          <a:r>
            <a:rPr lang="en-US" sz="1400" kern="1200" dirty="0" smtClean="0"/>
            <a:t> element</a:t>
          </a:r>
          <a:endParaRPr lang="en-US" sz="1400" kern="1200" dirty="0"/>
        </a:p>
      </dsp:txBody>
      <dsp:txXfrm>
        <a:off x="16392" y="752642"/>
        <a:ext cx="4767816" cy="303006"/>
      </dsp:txXfrm>
    </dsp:sp>
    <dsp:sp modelId="{AD4B8D35-0DF2-4D49-A823-2265E508CB14}">
      <dsp:nvSpPr>
        <dsp:cNvPr id="0" name=""/>
        <dsp:cNvSpPr/>
      </dsp:nvSpPr>
      <dsp:spPr>
        <a:xfrm>
          <a:off x="0" y="1112360"/>
          <a:ext cx="48006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Memberitahukan</a:t>
          </a:r>
          <a:r>
            <a:rPr lang="en-US" sz="1400" kern="1200" dirty="0" smtClean="0"/>
            <a:t> Browser </a:t>
          </a:r>
          <a:r>
            <a:rPr lang="en-US" sz="1400" kern="1200" dirty="0" err="1" smtClean="0"/>
            <a:t>cara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menampilkan</a:t>
          </a:r>
          <a:r>
            <a:rPr lang="en-US" sz="1400" kern="1200" dirty="0" smtClean="0"/>
            <a:t> element</a:t>
          </a:r>
          <a:endParaRPr lang="en-US" sz="1400" kern="1200" dirty="0"/>
        </a:p>
      </dsp:txBody>
      <dsp:txXfrm>
        <a:off x="16392" y="1128752"/>
        <a:ext cx="4767816" cy="303006"/>
      </dsp:txXfrm>
    </dsp:sp>
    <dsp:sp modelId="{1C0B9E59-DF90-4F9B-A43F-8A0942D0D265}">
      <dsp:nvSpPr>
        <dsp:cNvPr id="0" name=""/>
        <dsp:cNvSpPr/>
      </dsp:nvSpPr>
      <dsp:spPr>
        <a:xfrm>
          <a:off x="0" y="1488470"/>
          <a:ext cx="48006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Membuat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sebuah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halaman</a:t>
          </a:r>
          <a:r>
            <a:rPr lang="en-US" sz="1400" kern="1200" dirty="0" smtClean="0"/>
            <a:t> web</a:t>
          </a:r>
          <a:endParaRPr lang="en-US" sz="1400" kern="1200" dirty="0"/>
        </a:p>
      </dsp:txBody>
      <dsp:txXfrm>
        <a:off x="16392" y="1504862"/>
        <a:ext cx="4767816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F809-7826-41C7-99AF-A7860172857A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F7217-AA94-4A79-805A-71023D232C8D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Futura Bk BT" pitchFamily="34" charset="0"/>
            </a:rPr>
            <a:t>Text Editor</a:t>
          </a:r>
          <a:endParaRPr lang="en-US" sz="16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Futura Bk BT" pitchFamily="34" charset="0"/>
            </a:rPr>
            <a:t>Notepad</a:t>
          </a:r>
          <a:endParaRPr lang="en-US" sz="12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Futura Bk BT" pitchFamily="34" charset="0"/>
            </a:rPr>
            <a:t>Notepad++</a:t>
          </a:r>
          <a:endParaRPr lang="en-US" sz="12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Futura Bk BT" pitchFamily="34" charset="0"/>
            </a:rPr>
            <a:t>Sublime Text</a:t>
          </a:r>
          <a:endParaRPr lang="en-US" sz="12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Futura Bk BT" pitchFamily="34" charset="0"/>
            </a:rPr>
            <a:t>Visual Code</a:t>
          </a:r>
          <a:endParaRPr lang="en-US" sz="1200" kern="1200" dirty="0">
            <a:latin typeface="Futura Bk BT" pitchFamily="34" charset="0"/>
          </a:endParaRPr>
        </a:p>
      </dsp:txBody>
      <dsp:txXfrm>
        <a:off x="747064" y="580583"/>
        <a:ext cx="5327497" cy="1161003"/>
      </dsp:txXfrm>
    </dsp:sp>
    <dsp:sp modelId="{02F63D87-F6F2-4EED-B651-8585698700E8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84092-5F82-4BC4-B127-4CA7D929F77A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Futura Bk BT" pitchFamily="34" charset="0"/>
            </a:rPr>
            <a:t>Browser</a:t>
          </a:r>
          <a:endParaRPr lang="en-US" sz="16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Futura Bk BT" pitchFamily="34" charset="0"/>
            </a:rPr>
            <a:t>Internet Explorer</a:t>
          </a:r>
          <a:endParaRPr lang="en-US" sz="12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Futura Bk BT" pitchFamily="34" charset="0"/>
            </a:rPr>
            <a:t>Chrome</a:t>
          </a:r>
          <a:endParaRPr lang="en-US" sz="12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Futura Bk BT" pitchFamily="34" charset="0"/>
            </a:rPr>
            <a:t>Mozilla Firefox</a:t>
          </a:r>
          <a:endParaRPr lang="en-US" sz="1200" kern="1200" dirty="0">
            <a:latin typeface="Futura Bk BT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Futura Bk BT" pitchFamily="34" charset="0"/>
            </a:rPr>
            <a:t>Opera</a:t>
          </a:r>
          <a:endParaRPr lang="en-US" sz="1200" kern="1200" dirty="0">
            <a:latin typeface="Futura Bk BT" pitchFamily="34" charset="0"/>
          </a:endParaRPr>
        </a:p>
      </dsp:txBody>
      <dsp:txXfrm>
        <a:off x="747064" y="2322413"/>
        <a:ext cx="5327497" cy="1161003"/>
      </dsp:txXfrm>
    </dsp:sp>
    <dsp:sp modelId="{FC8D9354-48C4-492A-A624-A607F053DEA1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8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C77C-3D55-4E12-9058-A4A39B8876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4DFD-2139-4E2B-A683-BFA14FB6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HTML#Sejarah_versi_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4957874" cy="2937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HTML FOR BEGINNER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8746"/>
            <a:ext cx="6400800" cy="133005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Hasan</a:t>
            </a:r>
            <a:r>
              <a:rPr lang="en-US" dirty="0" smtClean="0">
                <a:solidFill>
                  <a:schemeClr val="tx1"/>
                </a:solidFill>
              </a:rPr>
              <a:t> Al </a:t>
            </a:r>
            <a:r>
              <a:rPr lang="en-US" dirty="0" err="1" smtClean="0">
                <a:solidFill>
                  <a:schemeClr val="tx1"/>
                </a:solidFill>
              </a:rPr>
              <a:t>Bantani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utura Bk BT" pitchFamily="34" charset="0"/>
              </a:rPr>
              <a:t>=| Code for brighter future |=</a:t>
            </a:r>
          </a:p>
        </p:txBody>
      </p:sp>
    </p:spTree>
    <p:extLst>
      <p:ext uri="{BB962C8B-B14F-4D97-AF65-F5344CB8AC3E}">
        <p14:creationId xmlns:p14="http://schemas.microsoft.com/office/powerpoint/2010/main" val="20664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26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429450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 Stands for?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HyperText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Markup </a:t>
            </a:r>
            <a:r>
              <a:rPr lang="en-US" dirty="0" smtClean="0">
                <a:solidFill>
                  <a:srgbClr val="00B050"/>
                </a:solidFill>
              </a:rPr>
              <a:t>Language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4000" y="-243840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609600"/>
            <a:ext cx="1981200" cy="4218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7581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4600" y="0"/>
            <a:ext cx="2819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54930" y="342901"/>
            <a:ext cx="1447800" cy="6172199"/>
          </a:xfrm>
          <a:prstGeom prst="rect">
            <a:avLst/>
          </a:prstGeom>
        </p:spPr>
        <p:txBody>
          <a:bodyPr vert="vert27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Futura Bk BT" pitchFamily="34" charset="0"/>
              </a:rPr>
              <a:t>What HTML does?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0230"/>
            <a:ext cx="4126984" cy="4850793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3748112"/>
              </p:ext>
            </p:extLst>
          </p:nvPr>
        </p:nvGraphicFramePr>
        <p:xfrm>
          <a:off x="304800" y="308611"/>
          <a:ext cx="48006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2" y="2883366"/>
            <a:ext cx="4302918" cy="32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8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430" y="-11430"/>
            <a:ext cx="8126730" cy="584073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4389120 w 9144000"/>
              <a:gd name="connsiteY2" fmla="*/ 355473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8069580"/>
              <a:gd name="connsiteY0" fmla="*/ 0 h 6858000"/>
              <a:gd name="connsiteX1" fmla="*/ 8069580 w 8069580"/>
              <a:gd name="connsiteY1" fmla="*/ 11430 h 6858000"/>
              <a:gd name="connsiteX2" fmla="*/ 4389120 w 8069580"/>
              <a:gd name="connsiteY2" fmla="*/ 3554730 h 6858000"/>
              <a:gd name="connsiteX3" fmla="*/ 0 w 8069580"/>
              <a:gd name="connsiteY3" fmla="*/ 6858000 h 6858000"/>
              <a:gd name="connsiteX4" fmla="*/ 0 w 8069580"/>
              <a:gd name="connsiteY4" fmla="*/ 0 h 6858000"/>
              <a:gd name="connsiteX0" fmla="*/ 11430 w 8081010"/>
              <a:gd name="connsiteY0" fmla="*/ 0 h 5829300"/>
              <a:gd name="connsiteX1" fmla="*/ 8081010 w 8081010"/>
              <a:gd name="connsiteY1" fmla="*/ 11430 h 5829300"/>
              <a:gd name="connsiteX2" fmla="*/ 4400550 w 8081010"/>
              <a:gd name="connsiteY2" fmla="*/ 3554730 h 5829300"/>
              <a:gd name="connsiteX3" fmla="*/ 0 w 8081010"/>
              <a:gd name="connsiteY3" fmla="*/ 5829300 h 5829300"/>
              <a:gd name="connsiteX4" fmla="*/ 11430 w 8081010"/>
              <a:gd name="connsiteY4" fmla="*/ 0 h 5829300"/>
              <a:gd name="connsiteX0" fmla="*/ 11430 w 8081010"/>
              <a:gd name="connsiteY0" fmla="*/ 0 h 5829300"/>
              <a:gd name="connsiteX1" fmla="*/ 8081010 w 8081010"/>
              <a:gd name="connsiteY1" fmla="*/ 11430 h 5829300"/>
              <a:gd name="connsiteX2" fmla="*/ 4240530 w 8081010"/>
              <a:gd name="connsiteY2" fmla="*/ 2811780 h 5829300"/>
              <a:gd name="connsiteX3" fmla="*/ 0 w 8081010"/>
              <a:gd name="connsiteY3" fmla="*/ 5829300 h 5829300"/>
              <a:gd name="connsiteX4" fmla="*/ 11430 w 8081010"/>
              <a:gd name="connsiteY4" fmla="*/ 0 h 5829300"/>
              <a:gd name="connsiteX0" fmla="*/ 11430 w 8126730"/>
              <a:gd name="connsiteY0" fmla="*/ 11430 h 5840730"/>
              <a:gd name="connsiteX1" fmla="*/ 8126730 w 8126730"/>
              <a:gd name="connsiteY1" fmla="*/ 0 h 5840730"/>
              <a:gd name="connsiteX2" fmla="*/ 4240530 w 8126730"/>
              <a:gd name="connsiteY2" fmla="*/ 2823210 h 5840730"/>
              <a:gd name="connsiteX3" fmla="*/ 0 w 8126730"/>
              <a:gd name="connsiteY3" fmla="*/ 5840730 h 5840730"/>
              <a:gd name="connsiteX4" fmla="*/ 11430 w 8126730"/>
              <a:gd name="connsiteY4" fmla="*/ 11430 h 584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6730" h="5840730">
                <a:moveTo>
                  <a:pt x="11430" y="11430"/>
                </a:moveTo>
                <a:lnTo>
                  <a:pt x="8126730" y="0"/>
                </a:lnTo>
                <a:lnTo>
                  <a:pt x="4240530" y="2823210"/>
                </a:lnTo>
                <a:lnTo>
                  <a:pt x="0" y="5840730"/>
                </a:lnTo>
                <a:lnTo>
                  <a:pt x="11430" y="114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8670" y="560070"/>
            <a:ext cx="8378190" cy="6297930"/>
          </a:xfrm>
          <a:custGeom>
            <a:avLst/>
            <a:gdLst>
              <a:gd name="connsiteX0" fmla="*/ 0 w 9155430"/>
              <a:gd name="connsiteY0" fmla="*/ 0 h 6858000"/>
              <a:gd name="connsiteX1" fmla="*/ 9155430 w 9155430"/>
              <a:gd name="connsiteY1" fmla="*/ 0 h 6858000"/>
              <a:gd name="connsiteX2" fmla="*/ 9155430 w 9155430"/>
              <a:gd name="connsiteY2" fmla="*/ 6858000 h 6858000"/>
              <a:gd name="connsiteX3" fmla="*/ 0 w 9155430"/>
              <a:gd name="connsiteY3" fmla="*/ 6858000 h 6858000"/>
              <a:gd name="connsiteX4" fmla="*/ 0 w 9155430"/>
              <a:gd name="connsiteY4" fmla="*/ 0 h 6858000"/>
              <a:gd name="connsiteX0" fmla="*/ 6000750 w 9155430"/>
              <a:gd name="connsiteY0" fmla="*/ 3749040 h 6858000"/>
              <a:gd name="connsiteX1" fmla="*/ 9155430 w 9155430"/>
              <a:gd name="connsiteY1" fmla="*/ 0 h 6858000"/>
              <a:gd name="connsiteX2" fmla="*/ 9155430 w 9155430"/>
              <a:gd name="connsiteY2" fmla="*/ 6858000 h 6858000"/>
              <a:gd name="connsiteX3" fmla="*/ 0 w 9155430"/>
              <a:gd name="connsiteY3" fmla="*/ 6858000 h 6858000"/>
              <a:gd name="connsiteX4" fmla="*/ 6000750 w 9155430"/>
              <a:gd name="connsiteY4" fmla="*/ 3749040 h 6858000"/>
              <a:gd name="connsiteX0" fmla="*/ 4949190 w 8103870"/>
              <a:gd name="connsiteY0" fmla="*/ 3749040 h 6858000"/>
              <a:gd name="connsiteX1" fmla="*/ 8103870 w 8103870"/>
              <a:gd name="connsiteY1" fmla="*/ 0 h 6858000"/>
              <a:gd name="connsiteX2" fmla="*/ 8103870 w 8103870"/>
              <a:gd name="connsiteY2" fmla="*/ 6858000 h 6858000"/>
              <a:gd name="connsiteX3" fmla="*/ 0 w 8103870"/>
              <a:gd name="connsiteY3" fmla="*/ 6846570 h 6858000"/>
              <a:gd name="connsiteX4" fmla="*/ 4949190 w 8103870"/>
              <a:gd name="connsiteY4" fmla="*/ 3749040 h 6858000"/>
              <a:gd name="connsiteX0" fmla="*/ 4251960 w 8103870"/>
              <a:gd name="connsiteY0" fmla="*/ 3223260 h 6858000"/>
              <a:gd name="connsiteX1" fmla="*/ 8103870 w 8103870"/>
              <a:gd name="connsiteY1" fmla="*/ 0 h 6858000"/>
              <a:gd name="connsiteX2" fmla="*/ 8103870 w 8103870"/>
              <a:gd name="connsiteY2" fmla="*/ 6858000 h 6858000"/>
              <a:gd name="connsiteX3" fmla="*/ 0 w 8103870"/>
              <a:gd name="connsiteY3" fmla="*/ 6846570 h 6858000"/>
              <a:gd name="connsiteX4" fmla="*/ 4251960 w 8103870"/>
              <a:gd name="connsiteY4" fmla="*/ 3223260 h 6858000"/>
              <a:gd name="connsiteX0" fmla="*/ 4503420 w 8355330"/>
              <a:gd name="connsiteY0" fmla="*/ 3223260 h 6858000"/>
              <a:gd name="connsiteX1" fmla="*/ 8355330 w 8355330"/>
              <a:gd name="connsiteY1" fmla="*/ 0 h 6858000"/>
              <a:gd name="connsiteX2" fmla="*/ 8355330 w 8355330"/>
              <a:gd name="connsiteY2" fmla="*/ 6858000 h 6858000"/>
              <a:gd name="connsiteX3" fmla="*/ 0 w 8355330"/>
              <a:gd name="connsiteY3" fmla="*/ 6846570 h 6858000"/>
              <a:gd name="connsiteX4" fmla="*/ 4503420 w 8355330"/>
              <a:gd name="connsiteY4" fmla="*/ 3223260 h 6858000"/>
              <a:gd name="connsiteX0" fmla="*/ 4503420 w 8378190"/>
              <a:gd name="connsiteY0" fmla="*/ 2663190 h 6297930"/>
              <a:gd name="connsiteX1" fmla="*/ 8378190 w 8378190"/>
              <a:gd name="connsiteY1" fmla="*/ 0 h 6297930"/>
              <a:gd name="connsiteX2" fmla="*/ 8355330 w 8378190"/>
              <a:gd name="connsiteY2" fmla="*/ 6297930 h 6297930"/>
              <a:gd name="connsiteX3" fmla="*/ 0 w 8378190"/>
              <a:gd name="connsiteY3" fmla="*/ 6286500 h 6297930"/>
              <a:gd name="connsiteX4" fmla="*/ 4503420 w 8378190"/>
              <a:gd name="connsiteY4" fmla="*/ 2663190 h 6297930"/>
              <a:gd name="connsiteX0" fmla="*/ 4892040 w 8378190"/>
              <a:gd name="connsiteY0" fmla="*/ 2846070 h 6297930"/>
              <a:gd name="connsiteX1" fmla="*/ 8378190 w 8378190"/>
              <a:gd name="connsiteY1" fmla="*/ 0 h 6297930"/>
              <a:gd name="connsiteX2" fmla="*/ 8355330 w 8378190"/>
              <a:gd name="connsiteY2" fmla="*/ 6297930 h 6297930"/>
              <a:gd name="connsiteX3" fmla="*/ 0 w 8378190"/>
              <a:gd name="connsiteY3" fmla="*/ 6286500 h 6297930"/>
              <a:gd name="connsiteX4" fmla="*/ 4892040 w 8378190"/>
              <a:gd name="connsiteY4" fmla="*/ 2846070 h 6297930"/>
              <a:gd name="connsiteX0" fmla="*/ 4834890 w 8378190"/>
              <a:gd name="connsiteY0" fmla="*/ 2743200 h 6297930"/>
              <a:gd name="connsiteX1" fmla="*/ 8378190 w 8378190"/>
              <a:gd name="connsiteY1" fmla="*/ 0 h 6297930"/>
              <a:gd name="connsiteX2" fmla="*/ 8355330 w 8378190"/>
              <a:gd name="connsiteY2" fmla="*/ 6297930 h 6297930"/>
              <a:gd name="connsiteX3" fmla="*/ 0 w 8378190"/>
              <a:gd name="connsiteY3" fmla="*/ 6286500 h 6297930"/>
              <a:gd name="connsiteX4" fmla="*/ 4834890 w 8378190"/>
              <a:gd name="connsiteY4" fmla="*/ 2743200 h 629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78190" h="6297930">
                <a:moveTo>
                  <a:pt x="4834890" y="2743200"/>
                </a:moveTo>
                <a:lnTo>
                  <a:pt x="8378190" y="0"/>
                </a:lnTo>
                <a:lnTo>
                  <a:pt x="8355330" y="6297930"/>
                </a:lnTo>
                <a:lnTo>
                  <a:pt x="0" y="6286500"/>
                </a:lnTo>
                <a:lnTo>
                  <a:pt x="4834890" y="2743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3279456">
            <a:off x="3660010" y="405618"/>
            <a:ext cx="1447800" cy="6172199"/>
          </a:xfrm>
          <a:prstGeom prst="rect">
            <a:avLst/>
          </a:prstGeom>
        </p:spPr>
        <p:txBody>
          <a:bodyPr vert="vert27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Futura Bk BT" pitchFamily="34" charset="0"/>
              </a:rPr>
              <a:t>History of 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10668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20" y="1039837"/>
            <a:ext cx="1066800" cy="1066800"/>
          </a:xfrm>
          <a:prstGeom prst="rect">
            <a:avLst/>
          </a:prstGeom>
        </p:spPr>
      </p:pic>
      <p:pic>
        <p:nvPicPr>
          <p:cNvPr id="13" name="Picture 12">
            <a:hlinkClick r:id="rId3" tooltip="Click here to locate me!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30" y="3709035"/>
            <a:ext cx="2170590" cy="3102689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7848600" y="2819400"/>
            <a:ext cx="914400" cy="762000"/>
          </a:xfrm>
          <a:prstGeom prst="wedgeRoundRectCallout">
            <a:avLst>
              <a:gd name="adj1" fmla="val 4167"/>
              <a:gd name="adj2" fmla="val 11050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31885" y="2960282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utura Bk BT" pitchFamily="34" charset="0"/>
              </a:rPr>
              <a:t>Follow me,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utura Bk BT" pitchFamily="34" charset="0"/>
              </a:rPr>
              <a:t>guys!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62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642"/>
            <a:ext cx="5753514" cy="407271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124200" y="838200"/>
            <a:ext cx="4572000" cy="1676400"/>
          </a:xfrm>
          <a:prstGeom prst="wedgeRectCallout">
            <a:avLst>
              <a:gd name="adj1" fmla="val -54339"/>
              <a:gd name="adj2" fmla="val 901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outrosART" pitchFamily="18" charset="-78"/>
                <a:ea typeface="BoutrosART" pitchFamily="18" charset="-78"/>
                <a:cs typeface="BoutrosART" pitchFamily="18" charset="-78"/>
              </a:rPr>
              <a:t>Let’s Create first Program with HTML!</a:t>
            </a:r>
          </a:p>
        </p:txBody>
      </p:sp>
    </p:spTree>
    <p:extLst>
      <p:ext uri="{BB962C8B-B14F-4D97-AF65-F5344CB8AC3E}">
        <p14:creationId xmlns:p14="http://schemas.microsoft.com/office/powerpoint/2010/main" val="36005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-5638800" y="-763979"/>
            <a:ext cx="8077200" cy="807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442947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876800" y="228600"/>
            <a:ext cx="4267200" cy="914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utura Bk BT" pitchFamily="34" charset="0"/>
              </a:rPr>
              <a:t>BEFORE YOU BEGIN</a:t>
            </a:r>
            <a:endParaRPr lang="en-US" sz="3200" dirty="0">
              <a:latin typeface="Futura Bk BT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05200"/>
            <a:ext cx="1752600" cy="1268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7" y="1905000"/>
            <a:ext cx="111442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8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4373831" y="-3943350"/>
            <a:ext cx="9105900" cy="910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248399"/>
            <a:ext cx="5943600" cy="5769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utura Bk BT" pitchFamily="34" charset="0"/>
              </a:rPr>
              <a:t>Rewrite these couple lines of code above to your editor!</a:t>
            </a:r>
            <a:endParaRPr lang="en-US" sz="2400" dirty="0">
              <a:latin typeface="Futura Bk BT" pitchFamily="34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4038600" y="228600"/>
            <a:ext cx="4800600" cy="3581400"/>
          </a:xfrm>
          <a:prstGeom prst="verticalScroll">
            <a:avLst>
              <a:gd name="adj" fmla="val 433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FF0066"/>
                </a:solidFill>
              </a:rPr>
              <a:t>&lt;!DOCTYPE </a:t>
            </a:r>
            <a:r>
              <a:rPr lang="en-US" dirty="0" smtClean="0">
                <a:solidFill>
                  <a:srgbClr val="92D05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pPr algn="just"/>
            <a:r>
              <a:rPr lang="en-US" dirty="0" smtClean="0"/>
              <a:t>&lt;</a:t>
            </a:r>
            <a:r>
              <a:rPr lang="en-US" dirty="0" smtClean="0">
                <a:solidFill>
                  <a:srgbClr val="92D05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pPr algn="just">
              <a:tabLst>
                <a:tab pos="569913" algn="l"/>
                <a:tab pos="1081088" algn="l"/>
              </a:tabLst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en-US" dirty="0" smtClean="0"/>
              <a:t>&gt;</a:t>
            </a:r>
          </a:p>
          <a:p>
            <a:pPr algn="just">
              <a:tabLst>
                <a:tab pos="569913" algn="l"/>
                <a:tab pos="1081088" algn="l"/>
              </a:tabLst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title</a:t>
            </a:r>
            <a:r>
              <a:rPr lang="en-US" dirty="0" smtClean="0"/>
              <a:t>&gt;Hello World!&lt;/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title</a:t>
            </a:r>
            <a:r>
              <a:rPr lang="en-US" dirty="0" smtClean="0"/>
              <a:t>&gt;</a:t>
            </a:r>
          </a:p>
          <a:p>
            <a:pPr algn="just">
              <a:tabLst>
                <a:tab pos="569913" algn="l"/>
                <a:tab pos="1081088" algn="l"/>
              </a:tabLst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en-US" dirty="0" smtClean="0"/>
              <a:t>&gt;</a:t>
            </a:r>
          </a:p>
          <a:p>
            <a:pPr algn="just">
              <a:tabLst>
                <a:tab pos="569913" algn="l"/>
                <a:tab pos="1081088" algn="l"/>
              </a:tabLst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algn="just">
              <a:tabLst>
                <a:tab pos="569913" algn="l"/>
                <a:tab pos="1081088" algn="l"/>
              </a:tabLst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h1</a:t>
            </a:r>
            <a:r>
              <a:rPr lang="en-US" dirty="0" smtClean="0"/>
              <a:t>&gt;Hello World&lt;/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h1</a:t>
            </a:r>
            <a:r>
              <a:rPr lang="en-US" dirty="0" smtClean="0"/>
              <a:t>&gt;</a:t>
            </a:r>
          </a:p>
          <a:p>
            <a:pPr algn="just">
              <a:tabLst>
                <a:tab pos="569913" algn="l"/>
                <a:tab pos="1081088" algn="l"/>
              </a:tabLst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00B05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algn="just"/>
            <a:r>
              <a:rPr lang="en-US" dirty="0" smtClean="0"/>
              <a:t>&lt;/</a:t>
            </a:r>
            <a:r>
              <a:rPr lang="en-US" dirty="0" smtClean="0">
                <a:solidFill>
                  <a:srgbClr val="92D05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9" y="2716191"/>
            <a:ext cx="4552950" cy="3532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3995057"/>
            <a:ext cx="4440382" cy="5769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utura Bk BT" pitchFamily="34" charset="0"/>
              </a:rPr>
              <a:t>Save your work with </a:t>
            </a:r>
            <a:r>
              <a:rPr lang="en-US" b="1" dirty="0" smtClean="0">
                <a:solidFill>
                  <a:srgbClr val="FFFF00"/>
                </a:solidFill>
                <a:latin typeface="Futura Bk BT" pitchFamily="34" charset="0"/>
              </a:rPr>
              <a:t>.html</a:t>
            </a:r>
            <a:r>
              <a:rPr lang="en-US" dirty="0" smtClean="0">
                <a:latin typeface="Futura Bk BT" pitchFamily="34" charset="0"/>
              </a:rPr>
              <a:t> extension</a:t>
            </a:r>
            <a:endParaRPr lang="en-US" sz="2400" dirty="0">
              <a:latin typeface="Futura Bk BT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133600" y="609600"/>
            <a:ext cx="1676400" cy="1143000"/>
          </a:xfrm>
          <a:prstGeom prst="wedgeRectCallout">
            <a:avLst>
              <a:gd name="adj1" fmla="val -40668"/>
              <a:gd name="adj2" fmla="val 16951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Futura Bk BT" pitchFamily="34" charset="0"/>
              </a:rPr>
              <a:t>Let’s Code!</a:t>
            </a:r>
            <a:endParaRPr lang="en-US" b="1" dirty="0"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49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1437943"/>
            <a:ext cx="7299712" cy="46541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" y="152400"/>
            <a:ext cx="876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514600"/>
            <a:ext cx="907288" cy="885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24000"/>
            <a:ext cx="828324" cy="828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622481"/>
            <a:ext cx="1027440" cy="720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4100" y="1685279"/>
            <a:ext cx="242630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wa.me/6281315269591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4100" y="2762618"/>
            <a:ext cx="338208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https://ithub.com/hasanalbantani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4100" y="3806341"/>
            <a:ext cx="610962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https://www.youtube.com/channel/UCBrN_tGzXfciVJtIkT43I4w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5219700"/>
            <a:ext cx="86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50405" y="4953000"/>
            <a:ext cx="2269395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me a coffee?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6" y="5609297"/>
            <a:ext cx="2059800" cy="600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21" y="5244032"/>
            <a:ext cx="2059800" cy="9655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1098" y="6336268"/>
            <a:ext cx="1588897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081315269591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39273" y="6336268"/>
            <a:ext cx="1588897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081315269591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24075"/>
            <a:ext cx="3819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3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119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HTML FOR BEGINNER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 BEGINNER</dc:title>
  <dc:creator>HP</dc:creator>
  <cp:lastModifiedBy>HP</cp:lastModifiedBy>
  <cp:revision>11</cp:revision>
  <dcterms:created xsi:type="dcterms:W3CDTF">2021-06-21T08:28:48Z</dcterms:created>
  <dcterms:modified xsi:type="dcterms:W3CDTF">2021-06-24T12:21:16Z</dcterms:modified>
</cp:coreProperties>
</file>