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90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647EF-3165-4081-BF0A-39DFC7AC0AD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DCC4FDF-611C-41EE-891D-644F4099174B}">
      <dgm:prSet phldrT="[Text]"/>
      <dgm:spPr/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169631FE-97B4-43AE-82D7-4B6D3B5DF2ED}" type="parTrans" cxnId="{6B2AEB06-43DB-49D9-9F1D-5A1083E82B91}">
      <dgm:prSet/>
      <dgm:spPr/>
      <dgm:t>
        <a:bodyPr/>
        <a:lstStyle/>
        <a:p>
          <a:endParaRPr lang="en-US"/>
        </a:p>
      </dgm:t>
    </dgm:pt>
    <dgm:pt modelId="{92E268AF-8296-4B67-8887-E313DE19FEFD}" type="sibTrans" cxnId="{6B2AEB06-43DB-49D9-9F1D-5A1083E82B91}">
      <dgm:prSet/>
      <dgm:spPr/>
      <dgm:t>
        <a:bodyPr/>
        <a:lstStyle/>
        <a:p>
          <a:endParaRPr lang="en-US"/>
        </a:p>
      </dgm:t>
    </dgm:pt>
    <dgm:pt modelId="{8FA8D0B8-75F3-4CE0-9E93-D2E8B8837015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57AF65BA-5C00-42C4-9D61-6FDD3233CF2C}" type="parTrans" cxnId="{9DF3E3D8-5AB5-4A5E-BFD4-24520D8F30FC}">
      <dgm:prSet/>
      <dgm:spPr/>
      <dgm:t>
        <a:bodyPr/>
        <a:lstStyle/>
        <a:p>
          <a:endParaRPr lang="en-US"/>
        </a:p>
      </dgm:t>
    </dgm:pt>
    <dgm:pt modelId="{D21693CE-931D-40E0-A888-BF4DB1C5775A}" type="sibTrans" cxnId="{9DF3E3D8-5AB5-4A5E-BFD4-24520D8F30FC}">
      <dgm:prSet/>
      <dgm:spPr/>
      <dgm:t>
        <a:bodyPr/>
        <a:lstStyle/>
        <a:p>
          <a:endParaRPr lang="en-US"/>
        </a:p>
      </dgm:t>
    </dgm:pt>
    <dgm:pt modelId="{7FF9DAAF-9D95-44C0-8BC8-1F46FEA3E3EF}">
      <dgm:prSet phldrT="[Text]"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4584DEA6-2CEA-464C-9EE4-6F24C5830DC1}" type="parTrans" cxnId="{1C55D676-6181-4785-9B6B-B86D236584F9}">
      <dgm:prSet/>
      <dgm:spPr/>
      <dgm:t>
        <a:bodyPr/>
        <a:lstStyle/>
        <a:p>
          <a:endParaRPr lang="en-US"/>
        </a:p>
      </dgm:t>
    </dgm:pt>
    <dgm:pt modelId="{819AB446-2864-4AC4-B9FE-0837C1A99482}" type="sibTrans" cxnId="{1C55D676-6181-4785-9B6B-B86D236584F9}">
      <dgm:prSet/>
      <dgm:spPr/>
      <dgm:t>
        <a:bodyPr/>
        <a:lstStyle/>
        <a:p>
          <a:endParaRPr lang="en-US"/>
        </a:p>
      </dgm:t>
    </dgm:pt>
    <dgm:pt modelId="{7DD2B8D8-7B22-4454-9958-CFA7C2A74FE7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B2FC3173-BC83-40D3-A34A-1FC5C4CC424B}" type="parTrans" cxnId="{B7FE62D7-70E5-403C-A6DF-E1A9A0E0BEAF}">
      <dgm:prSet/>
      <dgm:spPr/>
      <dgm:t>
        <a:bodyPr/>
        <a:lstStyle/>
        <a:p>
          <a:endParaRPr lang="en-US"/>
        </a:p>
      </dgm:t>
    </dgm:pt>
    <dgm:pt modelId="{2876C489-44DE-4B6E-9B7B-CCEA0895D538}" type="sibTrans" cxnId="{B7FE62D7-70E5-403C-A6DF-E1A9A0E0BEAF}">
      <dgm:prSet/>
      <dgm:spPr/>
      <dgm:t>
        <a:bodyPr/>
        <a:lstStyle/>
        <a:p>
          <a:endParaRPr lang="en-US"/>
        </a:p>
      </dgm:t>
    </dgm:pt>
    <dgm:pt modelId="{7786F643-94F0-472B-86F5-B8153129CFEB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E1A6A870-58C3-4546-82D6-5C382FCB2330}" type="parTrans" cxnId="{B3B5EAD0-0ED8-494E-B4D7-6D52465131B1}">
      <dgm:prSet/>
      <dgm:spPr/>
      <dgm:t>
        <a:bodyPr/>
        <a:lstStyle/>
        <a:p>
          <a:endParaRPr lang="en-US"/>
        </a:p>
      </dgm:t>
    </dgm:pt>
    <dgm:pt modelId="{326066B5-C1E8-46EF-AD41-931E68382408}" type="sibTrans" cxnId="{B3B5EAD0-0ED8-494E-B4D7-6D52465131B1}">
      <dgm:prSet/>
      <dgm:spPr/>
      <dgm:t>
        <a:bodyPr/>
        <a:lstStyle/>
        <a:p>
          <a:endParaRPr lang="en-US"/>
        </a:p>
      </dgm:t>
    </dgm:pt>
    <dgm:pt modelId="{D0CCFA27-D1D1-45DF-ACB5-7215ADC11DEE}">
      <dgm:prSet phldrT="[Text]"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D721B264-3BE0-4BEA-A509-27B5DF9677E1}" type="parTrans" cxnId="{CDA5DBF9-3A1E-4F0E-BD8E-04E085C2843F}">
      <dgm:prSet/>
      <dgm:spPr/>
      <dgm:t>
        <a:bodyPr/>
        <a:lstStyle/>
        <a:p>
          <a:endParaRPr lang="en-US"/>
        </a:p>
      </dgm:t>
    </dgm:pt>
    <dgm:pt modelId="{C0C465AE-016D-4EF2-9BB6-ABD52065FF0A}" type="sibTrans" cxnId="{CDA5DBF9-3A1E-4F0E-BD8E-04E085C2843F}">
      <dgm:prSet/>
      <dgm:spPr/>
      <dgm:t>
        <a:bodyPr/>
        <a:lstStyle/>
        <a:p>
          <a:endParaRPr lang="en-US"/>
        </a:p>
      </dgm:t>
    </dgm:pt>
    <dgm:pt modelId="{6FC05619-25D2-4877-80CD-0A50393BD347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Javascript</a:t>
          </a:r>
          <a:r>
            <a:rPr lang="en-US" dirty="0" smtClean="0"/>
            <a:t> DOM</a:t>
          </a:r>
          <a:endParaRPr lang="en-US" dirty="0"/>
        </a:p>
      </dgm:t>
    </dgm:pt>
    <dgm:pt modelId="{ABFB6CC5-1364-4396-8363-C69F546CE72A}" type="parTrans" cxnId="{04E1FBDF-142B-42E9-860D-62FCE8086F68}">
      <dgm:prSet/>
      <dgm:spPr/>
      <dgm:t>
        <a:bodyPr/>
        <a:lstStyle/>
        <a:p>
          <a:endParaRPr lang="en-US"/>
        </a:p>
      </dgm:t>
    </dgm:pt>
    <dgm:pt modelId="{6BEF6161-5E27-4E1D-919F-A95C3E79AE3C}" type="sibTrans" cxnId="{04E1FBDF-142B-42E9-860D-62FCE8086F68}">
      <dgm:prSet/>
      <dgm:spPr/>
      <dgm:t>
        <a:bodyPr/>
        <a:lstStyle/>
        <a:p>
          <a:endParaRPr lang="en-US"/>
        </a:p>
      </dgm:t>
    </dgm:pt>
    <dgm:pt modelId="{073582C7-7080-4CF3-AD25-A908FE648E86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Text: Hello DOM</a:t>
          </a:r>
          <a:endParaRPr lang="en-US" dirty="0"/>
        </a:p>
      </dgm:t>
    </dgm:pt>
    <dgm:pt modelId="{9B00AC4D-65D1-4E09-8967-1E236B055B53}" type="parTrans" cxnId="{0ACB7C1C-6EAF-4B7B-A40D-8AE54951ED58}">
      <dgm:prSet/>
      <dgm:spPr/>
      <dgm:t>
        <a:bodyPr/>
        <a:lstStyle/>
        <a:p>
          <a:endParaRPr lang="en-US"/>
        </a:p>
      </dgm:t>
    </dgm:pt>
    <dgm:pt modelId="{0A849B15-4C02-4125-9E71-16B18831DBF4}" type="sibTrans" cxnId="{0ACB7C1C-6EAF-4B7B-A40D-8AE54951ED58}">
      <dgm:prSet/>
      <dgm:spPr/>
      <dgm:t>
        <a:bodyPr/>
        <a:lstStyle/>
        <a:p>
          <a:endParaRPr lang="en-US"/>
        </a:p>
      </dgm:t>
    </dgm:pt>
    <dgm:pt modelId="{BBEA7DBF-DE61-4311-B10D-FFCD23F23A21}" type="pres">
      <dgm:prSet presAssocID="{309647EF-3165-4081-BF0A-39DFC7AC0AD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27ADAE-CF8F-431D-AAF9-31CEC9177216}" type="pres">
      <dgm:prSet presAssocID="{309647EF-3165-4081-BF0A-39DFC7AC0ADE}" presName="hierFlow" presStyleCnt="0"/>
      <dgm:spPr/>
    </dgm:pt>
    <dgm:pt modelId="{F67D556E-A641-476B-A7E3-936BB3C9C44A}" type="pres">
      <dgm:prSet presAssocID="{309647EF-3165-4081-BF0A-39DFC7AC0AD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DFB2A16-CF75-413D-9A2A-3F22918D9599}" type="pres">
      <dgm:prSet presAssocID="{9DCC4FDF-611C-41EE-891D-644F4099174B}" presName="Name14" presStyleCnt="0"/>
      <dgm:spPr/>
    </dgm:pt>
    <dgm:pt modelId="{53143132-6277-40C2-B4F7-8A414B461DE3}" type="pres">
      <dgm:prSet presAssocID="{9DCC4FDF-611C-41EE-891D-644F4099174B}" presName="level1Shape" presStyleLbl="node0" presStyleIdx="0" presStyleCnt="1">
        <dgm:presLayoutVars>
          <dgm:chPref val="3"/>
        </dgm:presLayoutVars>
      </dgm:prSet>
      <dgm:spPr/>
    </dgm:pt>
    <dgm:pt modelId="{4897C3F7-7CDC-4F41-8C80-F1C6EFF4A66C}" type="pres">
      <dgm:prSet presAssocID="{9DCC4FDF-611C-41EE-891D-644F4099174B}" presName="hierChild2" presStyleCnt="0"/>
      <dgm:spPr/>
    </dgm:pt>
    <dgm:pt modelId="{6690E045-4FB6-475E-B742-0078269EE679}" type="pres">
      <dgm:prSet presAssocID="{57AF65BA-5C00-42C4-9D61-6FDD3233CF2C}" presName="Name19" presStyleLbl="parChTrans1D2" presStyleIdx="0" presStyleCnt="1"/>
      <dgm:spPr/>
    </dgm:pt>
    <dgm:pt modelId="{48BF6FC1-7C34-46D2-8351-70396DD26430}" type="pres">
      <dgm:prSet presAssocID="{8FA8D0B8-75F3-4CE0-9E93-D2E8B8837015}" presName="Name21" presStyleCnt="0"/>
      <dgm:spPr/>
    </dgm:pt>
    <dgm:pt modelId="{4182930A-6D57-4D10-95FC-72C88D9C6E7F}" type="pres">
      <dgm:prSet presAssocID="{8FA8D0B8-75F3-4CE0-9E93-D2E8B8837015}" presName="level2Shape" presStyleLbl="node2" presStyleIdx="0" presStyleCnt="1"/>
      <dgm:spPr/>
    </dgm:pt>
    <dgm:pt modelId="{BD8A849C-1DFC-418F-B0F8-013233734552}" type="pres">
      <dgm:prSet presAssocID="{8FA8D0B8-75F3-4CE0-9E93-D2E8B8837015}" presName="hierChild3" presStyleCnt="0"/>
      <dgm:spPr/>
    </dgm:pt>
    <dgm:pt modelId="{E28060EF-F42B-4300-B4A6-D37A4FC63526}" type="pres">
      <dgm:prSet presAssocID="{4584DEA6-2CEA-464C-9EE4-6F24C5830DC1}" presName="Name19" presStyleLbl="parChTrans1D3" presStyleIdx="0" presStyleCnt="2"/>
      <dgm:spPr/>
    </dgm:pt>
    <dgm:pt modelId="{AC7C51BD-EB29-4C49-A948-091AF72F090E}" type="pres">
      <dgm:prSet presAssocID="{7FF9DAAF-9D95-44C0-8BC8-1F46FEA3E3EF}" presName="Name21" presStyleCnt="0"/>
      <dgm:spPr/>
    </dgm:pt>
    <dgm:pt modelId="{2E67AE13-0F31-4450-B9C9-00F68402CCC5}" type="pres">
      <dgm:prSet presAssocID="{7FF9DAAF-9D95-44C0-8BC8-1F46FEA3E3EF}" presName="level2Shape" presStyleLbl="node3" presStyleIdx="0" presStyleCnt="2"/>
      <dgm:spPr/>
    </dgm:pt>
    <dgm:pt modelId="{338DAB1F-8F49-4AD2-AF33-4820112E0E91}" type="pres">
      <dgm:prSet presAssocID="{7FF9DAAF-9D95-44C0-8BC8-1F46FEA3E3EF}" presName="hierChild3" presStyleCnt="0"/>
      <dgm:spPr/>
    </dgm:pt>
    <dgm:pt modelId="{05AB7A6D-3740-44EB-8636-EACAD39FA552}" type="pres">
      <dgm:prSet presAssocID="{D721B264-3BE0-4BEA-A509-27B5DF9677E1}" presName="Name19" presStyleLbl="parChTrans1D4" presStyleIdx="0" presStyleCnt="4"/>
      <dgm:spPr/>
    </dgm:pt>
    <dgm:pt modelId="{147AA63F-471F-4A58-8102-AC7B20C2D700}" type="pres">
      <dgm:prSet presAssocID="{D0CCFA27-D1D1-45DF-ACB5-7215ADC11DEE}" presName="Name21" presStyleCnt="0"/>
      <dgm:spPr/>
    </dgm:pt>
    <dgm:pt modelId="{540D6FA7-C300-4057-958A-978B60EFDD50}" type="pres">
      <dgm:prSet presAssocID="{D0CCFA27-D1D1-45DF-ACB5-7215ADC11DEE}" presName="level2Shape" presStyleLbl="node4" presStyleIdx="0" presStyleCnt="4"/>
      <dgm:spPr/>
    </dgm:pt>
    <dgm:pt modelId="{2CA57FCE-D0C8-42FB-A208-10A4FF9C35D9}" type="pres">
      <dgm:prSet presAssocID="{D0CCFA27-D1D1-45DF-ACB5-7215ADC11DEE}" presName="hierChild3" presStyleCnt="0"/>
      <dgm:spPr/>
    </dgm:pt>
    <dgm:pt modelId="{5412C775-5AF9-42D9-8204-D6AE7301970D}" type="pres">
      <dgm:prSet presAssocID="{ABFB6CC5-1364-4396-8363-C69F546CE72A}" presName="Name19" presStyleLbl="parChTrans1D4" presStyleIdx="1" presStyleCnt="4"/>
      <dgm:spPr/>
    </dgm:pt>
    <dgm:pt modelId="{6992165D-386E-4701-A0D2-AF68E6B3DD80}" type="pres">
      <dgm:prSet presAssocID="{6FC05619-25D2-4877-80CD-0A50393BD347}" presName="Name21" presStyleCnt="0"/>
      <dgm:spPr/>
    </dgm:pt>
    <dgm:pt modelId="{D5267A61-27E2-41E9-9E0E-E6A1426D7B6A}" type="pres">
      <dgm:prSet presAssocID="{6FC05619-25D2-4877-80CD-0A50393BD347}" presName="level2Shape" presStyleLbl="node4" presStyleIdx="1" presStyleCnt="4" custScaleX="203565"/>
      <dgm:spPr/>
    </dgm:pt>
    <dgm:pt modelId="{0728553E-56EA-4749-9352-1978AA9B415D}" type="pres">
      <dgm:prSet presAssocID="{6FC05619-25D2-4877-80CD-0A50393BD347}" presName="hierChild3" presStyleCnt="0"/>
      <dgm:spPr/>
    </dgm:pt>
    <dgm:pt modelId="{CA222B2B-9ACA-4294-B2FF-DA432CB21550}" type="pres">
      <dgm:prSet presAssocID="{B2FC3173-BC83-40D3-A34A-1FC5C4CC424B}" presName="Name19" presStyleLbl="parChTrans1D3" presStyleIdx="1" presStyleCnt="2"/>
      <dgm:spPr/>
    </dgm:pt>
    <dgm:pt modelId="{019E5158-4E6D-45DD-BB77-75D5FCF4D2FE}" type="pres">
      <dgm:prSet presAssocID="{7DD2B8D8-7B22-4454-9958-CFA7C2A74FE7}" presName="Name21" presStyleCnt="0"/>
      <dgm:spPr/>
    </dgm:pt>
    <dgm:pt modelId="{A8D78BED-554D-4431-B0B9-FF908C25C2E8}" type="pres">
      <dgm:prSet presAssocID="{7DD2B8D8-7B22-4454-9958-CFA7C2A74FE7}" presName="level2Shape" presStyleLbl="node3" presStyleIdx="1" presStyleCnt="2"/>
      <dgm:spPr/>
    </dgm:pt>
    <dgm:pt modelId="{43AEF1BE-3767-4A47-8773-417FFCDAC9C8}" type="pres">
      <dgm:prSet presAssocID="{7DD2B8D8-7B22-4454-9958-CFA7C2A74FE7}" presName="hierChild3" presStyleCnt="0"/>
      <dgm:spPr/>
    </dgm:pt>
    <dgm:pt modelId="{2B6780B9-F7F1-4F40-8029-97202CBB9D78}" type="pres">
      <dgm:prSet presAssocID="{E1A6A870-58C3-4546-82D6-5C382FCB2330}" presName="Name19" presStyleLbl="parChTrans1D4" presStyleIdx="2" presStyleCnt="4"/>
      <dgm:spPr/>
    </dgm:pt>
    <dgm:pt modelId="{F9718D43-287C-42DC-A36B-F4B08EBB002D}" type="pres">
      <dgm:prSet presAssocID="{7786F643-94F0-472B-86F5-B8153129CFEB}" presName="Name21" presStyleCnt="0"/>
      <dgm:spPr/>
    </dgm:pt>
    <dgm:pt modelId="{DC263DFD-4F3E-47F7-8751-0C26773086A0}" type="pres">
      <dgm:prSet presAssocID="{7786F643-94F0-472B-86F5-B8153129CFEB}" presName="level2Shape" presStyleLbl="node4" presStyleIdx="2" presStyleCnt="4"/>
      <dgm:spPr/>
    </dgm:pt>
    <dgm:pt modelId="{629F31CB-79A7-43CC-ABD2-1E1E6E4ED23D}" type="pres">
      <dgm:prSet presAssocID="{7786F643-94F0-472B-86F5-B8153129CFEB}" presName="hierChild3" presStyleCnt="0"/>
      <dgm:spPr/>
    </dgm:pt>
    <dgm:pt modelId="{3DDFD66F-E2CB-45C4-A57D-2AB939AD01BC}" type="pres">
      <dgm:prSet presAssocID="{9B00AC4D-65D1-4E09-8967-1E236B055B53}" presName="Name19" presStyleLbl="parChTrans1D4" presStyleIdx="3" presStyleCnt="4"/>
      <dgm:spPr/>
    </dgm:pt>
    <dgm:pt modelId="{5727B4A5-6749-493C-B83A-C33F7C080350}" type="pres">
      <dgm:prSet presAssocID="{073582C7-7080-4CF3-AD25-A908FE648E86}" presName="Name21" presStyleCnt="0"/>
      <dgm:spPr/>
    </dgm:pt>
    <dgm:pt modelId="{50DD1B99-3B2E-449D-9547-CBDBE6AF359C}" type="pres">
      <dgm:prSet presAssocID="{073582C7-7080-4CF3-AD25-A908FE648E86}" presName="level2Shape" presStyleLbl="node4" presStyleIdx="3" presStyleCnt="4" custScaleX="203565"/>
      <dgm:spPr/>
    </dgm:pt>
    <dgm:pt modelId="{A0A356F4-3D6A-4C7F-8A0C-0122A54C3053}" type="pres">
      <dgm:prSet presAssocID="{073582C7-7080-4CF3-AD25-A908FE648E86}" presName="hierChild3" presStyleCnt="0"/>
      <dgm:spPr/>
    </dgm:pt>
    <dgm:pt modelId="{253C26A2-8F90-4461-AFE5-FBDB5D3FD690}" type="pres">
      <dgm:prSet presAssocID="{309647EF-3165-4081-BF0A-39DFC7AC0ADE}" presName="bgShapesFlow" presStyleCnt="0"/>
      <dgm:spPr/>
    </dgm:pt>
  </dgm:ptLst>
  <dgm:cxnLst>
    <dgm:cxn modelId="{9DF3E3D8-5AB5-4A5E-BFD4-24520D8F30FC}" srcId="{9DCC4FDF-611C-41EE-891D-644F4099174B}" destId="{8FA8D0B8-75F3-4CE0-9E93-D2E8B8837015}" srcOrd="0" destOrd="0" parTransId="{57AF65BA-5C00-42C4-9D61-6FDD3233CF2C}" sibTransId="{D21693CE-931D-40E0-A888-BF4DB1C5775A}"/>
    <dgm:cxn modelId="{107A498E-A6F5-48D2-B2CC-F8ECAF66B254}" type="presOf" srcId="{ABFB6CC5-1364-4396-8363-C69F546CE72A}" destId="{5412C775-5AF9-42D9-8204-D6AE7301970D}" srcOrd="0" destOrd="0" presId="urn:microsoft.com/office/officeart/2005/8/layout/hierarchy6"/>
    <dgm:cxn modelId="{CDA5DBF9-3A1E-4F0E-BD8E-04E085C2843F}" srcId="{7FF9DAAF-9D95-44C0-8BC8-1F46FEA3E3EF}" destId="{D0CCFA27-D1D1-45DF-ACB5-7215ADC11DEE}" srcOrd="0" destOrd="0" parTransId="{D721B264-3BE0-4BEA-A509-27B5DF9677E1}" sibTransId="{C0C465AE-016D-4EF2-9BB6-ABD52065FF0A}"/>
    <dgm:cxn modelId="{B7FE62D7-70E5-403C-A6DF-E1A9A0E0BEAF}" srcId="{8FA8D0B8-75F3-4CE0-9E93-D2E8B8837015}" destId="{7DD2B8D8-7B22-4454-9958-CFA7C2A74FE7}" srcOrd="1" destOrd="0" parTransId="{B2FC3173-BC83-40D3-A34A-1FC5C4CC424B}" sibTransId="{2876C489-44DE-4B6E-9B7B-CCEA0895D538}"/>
    <dgm:cxn modelId="{D3F9211C-A737-4F13-87E3-FD3F608733DF}" type="presOf" srcId="{6FC05619-25D2-4877-80CD-0A50393BD347}" destId="{D5267A61-27E2-41E9-9E0E-E6A1426D7B6A}" srcOrd="0" destOrd="0" presId="urn:microsoft.com/office/officeart/2005/8/layout/hierarchy6"/>
    <dgm:cxn modelId="{669460B0-FFE3-42CE-8C59-25DCC012C450}" type="presOf" srcId="{7786F643-94F0-472B-86F5-B8153129CFEB}" destId="{DC263DFD-4F3E-47F7-8751-0C26773086A0}" srcOrd="0" destOrd="0" presId="urn:microsoft.com/office/officeart/2005/8/layout/hierarchy6"/>
    <dgm:cxn modelId="{BDE2492A-D567-4A4D-857E-F526342BE5C2}" type="presOf" srcId="{4584DEA6-2CEA-464C-9EE4-6F24C5830DC1}" destId="{E28060EF-F42B-4300-B4A6-D37A4FC63526}" srcOrd="0" destOrd="0" presId="urn:microsoft.com/office/officeart/2005/8/layout/hierarchy6"/>
    <dgm:cxn modelId="{FEC485D4-4A1F-4639-91A5-8BB1AC00E620}" type="presOf" srcId="{073582C7-7080-4CF3-AD25-A908FE648E86}" destId="{50DD1B99-3B2E-449D-9547-CBDBE6AF359C}" srcOrd="0" destOrd="0" presId="urn:microsoft.com/office/officeart/2005/8/layout/hierarchy6"/>
    <dgm:cxn modelId="{461DB09F-3E71-479F-92D8-3A7C02B9F402}" type="presOf" srcId="{57AF65BA-5C00-42C4-9D61-6FDD3233CF2C}" destId="{6690E045-4FB6-475E-B742-0078269EE679}" srcOrd="0" destOrd="0" presId="urn:microsoft.com/office/officeart/2005/8/layout/hierarchy6"/>
    <dgm:cxn modelId="{C23D79BB-864C-4327-BD55-8BAF26015ED3}" type="presOf" srcId="{9DCC4FDF-611C-41EE-891D-644F4099174B}" destId="{53143132-6277-40C2-B4F7-8A414B461DE3}" srcOrd="0" destOrd="0" presId="urn:microsoft.com/office/officeart/2005/8/layout/hierarchy6"/>
    <dgm:cxn modelId="{04E1FBDF-142B-42E9-860D-62FCE8086F68}" srcId="{D0CCFA27-D1D1-45DF-ACB5-7215ADC11DEE}" destId="{6FC05619-25D2-4877-80CD-0A50393BD347}" srcOrd="0" destOrd="0" parTransId="{ABFB6CC5-1364-4396-8363-C69F546CE72A}" sibTransId="{6BEF6161-5E27-4E1D-919F-A95C3E79AE3C}"/>
    <dgm:cxn modelId="{6C1A9E69-9E83-4E6B-A837-A34019043FF7}" type="presOf" srcId="{D0CCFA27-D1D1-45DF-ACB5-7215ADC11DEE}" destId="{540D6FA7-C300-4057-958A-978B60EFDD50}" srcOrd="0" destOrd="0" presId="urn:microsoft.com/office/officeart/2005/8/layout/hierarchy6"/>
    <dgm:cxn modelId="{601F0882-AC21-4DEC-8DB7-674C726884B3}" type="presOf" srcId="{7DD2B8D8-7B22-4454-9958-CFA7C2A74FE7}" destId="{A8D78BED-554D-4431-B0B9-FF908C25C2E8}" srcOrd="0" destOrd="0" presId="urn:microsoft.com/office/officeart/2005/8/layout/hierarchy6"/>
    <dgm:cxn modelId="{BBB5998F-AF61-4EF9-BF48-11E089E5A53F}" type="presOf" srcId="{8FA8D0B8-75F3-4CE0-9E93-D2E8B8837015}" destId="{4182930A-6D57-4D10-95FC-72C88D9C6E7F}" srcOrd="0" destOrd="0" presId="urn:microsoft.com/office/officeart/2005/8/layout/hierarchy6"/>
    <dgm:cxn modelId="{1C55D676-6181-4785-9B6B-B86D236584F9}" srcId="{8FA8D0B8-75F3-4CE0-9E93-D2E8B8837015}" destId="{7FF9DAAF-9D95-44C0-8BC8-1F46FEA3E3EF}" srcOrd="0" destOrd="0" parTransId="{4584DEA6-2CEA-464C-9EE4-6F24C5830DC1}" sibTransId="{819AB446-2864-4AC4-B9FE-0837C1A99482}"/>
    <dgm:cxn modelId="{C188A535-7437-455F-BE4B-B8171A8B6693}" type="presOf" srcId="{E1A6A870-58C3-4546-82D6-5C382FCB2330}" destId="{2B6780B9-F7F1-4F40-8029-97202CBB9D78}" srcOrd="0" destOrd="0" presId="urn:microsoft.com/office/officeart/2005/8/layout/hierarchy6"/>
    <dgm:cxn modelId="{760D32A3-562D-44F5-BFC2-86DEC1A1E548}" type="presOf" srcId="{9B00AC4D-65D1-4E09-8967-1E236B055B53}" destId="{3DDFD66F-E2CB-45C4-A57D-2AB939AD01BC}" srcOrd="0" destOrd="0" presId="urn:microsoft.com/office/officeart/2005/8/layout/hierarchy6"/>
    <dgm:cxn modelId="{FABF936B-4983-4F88-AA1D-08CE6127B049}" type="presOf" srcId="{7FF9DAAF-9D95-44C0-8BC8-1F46FEA3E3EF}" destId="{2E67AE13-0F31-4450-B9C9-00F68402CCC5}" srcOrd="0" destOrd="0" presId="urn:microsoft.com/office/officeart/2005/8/layout/hierarchy6"/>
    <dgm:cxn modelId="{B3B5EAD0-0ED8-494E-B4D7-6D52465131B1}" srcId="{7DD2B8D8-7B22-4454-9958-CFA7C2A74FE7}" destId="{7786F643-94F0-472B-86F5-B8153129CFEB}" srcOrd="0" destOrd="0" parTransId="{E1A6A870-58C3-4546-82D6-5C382FCB2330}" sibTransId="{326066B5-C1E8-46EF-AD41-931E68382408}"/>
    <dgm:cxn modelId="{6B2AEB06-43DB-49D9-9F1D-5A1083E82B91}" srcId="{309647EF-3165-4081-BF0A-39DFC7AC0ADE}" destId="{9DCC4FDF-611C-41EE-891D-644F4099174B}" srcOrd="0" destOrd="0" parTransId="{169631FE-97B4-43AE-82D7-4B6D3B5DF2ED}" sibTransId="{92E268AF-8296-4B67-8887-E313DE19FEFD}"/>
    <dgm:cxn modelId="{9E8FA7CA-3A78-443E-9C7B-F6BF7602257D}" type="presOf" srcId="{D721B264-3BE0-4BEA-A509-27B5DF9677E1}" destId="{05AB7A6D-3740-44EB-8636-EACAD39FA552}" srcOrd="0" destOrd="0" presId="urn:microsoft.com/office/officeart/2005/8/layout/hierarchy6"/>
    <dgm:cxn modelId="{C04D99AC-4521-4F76-8B5F-238E96D117D6}" type="presOf" srcId="{309647EF-3165-4081-BF0A-39DFC7AC0ADE}" destId="{BBEA7DBF-DE61-4311-B10D-FFCD23F23A21}" srcOrd="0" destOrd="0" presId="urn:microsoft.com/office/officeart/2005/8/layout/hierarchy6"/>
    <dgm:cxn modelId="{AB00AD3A-5256-46DF-A8FD-AB7F53D4AF48}" type="presOf" srcId="{B2FC3173-BC83-40D3-A34A-1FC5C4CC424B}" destId="{CA222B2B-9ACA-4294-B2FF-DA432CB21550}" srcOrd="0" destOrd="0" presId="urn:microsoft.com/office/officeart/2005/8/layout/hierarchy6"/>
    <dgm:cxn modelId="{0ACB7C1C-6EAF-4B7B-A40D-8AE54951ED58}" srcId="{7786F643-94F0-472B-86F5-B8153129CFEB}" destId="{073582C7-7080-4CF3-AD25-A908FE648E86}" srcOrd="0" destOrd="0" parTransId="{9B00AC4D-65D1-4E09-8967-1E236B055B53}" sibTransId="{0A849B15-4C02-4125-9E71-16B18831DBF4}"/>
    <dgm:cxn modelId="{2D61FDBF-6C5F-472F-B1DF-81CCDB4B78D6}" type="presParOf" srcId="{BBEA7DBF-DE61-4311-B10D-FFCD23F23A21}" destId="{2D27ADAE-CF8F-431D-AAF9-31CEC9177216}" srcOrd="0" destOrd="0" presId="urn:microsoft.com/office/officeart/2005/8/layout/hierarchy6"/>
    <dgm:cxn modelId="{D87EC9D6-3F97-4BF9-8C70-CB1B9A2B4DC3}" type="presParOf" srcId="{2D27ADAE-CF8F-431D-AAF9-31CEC9177216}" destId="{F67D556E-A641-476B-A7E3-936BB3C9C44A}" srcOrd="0" destOrd="0" presId="urn:microsoft.com/office/officeart/2005/8/layout/hierarchy6"/>
    <dgm:cxn modelId="{3574417A-8BE0-47FE-B064-FEAE8B499E2F}" type="presParOf" srcId="{F67D556E-A641-476B-A7E3-936BB3C9C44A}" destId="{5DFB2A16-CF75-413D-9A2A-3F22918D9599}" srcOrd="0" destOrd="0" presId="urn:microsoft.com/office/officeart/2005/8/layout/hierarchy6"/>
    <dgm:cxn modelId="{7D5B2412-09D4-4588-B7FC-B11C5C904E5D}" type="presParOf" srcId="{5DFB2A16-CF75-413D-9A2A-3F22918D9599}" destId="{53143132-6277-40C2-B4F7-8A414B461DE3}" srcOrd="0" destOrd="0" presId="urn:microsoft.com/office/officeart/2005/8/layout/hierarchy6"/>
    <dgm:cxn modelId="{27422221-E5E8-4059-9EC7-DA6C1606E7B2}" type="presParOf" srcId="{5DFB2A16-CF75-413D-9A2A-3F22918D9599}" destId="{4897C3F7-7CDC-4F41-8C80-F1C6EFF4A66C}" srcOrd="1" destOrd="0" presId="urn:microsoft.com/office/officeart/2005/8/layout/hierarchy6"/>
    <dgm:cxn modelId="{8C9CB51E-FE26-449A-B265-3FFDAF4FEA79}" type="presParOf" srcId="{4897C3F7-7CDC-4F41-8C80-F1C6EFF4A66C}" destId="{6690E045-4FB6-475E-B742-0078269EE679}" srcOrd="0" destOrd="0" presId="urn:microsoft.com/office/officeart/2005/8/layout/hierarchy6"/>
    <dgm:cxn modelId="{214E2878-3FCF-47B9-9E2C-B349E8E3DC4C}" type="presParOf" srcId="{4897C3F7-7CDC-4F41-8C80-F1C6EFF4A66C}" destId="{48BF6FC1-7C34-46D2-8351-70396DD26430}" srcOrd="1" destOrd="0" presId="urn:microsoft.com/office/officeart/2005/8/layout/hierarchy6"/>
    <dgm:cxn modelId="{5A330198-381F-4130-BDF6-CBB8CAFE0C05}" type="presParOf" srcId="{48BF6FC1-7C34-46D2-8351-70396DD26430}" destId="{4182930A-6D57-4D10-95FC-72C88D9C6E7F}" srcOrd="0" destOrd="0" presId="urn:microsoft.com/office/officeart/2005/8/layout/hierarchy6"/>
    <dgm:cxn modelId="{576FC9D1-DBA8-4F18-A5B5-A71969E03324}" type="presParOf" srcId="{48BF6FC1-7C34-46D2-8351-70396DD26430}" destId="{BD8A849C-1DFC-418F-B0F8-013233734552}" srcOrd="1" destOrd="0" presId="urn:microsoft.com/office/officeart/2005/8/layout/hierarchy6"/>
    <dgm:cxn modelId="{16A7BBFB-7A7A-4EE3-9D4C-FB80E7DD5A59}" type="presParOf" srcId="{BD8A849C-1DFC-418F-B0F8-013233734552}" destId="{E28060EF-F42B-4300-B4A6-D37A4FC63526}" srcOrd="0" destOrd="0" presId="urn:microsoft.com/office/officeart/2005/8/layout/hierarchy6"/>
    <dgm:cxn modelId="{AA0F433B-FB7A-4610-B1D7-A76BC6EC6E47}" type="presParOf" srcId="{BD8A849C-1DFC-418F-B0F8-013233734552}" destId="{AC7C51BD-EB29-4C49-A948-091AF72F090E}" srcOrd="1" destOrd="0" presId="urn:microsoft.com/office/officeart/2005/8/layout/hierarchy6"/>
    <dgm:cxn modelId="{5DBD538A-CB8D-431F-BFED-EBBFF4E340AE}" type="presParOf" srcId="{AC7C51BD-EB29-4C49-A948-091AF72F090E}" destId="{2E67AE13-0F31-4450-B9C9-00F68402CCC5}" srcOrd="0" destOrd="0" presId="urn:microsoft.com/office/officeart/2005/8/layout/hierarchy6"/>
    <dgm:cxn modelId="{DE6CE464-7FB5-4FCF-8040-F73E0EE4890A}" type="presParOf" srcId="{AC7C51BD-EB29-4C49-A948-091AF72F090E}" destId="{338DAB1F-8F49-4AD2-AF33-4820112E0E91}" srcOrd="1" destOrd="0" presId="urn:microsoft.com/office/officeart/2005/8/layout/hierarchy6"/>
    <dgm:cxn modelId="{2E27EC24-2343-4906-834F-8B06F7D57CDE}" type="presParOf" srcId="{338DAB1F-8F49-4AD2-AF33-4820112E0E91}" destId="{05AB7A6D-3740-44EB-8636-EACAD39FA552}" srcOrd="0" destOrd="0" presId="urn:microsoft.com/office/officeart/2005/8/layout/hierarchy6"/>
    <dgm:cxn modelId="{78A0FFF3-867B-425F-A7E3-C32B6171E96A}" type="presParOf" srcId="{338DAB1F-8F49-4AD2-AF33-4820112E0E91}" destId="{147AA63F-471F-4A58-8102-AC7B20C2D700}" srcOrd="1" destOrd="0" presId="urn:microsoft.com/office/officeart/2005/8/layout/hierarchy6"/>
    <dgm:cxn modelId="{6D90B80C-73A5-4DB0-B499-1910B45702D5}" type="presParOf" srcId="{147AA63F-471F-4A58-8102-AC7B20C2D700}" destId="{540D6FA7-C300-4057-958A-978B60EFDD50}" srcOrd="0" destOrd="0" presId="urn:microsoft.com/office/officeart/2005/8/layout/hierarchy6"/>
    <dgm:cxn modelId="{B5E150BA-5641-4737-B588-597724577357}" type="presParOf" srcId="{147AA63F-471F-4A58-8102-AC7B20C2D700}" destId="{2CA57FCE-D0C8-42FB-A208-10A4FF9C35D9}" srcOrd="1" destOrd="0" presId="urn:microsoft.com/office/officeart/2005/8/layout/hierarchy6"/>
    <dgm:cxn modelId="{CBF71DC5-DE85-4303-8584-66796DF24E8A}" type="presParOf" srcId="{2CA57FCE-D0C8-42FB-A208-10A4FF9C35D9}" destId="{5412C775-5AF9-42D9-8204-D6AE7301970D}" srcOrd="0" destOrd="0" presId="urn:microsoft.com/office/officeart/2005/8/layout/hierarchy6"/>
    <dgm:cxn modelId="{3E182836-402B-4768-A9F9-773F9073DA04}" type="presParOf" srcId="{2CA57FCE-D0C8-42FB-A208-10A4FF9C35D9}" destId="{6992165D-386E-4701-A0D2-AF68E6B3DD80}" srcOrd="1" destOrd="0" presId="urn:microsoft.com/office/officeart/2005/8/layout/hierarchy6"/>
    <dgm:cxn modelId="{ED46BC02-1CE8-45A9-9891-DD58B6F97187}" type="presParOf" srcId="{6992165D-386E-4701-A0D2-AF68E6B3DD80}" destId="{D5267A61-27E2-41E9-9E0E-E6A1426D7B6A}" srcOrd="0" destOrd="0" presId="urn:microsoft.com/office/officeart/2005/8/layout/hierarchy6"/>
    <dgm:cxn modelId="{35A8366A-B14A-4219-9EB5-C97C94498269}" type="presParOf" srcId="{6992165D-386E-4701-A0D2-AF68E6B3DD80}" destId="{0728553E-56EA-4749-9352-1978AA9B415D}" srcOrd="1" destOrd="0" presId="urn:microsoft.com/office/officeart/2005/8/layout/hierarchy6"/>
    <dgm:cxn modelId="{AE1D1627-0BA6-46DD-A9A1-2A2E864EB848}" type="presParOf" srcId="{BD8A849C-1DFC-418F-B0F8-013233734552}" destId="{CA222B2B-9ACA-4294-B2FF-DA432CB21550}" srcOrd="2" destOrd="0" presId="urn:microsoft.com/office/officeart/2005/8/layout/hierarchy6"/>
    <dgm:cxn modelId="{DF368373-1361-4888-98D5-BC34A57CEE99}" type="presParOf" srcId="{BD8A849C-1DFC-418F-B0F8-013233734552}" destId="{019E5158-4E6D-45DD-BB77-75D5FCF4D2FE}" srcOrd="3" destOrd="0" presId="urn:microsoft.com/office/officeart/2005/8/layout/hierarchy6"/>
    <dgm:cxn modelId="{8886B034-E6D1-4A48-8816-BF361831B515}" type="presParOf" srcId="{019E5158-4E6D-45DD-BB77-75D5FCF4D2FE}" destId="{A8D78BED-554D-4431-B0B9-FF908C25C2E8}" srcOrd="0" destOrd="0" presId="urn:microsoft.com/office/officeart/2005/8/layout/hierarchy6"/>
    <dgm:cxn modelId="{CB797807-BC2C-4F68-8B2D-D155C37E7CC8}" type="presParOf" srcId="{019E5158-4E6D-45DD-BB77-75D5FCF4D2FE}" destId="{43AEF1BE-3767-4A47-8773-417FFCDAC9C8}" srcOrd="1" destOrd="0" presId="urn:microsoft.com/office/officeart/2005/8/layout/hierarchy6"/>
    <dgm:cxn modelId="{10A7D58D-3B27-4294-B001-1CB04BEE3DCE}" type="presParOf" srcId="{43AEF1BE-3767-4A47-8773-417FFCDAC9C8}" destId="{2B6780B9-F7F1-4F40-8029-97202CBB9D78}" srcOrd="0" destOrd="0" presId="urn:microsoft.com/office/officeart/2005/8/layout/hierarchy6"/>
    <dgm:cxn modelId="{1303DEC2-6BB9-45C4-B861-9A4A2AB67FD3}" type="presParOf" srcId="{43AEF1BE-3767-4A47-8773-417FFCDAC9C8}" destId="{F9718D43-287C-42DC-A36B-F4B08EBB002D}" srcOrd="1" destOrd="0" presId="urn:microsoft.com/office/officeart/2005/8/layout/hierarchy6"/>
    <dgm:cxn modelId="{EB1E8B5F-A882-4702-9734-309C33F192D2}" type="presParOf" srcId="{F9718D43-287C-42DC-A36B-F4B08EBB002D}" destId="{DC263DFD-4F3E-47F7-8751-0C26773086A0}" srcOrd="0" destOrd="0" presId="urn:microsoft.com/office/officeart/2005/8/layout/hierarchy6"/>
    <dgm:cxn modelId="{6C8B7361-50BE-43C0-B813-3AC8A8730C55}" type="presParOf" srcId="{F9718D43-287C-42DC-A36B-F4B08EBB002D}" destId="{629F31CB-79A7-43CC-ABD2-1E1E6E4ED23D}" srcOrd="1" destOrd="0" presId="urn:microsoft.com/office/officeart/2005/8/layout/hierarchy6"/>
    <dgm:cxn modelId="{0AD1A38B-8C83-426B-A7F2-2B16D3F85182}" type="presParOf" srcId="{629F31CB-79A7-43CC-ABD2-1E1E6E4ED23D}" destId="{3DDFD66F-E2CB-45C4-A57D-2AB939AD01BC}" srcOrd="0" destOrd="0" presId="urn:microsoft.com/office/officeart/2005/8/layout/hierarchy6"/>
    <dgm:cxn modelId="{52BA81DB-E478-4DE4-AC71-897D90A9B636}" type="presParOf" srcId="{629F31CB-79A7-43CC-ABD2-1E1E6E4ED23D}" destId="{5727B4A5-6749-493C-B83A-C33F7C080350}" srcOrd="1" destOrd="0" presId="urn:microsoft.com/office/officeart/2005/8/layout/hierarchy6"/>
    <dgm:cxn modelId="{0A24A7C4-B13C-4648-B8A2-5F5DD799925B}" type="presParOf" srcId="{5727B4A5-6749-493C-B83A-C33F7C080350}" destId="{50DD1B99-3B2E-449D-9547-CBDBE6AF359C}" srcOrd="0" destOrd="0" presId="urn:microsoft.com/office/officeart/2005/8/layout/hierarchy6"/>
    <dgm:cxn modelId="{237C9250-5881-4DD3-9C5C-DCCA9F372967}" type="presParOf" srcId="{5727B4A5-6749-493C-B83A-C33F7C080350}" destId="{A0A356F4-3D6A-4C7F-8A0C-0122A54C3053}" srcOrd="1" destOrd="0" presId="urn:microsoft.com/office/officeart/2005/8/layout/hierarchy6"/>
    <dgm:cxn modelId="{D509ECDA-CAFA-43B0-997B-0F996F41EF2A}" type="presParOf" srcId="{BBEA7DBF-DE61-4311-B10D-FFCD23F23A21}" destId="{253C26A2-8F90-4461-AFE5-FBDB5D3FD69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62DE2E-B7F5-42D6-8D86-BAE7EB85705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6A72B21A-B64A-442D-9BD3-203F1F44A62B}">
      <dgm:prSet phldrT="[Text]" custT="1"/>
      <dgm:spPr/>
      <dgm:t>
        <a:bodyPr/>
        <a:lstStyle/>
        <a:p>
          <a:r>
            <a:rPr lang="en-US" sz="1800" dirty="0" smtClean="0"/>
            <a:t>element</a:t>
          </a:r>
          <a:endParaRPr lang="en-US" sz="1800" dirty="0"/>
        </a:p>
      </dgm:t>
    </dgm:pt>
    <dgm:pt modelId="{9F73EF60-5762-4503-BD24-FD9744912EF6}" type="parTrans" cxnId="{ABFCE537-C399-422A-A66C-6DA8CAF5F941}">
      <dgm:prSet/>
      <dgm:spPr/>
      <dgm:t>
        <a:bodyPr/>
        <a:lstStyle/>
        <a:p>
          <a:endParaRPr lang="en-US" sz="4000"/>
        </a:p>
      </dgm:t>
    </dgm:pt>
    <dgm:pt modelId="{14AA8159-0E24-4933-885B-C42167E30FC6}" type="sibTrans" cxnId="{ABFCE537-C399-422A-A66C-6DA8CAF5F941}">
      <dgm:prSet/>
      <dgm:spPr/>
      <dgm:t>
        <a:bodyPr/>
        <a:lstStyle/>
        <a:p>
          <a:endParaRPr lang="en-US" sz="4000"/>
        </a:p>
      </dgm:t>
    </dgm:pt>
    <dgm:pt modelId="{FDC23509-7B4E-4A3D-852A-657C544DE00B}">
      <dgm:prSet custT="1"/>
      <dgm:spPr/>
      <dgm:t>
        <a:bodyPr/>
        <a:lstStyle/>
        <a:p>
          <a:r>
            <a:rPr lang="en-US" sz="1800" dirty="0" smtClean="0"/>
            <a:t>attribute</a:t>
          </a:r>
          <a:endParaRPr lang="en-US" sz="1800" dirty="0"/>
        </a:p>
      </dgm:t>
    </dgm:pt>
    <dgm:pt modelId="{FA024375-D679-4E4B-A5DE-82538348790D}" type="parTrans" cxnId="{8FF619F2-C8A9-4FA7-8606-6E4A2548BDAE}">
      <dgm:prSet/>
      <dgm:spPr/>
      <dgm:t>
        <a:bodyPr/>
        <a:lstStyle/>
        <a:p>
          <a:endParaRPr lang="en-US" sz="4000"/>
        </a:p>
      </dgm:t>
    </dgm:pt>
    <dgm:pt modelId="{48F3E081-EB43-464F-AE55-275B26691B2B}" type="sibTrans" cxnId="{8FF619F2-C8A9-4FA7-8606-6E4A2548BDAE}">
      <dgm:prSet/>
      <dgm:spPr/>
      <dgm:t>
        <a:bodyPr/>
        <a:lstStyle/>
        <a:p>
          <a:endParaRPr lang="en-US" sz="4000"/>
        </a:p>
      </dgm:t>
    </dgm:pt>
    <dgm:pt modelId="{B8192746-20C8-423D-89B0-C4763F8D93A9}">
      <dgm:prSet custT="1"/>
      <dgm:spPr/>
      <dgm:t>
        <a:bodyPr/>
        <a:lstStyle/>
        <a:p>
          <a:r>
            <a:rPr lang="en-US" sz="1800" dirty="0" smtClean="0"/>
            <a:t>text </a:t>
          </a:r>
          <a:endParaRPr lang="en-US" sz="1800" dirty="0"/>
        </a:p>
      </dgm:t>
    </dgm:pt>
    <dgm:pt modelId="{F21F4109-95AF-46F8-A4DF-60CC8837BBBA}" type="parTrans" cxnId="{CAEBA056-5B65-4673-9172-24B0E724DF9D}">
      <dgm:prSet/>
      <dgm:spPr/>
      <dgm:t>
        <a:bodyPr/>
        <a:lstStyle/>
        <a:p>
          <a:endParaRPr lang="en-US" sz="4000"/>
        </a:p>
      </dgm:t>
    </dgm:pt>
    <dgm:pt modelId="{39F26782-9754-4254-9CDC-50D65B19D9B3}" type="sibTrans" cxnId="{CAEBA056-5B65-4673-9172-24B0E724DF9D}">
      <dgm:prSet/>
      <dgm:spPr/>
      <dgm:t>
        <a:bodyPr/>
        <a:lstStyle/>
        <a:p>
          <a:endParaRPr lang="en-US" sz="4000"/>
        </a:p>
      </dgm:t>
    </dgm:pt>
    <dgm:pt modelId="{C7239C38-A36B-4ADE-9442-684B48AAF787}">
      <dgm:prSet custT="1"/>
      <dgm:spPr/>
      <dgm:t>
        <a:bodyPr/>
        <a:lstStyle/>
        <a:p>
          <a:r>
            <a:rPr lang="en-US" sz="1800" dirty="0" smtClean="0"/>
            <a:t>Document</a:t>
          </a:r>
          <a:endParaRPr lang="en-US" sz="1800" dirty="0"/>
        </a:p>
      </dgm:t>
    </dgm:pt>
    <dgm:pt modelId="{E31E7ED3-A2B7-495B-B1F9-10BF689EF77C}" type="parTrans" cxnId="{CE7ACC95-5423-409E-8364-36B27FEFB004}">
      <dgm:prSet/>
      <dgm:spPr/>
      <dgm:t>
        <a:bodyPr/>
        <a:lstStyle/>
        <a:p>
          <a:endParaRPr lang="en-US" sz="4000"/>
        </a:p>
      </dgm:t>
    </dgm:pt>
    <dgm:pt modelId="{0DC6AF4B-3339-4968-B4B2-FFB76248168D}" type="sibTrans" cxnId="{CE7ACC95-5423-409E-8364-36B27FEFB004}">
      <dgm:prSet/>
      <dgm:spPr/>
      <dgm:t>
        <a:bodyPr/>
        <a:lstStyle/>
        <a:p>
          <a:endParaRPr lang="en-US" sz="4000"/>
        </a:p>
      </dgm:t>
    </dgm:pt>
    <dgm:pt modelId="{CA9E9AA2-02DC-4BF7-99AB-CA36E7940E43}" type="pres">
      <dgm:prSet presAssocID="{E262DE2E-B7F5-42D6-8D86-BAE7EB85705F}" presName="compositeShape" presStyleCnt="0">
        <dgm:presLayoutVars>
          <dgm:dir/>
          <dgm:resizeHandles/>
        </dgm:presLayoutVars>
      </dgm:prSet>
      <dgm:spPr/>
    </dgm:pt>
    <dgm:pt modelId="{4CE23A83-8B25-483B-8D7E-26D64E3F2721}" type="pres">
      <dgm:prSet presAssocID="{E262DE2E-B7F5-42D6-8D86-BAE7EB85705F}" presName="pyramid" presStyleLbl="node1" presStyleIdx="0" presStyleCnt="1"/>
      <dgm:spPr/>
    </dgm:pt>
    <dgm:pt modelId="{E61B9D38-575B-4295-9B04-DFA273EC0BD4}" type="pres">
      <dgm:prSet presAssocID="{E262DE2E-B7F5-42D6-8D86-BAE7EB85705F}" presName="theList" presStyleCnt="0"/>
      <dgm:spPr/>
    </dgm:pt>
    <dgm:pt modelId="{1B13DD71-B488-4FE8-B4F9-7337B13AF345}" type="pres">
      <dgm:prSet presAssocID="{6A72B21A-B64A-442D-9BD3-203F1F44A62B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2142-8D65-45BC-9CBA-8DFE85051244}" type="pres">
      <dgm:prSet presAssocID="{6A72B21A-B64A-442D-9BD3-203F1F44A62B}" presName="aSpace" presStyleCnt="0"/>
      <dgm:spPr/>
    </dgm:pt>
    <dgm:pt modelId="{5A990766-9F5D-4E64-A92D-34D4FC6AA2A2}" type="pres">
      <dgm:prSet presAssocID="{FDC23509-7B4E-4A3D-852A-657C544DE00B}" presName="aNode" presStyleLbl="fgAcc1" presStyleIdx="1" presStyleCnt="4">
        <dgm:presLayoutVars>
          <dgm:bulletEnabled val="1"/>
        </dgm:presLayoutVars>
      </dgm:prSet>
      <dgm:spPr/>
    </dgm:pt>
    <dgm:pt modelId="{064EC23C-F2B8-4734-BA32-AE3D97108659}" type="pres">
      <dgm:prSet presAssocID="{FDC23509-7B4E-4A3D-852A-657C544DE00B}" presName="aSpace" presStyleCnt="0"/>
      <dgm:spPr/>
    </dgm:pt>
    <dgm:pt modelId="{8380C421-7961-4C3E-996A-A211E6F7B557}" type="pres">
      <dgm:prSet presAssocID="{B8192746-20C8-423D-89B0-C4763F8D93A9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65BC8-B830-4015-8635-C9660F33E4C1}" type="pres">
      <dgm:prSet presAssocID="{B8192746-20C8-423D-89B0-C4763F8D93A9}" presName="aSpace" presStyleCnt="0"/>
      <dgm:spPr/>
    </dgm:pt>
    <dgm:pt modelId="{DC4D5B9A-508D-4767-A1F0-99372388FCAE}" type="pres">
      <dgm:prSet presAssocID="{C7239C38-A36B-4ADE-9442-684B48AAF787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DAB58-9A93-4578-AC3B-898E0AAF8163}" type="pres">
      <dgm:prSet presAssocID="{C7239C38-A36B-4ADE-9442-684B48AAF787}" presName="aSpace" presStyleCnt="0"/>
      <dgm:spPr/>
    </dgm:pt>
  </dgm:ptLst>
  <dgm:cxnLst>
    <dgm:cxn modelId="{CB9F9C8F-F9D8-4681-8848-059ED2F11CFF}" type="presOf" srcId="{B8192746-20C8-423D-89B0-C4763F8D93A9}" destId="{8380C421-7961-4C3E-996A-A211E6F7B557}" srcOrd="0" destOrd="0" presId="urn:microsoft.com/office/officeart/2005/8/layout/pyramid2"/>
    <dgm:cxn modelId="{CE7ACC95-5423-409E-8364-36B27FEFB004}" srcId="{E262DE2E-B7F5-42D6-8D86-BAE7EB85705F}" destId="{C7239C38-A36B-4ADE-9442-684B48AAF787}" srcOrd="3" destOrd="0" parTransId="{E31E7ED3-A2B7-495B-B1F9-10BF689EF77C}" sibTransId="{0DC6AF4B-3339-4968-B4B2-FFB76248168D}"/>
    <dgm:cxn modelId="{FDFBA8B7-B22E-4A79-89CB-129CE9F61EAA}" type="presOf" srcId="{FDC23509-7B4E-4A3D-852A-657C544DE00B}" destId="{5A990766-9F5D-4E64-A92D-34D4FC6AA2A2}" srcOrd="0" destOrd="0" presId="urn:microsoft.com/office/officeart/2005/8/layout/pyramid2"/>
    <dgm:cxn modelId="{CAEBA056-5B65-4673-9172-24B0E724DF9D}" srcId="{E262DE2E-B7F5-42D6-8D86-BAE7EB85705F}" destId="{B8192746-20C8-423D-89B0-C4763F8D93A9}" srcOrd="2" destOrd="0" parTransId="{F21F4109-95AF-46F8-A4DF-60CC8837BBBA}" sibTransId="{39F26782-9754-4254-9CDC-50D65B19D9B3}"/>
    <dgm:cxn modelId="{0E6078A1-D163-4F6D-892F-F8EE5ED7D651}" type="presOf" srcId="{6A72B21A-B64A-442D-9BD3-203F1F44A62B}" destId="{1B13DD71-B488-4FE8-B4F9-7337B13AF345}" srcOrd="0" destOrd="0" presId="urn:microsoft.com/office/officeart/2005/8/layout/pyramid2"/>
    <dgm:cxn modelId="{ABFCE537-C399-422A-A66C-6DA8CAF5F941}" srcId="{E262DE2E-B7F5-42D6-8D86-BAE7EB85705F}" destId="{6A72B21A-B64A-442D-9BD3-203F1F44A62B}" srcOrd="0" destOrd="0" parTransId="{9F73EF60-5762-4503-BD24-FD9744912EF6}" sibTransId="{14AA8159-0E24-4933-885B-C42167E30FC6}"/>
    <dgm:cxn modelId="{31D089D0-BE3F-40CB-BE6E-F20B5A673F8C}" type="presOf" srcId="{C7239C38-A36B-4ADE-9442-684B48AAF787}" destId="{DC4D5B9A-508D-4767-A1F0-99372388FCAE}" srcOrd="0" destOrd="0" presId="urn:microsoft.com/office/officeart/2005/8/layout/pyramid2"/>
    <dgm:cxn modelId="{8FF619F2-C8A9-4FA7-8606-6E4A2548BDAE}" srcId="{E262DE2E-B7F5-42D6-8D86-BAE7EB85705F}" destId="{FDC23509-7B4E-4A3D-852A-657C544DE00B}" srcOrd="1" destOrd="0" parTransId="{FA024375-D679-4E4B-A5DE-82538348790D}" sibTransId="{48F3E081-EB43-464F-AE55-275B26691B2B}"/>
    <dgm:cxn modelId="{3B39CCF1-36FE-47EF-8815-EEABDECA8D83}" type="presOf" srcId="{E262DE2E-B7F5-42D6-8D86-BAE7EB85705F}" destId="{CA9E9AA2-02DC-4BF7-99AB-CA36E7940E43}" srcOrd="0" destOrd="0" presId="urn:microsoft.com/office/officeart/2005/8/layout/pyramid2"/>
    <dgm:cxn modelId="{0D0E4FEB-435D-42B6-8502-1AEF80DE78B6}" type="presParOf" srcId="{CA9E9AA2-02DC-4BF7-99AB-CA36E7940E43}" destId="{4CE23A83-8B25-483B-8D7E-26D64E3F2721}" srcOrd="0" destOrd="0" presId="urn:microsoft.com/office/officeart/2005/8/layout/pyramid2"/>
    <dgm:cxn modelId="{A69D7F1B-BEAA-4F5C-AAE5-8792295285DD}" type="presParOf" srcId="{CA9E9AA2-02DC-4BF7-99AB-CA36E7940E43}" destId="{E61B9D38-575B-4295-9B04-DFA273EC0BD4}" srcOrd="1" destOrd="0" presId="urn:microsoft.com/office/officeart/2005/8/layout/pyramid2"/>
    <dgm:cxn modelId="{2161EEB8-CFFC-4A68-9A4B-214184242D9B}" type="presParOf" srcId="{E61B9D38-575B-4295-9B04-DFA273EC0BD4}" destId="{1B13DD71-B488-4FE8-B4F9-7337B13AF345}" srcOrd="0" destOrd="0" presId="urn:microsoft.com/office/officeart/2005/8/layout/pyramid2"/>
    <dgm:cxn modelId="{F43F6453-A584-4A40-B73B-12DFB756A2E8}" type="presParOf" srcId="{E61B9D38-575B-4295-9B04-DFA273EC0BD4}" destId="{CA262142-8D65-45BC-9CBA-8DFE85051244}" srcOrd="1" destOrd="0" presId="urn:microsoft.com/office/officeart/2005/8/layout/pyramid2"/>
    <dgm:cxn modelId="{3888762E-6840-43C9-B92A-B969754FCEEA}" type="presParOf" srcId="{E61B9D38-575B-4295-9B04-DFA273EC0BD4}" destId="{5A990766-9F5D-4E64-A92D-34D4FC6AA2A2}" srcOrd="2" destOrd="0" presId="urn:microsoft.com/office/officeart/2005/8/layout/pyramid2"/>
    <dgm:cxn modelId="{0FE4AF0C-17E5-45CD-A3A7-FF8B2B3D7267}" type="presParOf" srcId="{E61B9D38-575B-4295-9B04-DFA273EC0BD4}" destId="{064EC23C-F2B8-4734-BA32-AE3D97108659}" srcOrd="3" destOrd="0" presId="urn:microsoft.com/office/officeart/2005/8/layout/pyramid2"/>
    <dgm:cxn modelId="{3C9A76FA-6E9E-4448-908A-6DDD2C4B76AD}" type="presParOf" srcId="{E61B9D38-575B-4295-9B04-DFA273EC0BD4}" destId="{8380C421-7961-4C3E-996A-A211E6F7B557}" srcOrd="4" destOrd="0" presId="urn:microsoft.com/office/officeart/2005/8/layout/pyramid2"/>
    <dgm:cxn modelId="{034903CB-D70E-4436-B533-F937C0AD1B66}" type="presParOf" srcId="{E61B9D38-575B-4295-9B04-DFA273EC0BD4}" destId="{2B265BC8-B830-4015-8635-C9660F33E4C1}" srcOrd="5" destOrd="0" presId="urn:microsoft.com/office/officeart/2005/8/layout/pyramid2"/>
    <dgm:cxn modelId="{98237C3B-1053-49E5-AC4F-39201CE3821A}" type="presParOf" srcId="{E61B9D38-575B-4295-9B04-DFA273EC0BD4}" destId="{DC4D5B9A-508D-4767-A1F0-99372388FCAE}" srcOrd="6" destOrd="0" presId="urn:microsoft.com/office/officeart/2005/8/layout/pyramid2"/>
    <dgm:cxn modelId="{D005F6E5-989C-4A8C-8C61-566A5C87B68C}" type="presParOf" srcId="{E61B9D38-575B-4295-9B04-DFA273EC0BD4}" destId="{B4EDAB58-9A93-4578-AC3B-898E0AAF8163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43132-6277-40C2-B4F7-8A414B461DE3}">
      <dsp:nvSpPr>
        <dsp:cNvPr id="0" name=""/>
        <dsp:cNvSpPr/>
      </dsp:nvSpPr>
      <dsp:spPr>
        <a:xfrm>
          <a:off x="3930415" y="2144"/>
          <a:ext cx="1054568" cy="7030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Document</a:t>
          </a:r>
          <a:endParaRPr lang="en-US" sz="1600" kern="1200" dirty="0"/>
        </a:p>
      </dsp:txBody>
      <dsp:txXfrm>
        <a:off x="3951006" y="22735"/>
        <a:ext cx="1013386" cy="661863"/>
      </dsp:txXfrm>
    </dsp:sp>
    <dsp:sp modelId="{6690E045-4FB6-475E-B742-0078269EE679}">
      <dsp:nvSpPr>
        <dsp:cNvPr id="0" name=""/>
        <dsp:cNvSpPr/>
      </dsp:nvSpPr>
      <dsp:spPr>
        <a:xfrm>
          <a:off x="4411980" y="705190"/>
          <a:ext cx="91440" cy="281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21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2930A-6D57-4D10-95FC-72C88D9C6E7F}">
      <dsp:nvSpPr>
        <dsp:cNvPr id="0" name=""/>
        <dsp:cNvSpPr/>
      </dsp:nvSpPr>
      <dsp:spPr>
        <a:xfrm>
          <a:off x="3930415" y="986408"/>
          <a:ext cx="1054568" cy="70304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html</a:t>
          </a:r>
          <a:endParaRPr lang="en-US" sz="1600" kern="1200" dirty="0"/>
        </a:p>
      </dsp:txBody>
      <dsp:txXfrm>
        <a:off x="3951006" y="1006999"/>
        <a:ext cx="1013386" cy="661863"/>
      </dsp:txXfrm>
    </dsp:sp>
    <dsp:sp modelId="{E28060EF-F42B-4300-B4A6-D37A4FC63526}">
      <dsp:nvSpPr>
        <dsp:cNvPr id="0" name=""/>
        <dsp:cNvSpPr/>
      </dsp:nvSpPr>
      <dsp:spPr>
        <a:xfrm>
          <a:off x="3226148" y="1689454"/>
          <a:ext cx="1231551" cy="281218"/>
        </a:xfrm>
        <a:custGeom>
          <a:avLst/>
          <a:gdLst/>
          <a:ahLst/>
          <a:cxnLst/>
          <a:rect l="0" t="0" r="0" b="0"/>
          <a:pathLst>
            <a:path>
              <a:moveTo>
                <a:pt x="1231551" y="0"/>
              </a:moveTo>
              <a:lnTo>
                <a:pt x="1231551" y="140609"/>
              </a:lnTo>
              <a:lnTo>
                <a:pt x="0" y="140609"/>
              </a:lnTo>
              <a:lnTo>
                <a:pt x="0" y="28121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7AE13-0F31-4450-B9C9-00F68402CCC5}">
      <dsp:nvSpPr>
        <dsp:cNvPr id="0" name=""/>
        <dsp:cNvSpPr/>
      </dsp:nvSpPr>
      <dsp:spPr>
        <a:xfrm>
          <a:off x="2698864" y="1970672"/>
          <a:ext cx="1054568" cy="703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Head</a:t>
          </a:r>
          <a:endParaRPr lang="en-US" sz="1600" kern="1200" dirty="0"/>
        </a:p>
      </dsp:txBody>
      <dsp:txXfrm>
        <a:off x="2719455" y="1991263"/>
        <a:ext cx="1013386" cy="661863"/>
      </dsp:txXfrm>
    </dsp:sp>
    <dsp:sp modelId="{05AB7A6D-3740-44EB-8636-EACAD39FA552}">
      <dsp:nvSpPr>
        <dsp:cNvPr id="0" name=""/>
        <dsp:cNvSpPr/>
      </dsp:nvSpPr>
      <dsp:spPr>
        <a:xfrm>
          <a:off x="3180428" y="2673717"/>
          <a:ext cx="91440" cy="281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21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D6FA7-C300-4057-958A-978B60EFDD50}">
      <dsp:nvSpPr>
        <dsp:cNvPr id="0" name=""/>
        <dsp:cNvSpPr/>
      </dsp:nvSpPr>
      <dsp:spPr>
        <a:xfrm>
          <a:off x="2698864" y="2954935"/>
          <a:ext cx="1054568" cy="7030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Title</a:t>
          </a:r>
          <a:endParaRPr lang="en-US" sz="1600" kern="1200" dirty="0"/>
        </a:p>
      </dsp:txBody>
      <dsp:txXfrm>
        <a:off x="2719455" y="2975526"/>
        <a:ext cx="1013386" cy="661863"/>
      </dsp:txXfrm>
    </dsp:sp>
    <dsp:sp modelId="{5412C775-5AF9-42D9-8204-D6AE7301970D}">
      <dsp:nvSpPr>
        <dsp:cNvPr id="0" name=""/>
        <dsp:cNvSpPr/>
      </dsp:nvSpPr>
      <dsp:spPr>
        <a:xfrm>
          <a:off x="3180428" y="3657981"/>
          <a:ext cx="91440" cy="281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21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267A61-27E2-41E9-9E0E-E6A1426D7B6A}">
      <dsp:nvSpPr>
        <dsp:cNvPr id="0" name=""/>
        <dsp:cNvSpPr/>
      </dsp:nvSpPr>
      <dsp:spPr>
        <a:xfrm>
          <a:off x="2152783" y="3939199"/>
          <a:ext cx="2146731" cy="70304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Javascript</a:t>
          </a:r>
          <a:r>
            <a:rPr lang="en-US" sz="1600" kern="1200" dirty="0" smtClean="0"/>
            <a:t> DOM</a:t>
          </a:r>
          <a:endParaRPr lang="en-US" sz="1600" kern="1200" dirty="0"/>
        </a:p>
      </dsp:txBody>
      <dsp:txXfrm>
        <a:off x="2173374" y="3959790"/>
        <a:ext cx="2105549" cy="661863"/>
      </dsp:txXfrm>
    </dsp:sp>
    <dsp:sp modelId="{CA222B2B-9ACA-4294-B2FF-DA432CB21550}">
      <dsp:nvSpPr>
        <dsp:cNvPr id="0" name=""/>
        <dsp:cNvSpPr/>
      </dsp:nvSpPr>
      <dsp:spPr>
        <a:xfrm>
          <a:off x="4457700" y="1689454"/>
          <a:ext cx="1231551" cy="281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609"/>
              </a:lnTo>
              <a:lnTo>
                <a:pt x="1231551" y="140609"/>
              </a:lnTo>
              <a:lnTo>
                <a:pt x="1231551" y="28121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78BED-554D-4431-B0B9-FF908C25C2E8}">
      <dsp:nvSpPr>
        <dsp:cNvPr id="0" name=""/>
        <dsp:cNvSpPr/>
      </dsp:nvSpPr>
      <dsp:spPr>
        <a:xfrm>
          <a:off x="5161967" y="1970672"/>
          <a:ext cx="1054568" cy="703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body</a:t>
          </a:r>
          <a:endParaRPr lang="en-US" sz="1600" kern="1200" dirty="0"/>
        </a:p>
      </dsp:txBody>
      <dsp:txXfrm>
        <a:off x="5182558" y="1991263"/>
        <a:ext cx="1013386" cy="661863"/>
      </dsp:txXfrm>
    </dsp:sp>
    <dsp:sp modelId="{2B6780B9-F7F1-4F40-8029-97202CBB9D78}">
      <dsp:nvSpPr>
        <dsp:cNvPr id="0" name=""/>
        <dsp:cNvSpPr/>
      </dsp:nvSpPr>
      <dsp:spPr>
        <a:xfrm>
          <a:off x="5643531" y="2673717"/>
          <a:ext cx="91440" cy="281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21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63DFD-4F3E-47F7-8751-0C26773086A0}">
      <dsp:nvSpPr>
        <dsp:cNvPr id="0" name=""/>
        <dsp:cNvSpPr/>
      </dsp:nvSpPr>
      <dsp:spPr>
        <a:xfrm>
          <a:off x="5161967" y="2954935"/>
          <a:ext cx="1054568" cy="7030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</a:t>
          </a:r>
          <a:endParaRPr lang="en-US" sz="1600" kern="1200" dirty="0"/>
        </a:p>
      </dsp:txBody>
      <dsp:txXfrm>
        <a:off x="5182558" y="2975526"/>
        <a:ext cx="1013386" cy="661863"/>
      </dsp:txXfrm>
    </dsp:sp>
    <dsp:sp modelId="{3DDFD66F-E2CB-45C4-A57D-2AB939AD01BC}">
      <dsp:nvSpPr>
        <dsp:cNvPr id="0" name=""/>
        <dsp:cNvSpPr/>
      </dsp:nvSpPr>
      <dsp:spPr>
        <a:xfrm>
          <a:off x="5643531" y="3657981"/>
          <a:ext cx="91440" cy="281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21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D1B99-3B2E-449D-9547-CBDBE6AF359C}">
      <dsp:nvSpPr>
        <dsp:cNvPr id="0" name=""/>
        <dsp:cNvSpPr/>
      </dsp:nvSpPr>
      <dsp:spPr>
        <a:xfrm>
          <a:off x="4615885" y="3939199"/>
          <a:ext cx="2146731" cy="70304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Text: Hello DOM</a:t>
          </a:r>
          <a:endParaRPr lang="en-US" sz="1600" kern="1200" dirty="0"/>
        </a:p>
      </dsp:txBody>
      <dsp:txXfrm>
        <a:off x="4636476" y="3959790"/>
        <a:ext cx="2105549" cy="661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23A83-8B25-483B-8D7E-26D64E3F2721}">
      <dsp:nvSpPr>
        <dsp:cNvPr id="0" name=""/>
        <dsp:cNvSpPr/>
      </dsp:nvSpPr>
      <dsp:spPr>
        <a:xfrm>
          <a:off x="287654" y="0"/>
          <a:ext cx="3276600" cy="32766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3DD71-B488-4FE8-B4F9-7337B13AF345}">
      <dsp:nvSpPr>
        <dsp:cNvPr id="0" name=""/>
        <dsp:cNvSpPr/>
      </dsp:nvSpPr>
      <dsp:spPr>
        <a:xfrm>
          <a:off x="1925954" y="327979"/>
          <a:ext cx="2129790" cy="58236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element</a:t>
          </a:r>
          <a:endParaRPr lang="en-US" sz="1800" kern="1200" dirty="0"/>
        </a:p>
      </dsp:txBody>
      <dsp:txXfrm>
        <a:off x="1954383" y="356408"/>
        <a:ext cx="2072932" cy="525506"/>
      </dsp:txXfrm>
    </dsp:sp>
    <dsp:sp modelId="{5A990766-9F5D-4E64-A92D-34D4FC6AA2A2}">
      <dsp:nvSpPr>
        <dsp:cNvPr id="0" name=""/>
        <dsp:cNvSpPr/>
      </dsp:nvSpPr>
      <dsp:spPr>
        <a:xfrm>
          <a:off x="1925954" y="983139"/>
          <a:ext cx="2129790" cy="58236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attribute</a:t>
          </a:r>
          <a:endParaRPr lang="en-US" sz="1800" kern="1200" dirty="0"/>
        </a:p>
      </dsp:txBody>
      <dsp:txXfrm>
        <a:off x="1954383" y="1011568"/>
        <a:ext cx="2072932" cy="525506"/>
      </dsp:txXfrm>
    </dsp:sp>
    <dsp:sp modelId="{8380C421-7961-4C3E-996A-A211E6F7B557}">
      <dsp:nvSpPr>
        <dsp:cNvPr id="0" name=""/>
        <dsp:cNvSpPr/>
      </dsp:nvSpPr>
      <dsp:spPr>
        <a:xfrm>
          <a:off x="1925954" y="1638300"/>
          <a:ext cx="2129790" cy="58236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text </a:t>
          </a:r>
          <a:endParaRPr lang="en-US" sz="1800" kern="1200" dirty="0"/>
        </a:p>
      </dsp:txBody>
      <dsp:txXfrm>
        <a:off x="1954383" y="1666729"/>
        <a:ext cx="2072932" cy="525506"/>
      </dsp:txXfrm>
    </dsp:sp>
    <dsp:sp modelId="{DC4D5B9A-508D-4767-A1F0-99372388FCAE}">
      <dsp:nvSpPr>
        <dsp:cNvPr id="0" name=""/>
        <dsp:cNvSpPr/>
      </dsp:nvSpPr>
      <dsp:spPr>
        <a:xfrm>
          <a:off x="1925954" y="2293460"/>
          <a:ext cx="2129790" cy="58236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Document</a:t>
          </a:r>
          <a:endParaRPr lang="en-US" sz="1800" kern="1200" dirty="0"/>
        </a:p>
      </dsp:txBody>
      <dsp:txXfrm>
        <a:off x="1954383" y="2321889"/>
        <a:ext cx="2072932" cy="525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07T12:49:11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5736 9059,'21'0,"85"0,-85 0,21 0,22 0,-43 0,43 0,168 0,-126 0,0 0,21 22,21-22,-42 0,21 21,423 63,-317-41,0 20,-64-42,22 22,42-43,296 0,-339 0,-41 0,-44 0,44 0,-1 0,42 0,170 0,-254 0,-21 0,-22-21,1-1,-22 1,43 0,190-64,-169 43,-22 21,1-21,0 20,-22 22,1-21,-1 21,-42 0,0-21,22 21,20 0,1 0,42 0,-1 0,44 0,337 0,-337 0,-1 0,0 0,-21 0,-64 0,1 0,-1 0,1 0,-22 0,22 21,169 0,-149 1,1-22,21 21,-22-21,22 21,42-21,-42 0,-21 0,0 0,-22 21</inkml:trace>
  <inkml:trace contextRef="#ctx0" brushRef="#br0" timeOffset="5106.8213">16129 7281,'42'-21,"22"21,20-42,22 21,85-43,41 22,-20-22,360-41,-382 83,-63 1,-21 21,0 0,-22 0,-20 0,-1 0,1 0,-43 0,21 0,64 64,-42-64,20 42,-20 0,21 1,-22-1,22 43,84 105,-105-126,-1-22,-21 22,1-22,-22-21,0 21,85-42,-43 22,-41 20,20 0,0 1,-21-22,1 21,-1 43,0-64,-21 0,0 21,0 64,0-63,0-22,0 21,0 0,0-20,-64 62,43-20,-21-1,0 1,20-1,-41-20,-170 126,106-84,-42-1,21-41,21-22,0 42,21-63,-106 21,127-21,1 0,20 0,1 0,20 0,-62 0,41 0,1 0,-1 0,1 0,-1 0,1 0,-1 0,43 0,-64 0,43 0,21-21,0 21,-22-21,1 0,21 21,-22-21,-20 0,-43-64,64 64,-1-22,22 22,0-21,21 21,-21 21,21-21,-42 21,20-43,-20 22,0 0,-1 0,22 0,0-1,-21 22,-43 22,22-1,20 0,22-21,-21 0,21 0,-22-42,22 42,0-22,0 1,0 0,-1 21,22-42,0 21,0-1,-21-20,21 21,0 0,-21-22,21-20,0 42,0-149,0 107,0-1,0 43,0 0,0 0,21-191,0 128,1-1,-22 0,0 22,0 42,0-1,0 1,0 0,0-21,0 21,0-22,0 22,-22 21</inkml:trace>
  <inkml:trace contextRef="#ctx0" brushRef="#br0" timeOffset="30121.4016">14647 11642,'0'42,"21"-21,0-21,-21 21,22-21,20 0,-21-21,85-63,-43-1,22-42,127-191,-149 234,22-43,-64 84,0 1,0 42</inkml:trace>
  <inkml:trace contextRef="#ctx0" brushRef="#br0" timeOffset="35566.254">10710 13907,'21'0,"22"0,-22 0,0 0,0 0,0 0,0 0,1 0,-1 0,0 0,0 0,0 0,0 0,1 0</inkml:trace>
  <inkml:trace contextRef="#ctx0" brushRef="#br0" timeOffset="36481.0362">11536 13970,'63'42,"-42"-42,43 0,-22 0,-21 0,0 0,1 0</inkml:trace>
  <inkml:trace contextRef="#ctx0" brushRef="#br0" timeOffset="37379.5269">12171 14012,'21'0,"21"0,-21 0,22 0,-22 0,21 0,0 0,1 0,84 0,-106 0,0 0,-21 22</inkml:trace>
  <inkml:trace contextRef="#ctx0" brushRef="#br0" timeOffset="44157.0654">14668 12679,'0'0,"0"-21,0 0,-21 21,21-22,-21 1,0 21,0-21,-1 0,1 21,0 0,-21-21,21 21,21-21,-22 21,-20-22,21 22,0 0,0-21,-1 21,-41 0,21 0,20 0,-20 0,21 21,0 1,21-1,-21 21,-22 0,1 1,0 20,20 22,1-22,-21-20,21 20,0-20,-1-22,1-21,21 21,0 42,-21-41,0 20,0 0,0 1,21-22,0 63,-22-41,22-1,0 0,0-20,0 41,0 22,0-43,0 43,0-64,22-21,-22 21,21 0,21 64,-21-43,0-42,-21 21,22 1,-1-1,42 0,-42 0,1 0,-1-21,42 0,-42 0,22 0,-22 0,0 0,0 0,0 0,1 0,-1-21,63 0,-62 0,-1-22,21 43,-21-21,22-63,62-86,-62 128,-43 21,21 21,-21-21,0-43,0 22,21-1,-21-20,21-1,-21 43,0 0,0 0,0 0,0 0,0-22,0 22,0-21,0 21,0-1,0 1,0-21,0 0,21-64,-21 63,0 22,0 0,0 0,0-21,0-1,0 1,0 21</inkml:trace>
  <inkml:trace contextRef="#ctx0" brushRef="#br0" timeOffset="49811.1329">9694 15706,'64'0,"-22"0,-21 0,127 0,-84 0,-1 0,22 0,-22 0,22 0,-21 0,105 0,-84 0,-22 0,-42 0,43 0,-1 0,107 0,-107 0,1 0,-1 0,22 0,-22 0,107 0,-107 0,22 0,-1 0,22 0,148-43,-190 43,-1 0,-42 0,1 0,41 0,-21 0,-20 0,20-21,0 21,64 0,-64 0,1 0,-22 0,0 0,21 0,1 0,20 0,1 0,-22 0,64 0,-43 0,-20 0,41 0,-41 0,41 0,22 0,-42 0,-1 0,-42 0,43 0,-22 0,-21 0,43 0,-22 0,-21 0,1 0,-1 0,0 0,0 0,21 0,22 0,84 0,-84 0,-1 0,1 0,-22 0,21 0,-20 0,-22 0,42 0,-20 0,-22 0,21 0,1 0,-22 0,0 0,21 0</inkml:trace>
  <inkml:trace contextRef="#ctx0" brushRef="#br0" timeOffset="190819.3086">10625 12510,'64'21,"-1"0,22-21,21 21,42-21,0 21,64-21,0 0,20 0,-83 0,168 21,-232-21,-43 0,-21 22,22-22,-22 0,-21 21,21 21,21 0,1 43,20-21,22 63,42 211,-127-274,21-22,-21-21,0 0,0 106,0 0,0 64,0 105,0-275,0 22,0-22,-21 0,-22 21,1-20,0-22,-85 21,84 0,-41-21,-22 0,-21 0,-21 0,-212-85,233 43,42 21,-21 0,22 21,-22 0,21-22,-169 22,191 0,20 0,-41 0,20 0,-20 0,-1 0,-21 0,64 0,-1 0,22 0,0-21,21 0,0 0,0 0,0 0,0-1,0 1,0-21,-21 21,21 0,0-1,0 1,0-21,0-85,0 63,0 43,0 0,0 0,0 0,0-22,0 22,21-42,64-107,-64 107,0 21,0-1,-21 22,21-21,1-1,20 1,85-127,-64 105,-41 1,-1 42,-21-1</inkml:trace>
  <inkml:trace contextRef="#ctx0" brushRef="#br0" timeOffset="192569.4558">14499 12404,'0'42,"21"0,-21 1,42-43,-20 21,-1-21,21 0,22-85,-1 22,64-43,233-148,-297 212,-20-1,-1 22,-21 21</inkml:trace>
  <inkml:trace contextRef="#ctx0" brushRef="#br0" timeOffset="199128.268">9652 15600,'0'0,"84"0,22 0,42 0,43 0,-1 0,403 0,-360 42,-64-42,43 0,-22 0,1 0,-43 0,64 0,-128 21,1-21,-21 0,63 0,-22 0,44 22,-1-22,-64 21,22-21,-21 0,148 0,-170 0,1 0,-1 0,1 0,-22 0,0 0,1 0,-1 0,0 0,-20 0,-1 0,0 0,21 0,1-21,-22 21,42 0,22 0,-22-22,1 22,-43 0,21 0,1 0,-1-21,22 21,-22 0,-21 0,0 0,0 0,22 0,-1 0,0-21,22 21,-43 0</inkml:trace>
  <inkml:trace contextRef="#ctx0" brushRef="#br0" timeOffset="208990.3242">9588 14393,'0'64,"0"105,0-105,0-43,0 21,0-21,0 22,0-22,0 42,0-20,0-22,0 0,0 21,0-20,0-1,0 0,0 0,0 0,0 0,0 1,0-1,0 21,0-21,21 0,-21 1,0-1,0 0,22 21,-22-21,0 43,21-22,-21-21</inkml:trace>
  <inkml:trace contextRef="#ctx0" brushRef="#br0" timeOffset="213675.1598">9969 14415,'0'0,"85"0,-22 0,86 0,-44 0,86 0,-22 0,64 0,127-43,-212 43,-42 0,42 0,-42 0,42 0,0 0,-42 0,21 0,233 0,-212 0,-42 0,42 0,-42 0,-21 0,-1 0,1-21,0 0,20 21,213-64,-191 43,-64 21,-20 0,-22 0,0 0,0 0,22 0,-22 0,-21 21,0 1,0-1,0 0,0 42,0-20,0 84,0-64,0 1,0-1,0-20,0 41,0 1,0-22,0-20,0 20,0 1,0 63,0-85,0 0,0-20,0-1,0 0,0 21,0-21,0 1,0-1</inkml:trace>
  <inkml:trace contextRef="#ctx0" brushRef="#br0" timeOffset="214777.6773">15367 15685,'-212'232,"106"-62,0-1,1-42,41-42,43-43,0 0,0-20,21-1,-22 0,1 0,-42 64,63-43,-21 0,-1-20,22-1,-42 42,0 1,21-22,-85 64,85-85</inkml:trace>
  <inkml:trace contextRef="#ctx0" brushRef="#br0" timeOffset="215883.4193">14330 16108,'21'42,"21"1,22-22,-22 0,43 21,-43-21,148 85,-126-63,-43-1,21-21,1 21,-1 1,22-1,84 106,-64-84,-41-43,20 0,-63 0,21-21,1 21,-1-21,0 22,0-22</inkml:trace>
  <inkml:trace contextRef="#ctx0" brushRef="#br0" timeOffset="217344.8173">18563 12404,'-21'0,"0"0,-1 21,22 21,-42 43,-43 42,22-64,42 1,0-1,21-41,0 41,0-21,42-20,0-1,64 0,-42 0,-22 21,0-20,-21-1,43 21,-22-21,22 22,-43-43,-21 21,0 0,0 0,0 0,0 0,-42 22,-1-22,1-21,-22 21,-126 21,63-20,63-22,22 0,0 0,21 0</inkml:trace>
  <inkml:trace contextRef="#ctx0" brushRef="#br0" timeOffset="219168.3926">19367 13018,'0'0,"-42"0,-22 0,64 21,-21 0,21 0,0 21,-21 1,0 41,21-62,-21 20,21-21,0 0,21 0,0-21,0 0,0 0,43-84,-22-1,43-21,-85 22,0 105,0 0,21 21,0 43,0-22,1-20,-1-22,-21 0,0 0,0 0,0 1,0 20,0-21</inkml:trace>
  <inkml:trace contextRef="#ctx0" brushRef="#br0" timeOffset="220649.1392">19812 12404,'0'0,"0"21,0 0,0 21,0 1,0 20,0-20,0 20,0 1,0-22,0 0,21-21,-21 22,0 84,0-43,0-20,0-43,0 21,21 1,-21 20,0-20,0-1,21 0,0 1,-21-1,22-42</inkml:trace>
  <inkml:trace contextRef="#ctx0" brushRef="#br0" timeOffset="222184.7957">20320 12975,'0'0,"-21"21,-22-21,22 43,21-22,0 0,-21 64,21-64,0 0,21-21,0 0,43 0,-22 0,-21 0,0 0,1 0,-1 0,-21-21,0 0,21 0,0-43,0 43,-21 0,21 21,-21 21,0 0,0 43,0-1,0 1,22-1,-1-42,-21 22,21-43,-21 21,21-21</inkml:trace>
  <inkml:trace contextRef="#ctx0" brushRef="#br0" timeOffset="223497.6481">20722 11938,'21'106,"-21"-43,42 43,-20-21,-22 0,21 20,0-20,-21 0,21-1,-21-20,0-1,0-20,0-22,0 0,21 21,-21 1,0-22,21 0,-21 0,22-21,-1-21,85-64,63-20,-84 20,126 0,86 1,-276 84,0 127,-21-106,0 21,0-21,0 0,0 1,0-1,0 21,0-21</inkml:trace>
  <inkml:trace contextRef="#ctx0" brushRef="#br0" timeOffset="224248.472">22606 11261,'0'106,"0"-1,0 44,21-22,0 42,21 21,-20 1,-1 105,0-232,-21-43,21 0,-21 0</inkml:trace>
  <inkml:trace contextRef="#ctx0" brushRef="#br0" timeOffset="224812.3405">22817 13081</inkml:trace>
  <inkml:trace contextRef="#ctx0" brushRef="#br0" timeOffset="234048.6838">4487 11621,'0'0,"0"-64,21 1,0-1,43 1,148-128,-128 128,43 20,-42 43,21 0,-22 0,1 0,-43 0,64 43,-63-1,-1 0,64 106,-85-84,0 21,-21-43,0 21,0 22,-21 0,-85 84,-21-21,21 22,-84 168,126-211,-20 0,41 43,1-86,21 22,0-42,21-22,0 21,0-41,0 20,0 0,0-21,0 22,0-22,0 0,0 0,0 0</inkml:trace>
  <inkml:trace contextRef="#ctx0" brushRef="#br0" timeOffset="234631.5564">4910 14224</inkml:trace>
  <inkml:trace contextRef="#ctx0" brushRef="#br0" timeOffset="239988.3249">6794 9885,'-21'0,"-42"0,20 0,-465-64,254 64,-21 0,21 0,-42 43,42-1,84 43,43-1,0-41,43 20,-234 234,170-107,42 22,0-64,1 21,41-42,-21 21,43-21,21 22,0 253,21-296,0 42,0 0,21-21,21 21,22 21,-1-42,43 22,169 274,-148-275,-63-21,20 42,-20-42,-22-63,1-1,-1-41,21 20,1-21,21 64,296 63,-191-85,64-20,21 63,-21-64,-63 43,-1-64,1-21,105-127,43-297,656-761,-678 889,106-128,-211 128,-64 84,-42 43,21-127,-106 148,0 42,-21-21,0 42,0 22,0-22,-127-21,85 43,-21 20,-1-20,1-1,-1 1,-126-107,105 149,-42 0,-85 21,22 0,-22-21,64 21,-191-106,297 85,0 0,20 21,1 0,-63-21,20-1,-63-20,64 21,20 21,1-21,21 0,-64-43,64 43,0 0,-22 21,22 0,0 0,0 0,21-21</inkml:trace>
  <inkml:trace contextRef="#ctx0" brushRef="#br0" timeOffset="245407.2798">3535 3387,'0'0,"-22"0,22 21,0 0,-21 21,0 22,0 21,0-43,21 0,0 43,0-22,0-20,21-1,42 0,-20 1,84-1,-64-42,1 21,-22-21,-21 0,22 0,-22 0,21 0,0-63,22-1,-1-42,-20 22,-1 41,-21 1,-21 21,0 0,0 0,-84-106,62 84,1-20,0 42,0-1,0 1,21 0,-21 21,-1 0,1 0,-21 0,21 0,-43 0,22 0,21 0,-22 0,22 0,0 0,21 21,0 0,-21-21,21 22,-21-1</inkml:trace>
  <inkml:trace contextRef="#ctx0" brushRef="#br0" timeOffset="246736.8499">3767 4085,'0'21,"0"22,0-1,0 0,0 1,0 41,0-62,0 20,0-21,0 0,0 0,0 1</inkml:trace>
  <inkml:trace contextRef="#ctx0" brushRef="#br0" timeOffset="247632.4294">3725 4191,'0'0,"-21"21,21 0,-21-21,0 43,-1-22,1 21,21-21,-21 1,0-1,0 0,21 21,-43 1,22-43,21-22,0-20</inkml:trace>
  <inkml:trace contextRef="#ctx0" brushRef="#br0" timeOffset="248598.1251">3789 4233,'21'0,"21"22,106 83,-84-83,-1-1,-63 0,21 0,1-21</inkml:trace>
  <inkml:trace contextRef="#ctx0" brushRef="#br0" timeOffset="249617.8841">3810 4572,'0'21,"0"22,0-22,0 0,-127 127,63-84,1-22,42 0,-1-21,22-63,0 21,22-21,-22 20,21 1,0 21,0-21,0 21</inkml:trace>
  <inkml:trace contextRef="#ctx0" brushRef="#br0" timeOffset="250608.6535">3746 4699,'21'0,"1"0,20 0,21 21,-41 0,20 1,-21-22,21 21,-42 0,127 21,-105-42,-1 0</inkml:trace>
  <inkml:trace contextRef="#ctx0" brushRef="#br0" timeOffset="253725.4244">5059 4297,'0'0,"0"-42,0-22,0-63,0 64,0 20,0 22,0-21,0 21,0-1,0-20,0 0,-22-1,22-20,-42-64,21 106,0-22,21 1,-21 0,-1 42,1-43,-21 22,42 0,-106-64,85 64,-21-21,20 21,-20 0,21-22,0 43,-22-21,-20 0,-1-21,-105-1,127 1,21 21,-1 21,1-21,-42 21,20 0,22 0,-21 0,-22 0,43 0,-42 0,20 21,22 0,-21-21,0 42,-1 1,-20-1,20 21,-20 1,-1-1,64-41,-21-22,21 21,0 0,-42 0,-43 64,22-1,-64 22,84-42,1-22,21-21,21 22,-42 41,42-41,0-1,-22 21,22 1,-21-1,21 64,0-84,0-1,0-21,0 0,21 22,22-1,-43 0,42 1,-21-1,0-21,22 0,41 64,-41-85,-1 42,-21-20,22 20,-22-21,0-21,21 42,1-20,-1-22,-21 21,21 0,1-21,41 63,-41-63,-43 22,42-1,-21-21,0 21,22-21,-43 21,21-21,0 0,0 0,64 21,-22-21,-41 0,20 0,0 0,1 0,-22 0,85 0,-64 0,0 0,-21 0,1-21,20 0,127-106,-105 85,-22-1,0 1,-42 21,22 21,-22-21,0-1,21-20,0 0,21 21,-42-22,21 1,1 21,-1 0,0-22,-21 1,21 42,0-21,-21 0,21 21,-21-22,0 1,0-21,22 0,-22 20</inkml:trace>
  <inkml:trace contextRef="#ctx0" brushRef="#br0" timeOffset="257442.5568">4699 3895,'21'-21,"0"21,0 0,43 0,20 0,1 0,21 0,338-43,-253 43,-43 0,-42 0,-43 0,-20 0,-22 0,0 0</inkml:trace>
  <inkml:trace contextRef="#ctx0" brushRef="#br0" timeOffset="259525.0728">5969 3620,'0'21,"0"0,21 0,21-21,-42 21,43 0,-22 1,0-22,0 0,-21 21,21-21,-21 21,21-21,1 21,-22 0,0 0,0 1,-22-22,22 21,0 21,-42-21,21 22,0-22,21 0,-21-21,21 21,0 0,0 0,0-42</inkml:trace>
  <inkml:trace contextRef="#ctx0" brushRef="#br0" timeOffset="268738.8775">17399 12785,'0'0,"-21"-106,-1 21,22-42,0 43,0 41,0-41,22-1,232-233,-85 128,21-1,-41 64,-22 22,21 20,63-21,1 0,571-232,-465 253,-22-21,43 0,-43 22,-42 62,0 22,-63-42,-1 21,-84 0,190 21,-148 0,-42 0,21 21,0 42,-42 1,0-1,20 43,1 0,-21-21,21-1,127 86,-149-64,-20-64,-1 0,1 22,-43-1,0 1,0 42,-21-43,0 22,0-22,21-20,1 126,-22-42,0-21,0 0,0 21,0-64,0 22,0 63,0-106,-22 22,-20 20,0 22,-22-21,-147 190,62-106,22-20,-84 62,41-63,22-21,-21 43,-360 211,402-318,-43 22,65-43,20-21,43-21,-22 0,-148 64,-63-43,42-21,-105 64,20-43,43 21,-148-42,232 0,22 0,0 0,20-42,-41-43,-149-21,233 43,43 20,-22 1,-21 0,64-1,-64-20,-84-64,126 63,1 1,-1-43,-20 21,62 1,-20-86,42 128,-21-21,21-1,0-21,0 43,0-43,0 1,0-86,0 86,0 20,0 43,0 0,0 0,21 21,-21-21,21-22,85-105,-64 106,-20-1,-1 43,42-63,-20 21,-43-1,21 43,0-42,0 42,-21-21</inkml:trace>
  <inkml:trace contextRef="#ctx0" brushRef="#br0" timeOffset="274373.5899">1799 9589,'-21'-64,"21"22,-21-85,21 106,0-64,0 0,0-21,0-42,0 64,0-22,0 21,42-211,-21 148,0 42,22-21,-22-21,42-22,-42 64,22 1,-22 20,21 0,106-169,-63 85,21-22,0 22,-43 84,-63 22,21 42,-21 0,0-43,0 43,22-21,-22-22,21-21,0 1,0 41,-21 1,21 0,22-43,-22 43,21-1,0-20,-42 21,22-1,-22 22</inkml:trace>
  <inkml:trace contextRef="#ctx0" brushRef="#br0" timeOffset="275579.308">2709 5525,'0'0,"0"-22,21 1,0 21,1-21,-22 0,0 0,21 21,63-64,-62 22,-1 21,0 21,-21 21,0 0,0 21,21-20,-21-1,21-21,0 0,-21 21,0 0,22 21,-1-20,0-1,-21 0</inkml:trace>
  <inkml:trace contextRef="#ctx0" brushRef="#br0" timeOffset="279617.9172">995 572,'21'21,"21"85,0-64,1 0,41 64,1 21,21-42,0 63,0-21,-22-42,-41-22,105 149,-106-149,-21 1,0-43,1 21,-1 1,0-22,-21 0,0 0,21 0,21 43,1-1,-22 1,0-22,21 0,-20-20,-1-22,-21 21,42 42,0-20,22 20,-22-21,-21-20,1-1,-22 0,21 0,0 0,21 0,-21 1,-21-1,22-21,-1 21,-21 0,0 0,21-21,0 21</inkml:trace>
  <inkml:trace contextRef="#ctx0" brushRef="#br0" timeOffset="281378.1465">2667 2477,'0'21,"0"0,0 0,0 21,0 43,0-43,21-20,-21-1,0 0,21 0,-21 0,21 0,-42-21,0 0,0 0,21 22,-43-1,1-21,-43 42,43-42,21 0,0 0,21 21</inkml:trace>
  <inkml:trace contextRef="#ctx0" brushRef="#br0" timeOffset="284917.553">8424 847,'0'0,"-21"0,0 0,21 21,-21-21,21 21,-22 0,-20 22,-85 20,0 1,42 20,-274 128,253-106,63-64,1 22,-64 20,43-20,-43 20,21-20,1-1,-170 149,148-85,21-21,-21 21,0 0,1-21,20-43,0-20,43-22,21 0,21 0,-21-21,-64 64,21-22,43 0,0-21,-64 64,85-64,-21-21,21 21,-63 22,20-1,1-21,21-21,0 0</inkml:trace>
  <inkml:trace contextRef="#ctx0" brushRef="#br0" timeOffset="286101.2811">5461 3133,'0'21,"0"0,0 0,0 0,0 1,0-1,-21 21,-1 22,22-22,-21-42,0 42,21-21,0 1,0-44,0 1,0 0,21 21,0 0,1 0,41 0,-42 0,0 0,1-21,-1 21</inkml:trace>
  <inkml:trace contextRef="#ctx0" brushRef="#br0" timeOffset="303717.3925">10541 12234,'21'0,"0"0,0 0,22 0,20 0,128 0,-107 0,-20 0,63 0,21 0,21 0,22 0,20 0,1 22,21-1,21-21,402 42,-465-21,-1-21,-21 21,-20-21,20 22,-63 20,148-21,-212 0,22 0,-43-21,0 0,-42 0,0 0,-1 0,-20 0</inkml:trace>
  <inkml:trace contextRef="#ctx0" brushRef="#br0" timeOffset="306311.5665">13716 12213,'0'-21,"21"21,0 21,0 0,0-21,22 0,-22 0,0 22,-21-1,21 0,0-21,1 0,-22 21,0 0,21-21,0 21,-21 1,21-22,-21 21,21-21,0 21,-42-21,21 21,-21-21,21 21,-21 0,-43 22,43-43,21 21,-21-21,21 21,0 0,-42 0,21 22,-22-1,43-21,0-42</inkml:trace>
  <inkml:trace contextRef="#ctx0" brushRef="#br0" timeOffset="317275.4896">16827 11324,'0'0,"0"43,0-1,0 21,0 1,0 21,0 84,0-127,0 22,0-1,0 1,0-1,0 1,0 126,-21-126,0 20,0-20,0 21,-1-22,-41 85,42-105,-22-1,1 0,0 1,21-1,-85 21,42-20,22-1,-22 22,1-1,-43 1,-63 63,126-106,1 21,0-21,-1 0,22 22,0-22,-42 21,41 22,-20-1,0 1,21 20,-22-20,-41 42,62-43,1-42,21 1</inkml:trace>
  <inkml:trace contextRef="#ctx0" brushRef="#br0" timeOffset="318407.8257">15176 14034,'0'21,"0"0,0 0,0 0,0 64,0-43,21 1,-21-22,22 0,-22 0,0 0,21-21,63 0,-41 0,20 0,-42 0,22 0,-1 0</inkml:trace>
  <inkml:trace contextRef="#ctx0" brushRef="#br0" timeOffset="321753.0227">11409 17314,'42'-21,"0"0,191-106,-106 42,0-20,42 41,-84-21,0 43,-22-21,43-1,-64 22,170-149,-148 149,63-64,21 0,0-42,-21 85,42-64,-42 63,0 22,-63-22,-1 43,1-42,-43 41,21 1,1-21,20 0,1-1,-22 1,0 21,1 21,-22 0,169-106,-126 85,-1 0,1-1,-43 1,21 21,-84 0,21 0,0 0,-1 0,-20 43,21-22,-21 0,20-21</inkml:trace>
  <inkml:trace contextRef="#ctx0" brushRef="#br0" timeOffset="323020.3876">14245 15219,'21'0,"0"0,0 0,22 0,-22 0,42 0,-20 0,-22 0,0 0,0 0,-21 21,0 43,0-43,0 21,21-21</inkml:trace>
  <inkml:trace contextRef="#ctx0" brushRef="#br0" timeOffset="332161.3996">2286 16722,'0'-21,"42"-1,43-20,253-148,-126 84,42-21,42-21,1 21,20-22,-63-20,529-339,-613 402,-1 0,-42 64,-42-43,84-20,-84 41,42-21,106-20,42-22,-21-22,42 1,-63 42,275-148,-318 191,-41 21,41-43,-21 43,-20-43,168-42,-275 106,1 21,-22 0,-21-21,21 21,-42 0</inkml:trace>
  <inkml:trace contextRef="#ctx0" brushRef="#br0" timeOffset="333229.45">8890 12975,'21'0,"0"0,0 0,0 0,1 0,41 0,-21 0,-20 0,-1 0,0 0,0 21,0-21,0 22,-21-1,0 0,0 0,0 0,0 0,0 22,0-22,0 0,0 21,0 1,0-22,0 21,0 43,0-64</inkml:trace>
  <inkml:trace contextRef="#ctx0" brushRef="#br0" timeOffset="341460.4732">15621 11832,'0'43,"0"-22,-43-21,1 42,21 0,-43 1,22 20,-43 1,64-43,0 21,-21 1,-22 20,-20-21,-149 128,169-128,22-21,42 0,-21-21,0 43,-43-1,22 0,-22 22,43-1,-42 1,41-43,1 0,0 0,21-42,0 0,0 0,0 0</inkml:trace>
  <inkml:trace contextRef="#ctx0" brushRef="#br0" timeOffset="342337.0427">14393 12700,'0'21,"0"0,0 1,0-1,0 0,0 0,0 0,0 0,0 1,0 20,0-21,21-21,0 0,1 0,-1 0,21 21,0-21,-20 0,20 21,-21-21</inkml:trace>
  <inkml:trace contextRef="#ctx0" brushRef="#br0" timeOffset="343970.6614">17124 14817,'21'0,"42"0,1-21,42-22,84 1,64 0,42-85,1101-191,-889 170,127 42,-63 21,-255 22,-20-1,63 43,-318 21,-21-21</inkml:trace>
  <inkml:trace contextRef="#ctx0" brushRef="#br0" timeOffset="360205.4765">10266 10351,'21'0,"0"0,21 0,276 0,-107 0,86 0,20 21,43-21,-42 21,549-21,-528 21,-43 21,-20-42,-65 0,-20 22,-43-1,233 42,-318-63,64 21,-42 1,-64-22,22 21,-43 0,0 21,0-21,-22 64,1 127,0-128,21 43,0-63,0 42,0-43,-21 107,21-86,-21 1,21 0,-21-22,21-21,-22 107,1-65,0-20,21 20,-21-41,21 20,0-20,0-65</inkml:trace>
  <inkml:trace contextRef="#ctx0" brushRef="#br0" timeOffset="362596.7939">10223 10372,'0'21,"0"0,0 21,0 22,0 126,21-105,-21 21,22 63,-22-105,21-1,-21 22,21-22,-21 1,0-43,21 43,-21 105,0-127,0 1,0-1,0 0,0 43,21-64,-21 21,0 1,0-1,0-21,21-21,1 43,-22-1,0-21,0 21,84-42,-41 22,20-22,-42 0,22 0,-22 0</inkml:trace>
  <inkml:trace contextRef="#ctx0" brushRef="#br0" timeOffset="366916.7859">1418 11113,'0'-22,"21"22,21 0,191 0,-85 0,22-21,-1-42,22-22,-1 0,128-126,-276 147,0 22,-42 21,21 0,1-85,62-106,255-762,-170 509,22-64,-22 190,-63 64,-21 63,253-613,-190 422,-21 65,-42 41,-21 107,-43 84,-21 0,0 85,-21 0,21-21,0 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07T12:55:43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9059 9716,'21'0,"43"0,42 0,-1 0,86 0,21-22,507 22,-465 0,0 0,0 0,-42 0,-43 0,212-42,-360 42,22 0,-22 0</inkml:trace>
  <inkml:trace contextRef="#ctx0" brushRef="#br0" timeOffset="1700.61">1672 11705,'21'-21,"0"21,22 0,20-21,22 21,21 0,-1-21,22 21,22-21,20 21,21 0,509 0,-445 0,0 0,42 0,-42 0,21 0,-42 0,-63 0,-22 0,-21 0,-21 21,-85 0,0-21</inkml:trace>
  <inkml:trace contextRef="#ctx0" brushRef="#br0" timeOffset="3446.1975">6223 11663,'0'0,"63"0,22 0,84 0,43 0,127 0,1058-21,-805 21,-190 0,-84 0,-64 21,-64-21,-105 21,-64-21,-21 21,43-21,-1 0,0 0,255 0,-192 0,1 0,-21 0,-22 0,-41 0,20 0,0 21,-21-21,22 22,41-1,-62-21,-1 0,0 0,42 0,1 0,-1 0,1 0,-43 0,0 0,170 0,-149 0,-21 0,0 0,1 0</inkml:trace>
  <inkml:trace contextRef="#ctx0" brushRef="#br0" timeOffset="14560.6036">22034 5419,'21'-21,"1"-1,-22 1,21 21,-21-21,42-21,-42-1,21 22,0 0,1 21,20-63,0 41,22-83,84-22,-148 105,0 1,21 21,43-84,-22 41,-21 22</inkml:trace>
  <inkml:trace contextRef="#ctx0" brushRef="#br0" timeOffset="18161.7659">10075 18076,'0'-21,"0"-21,42 0,1-1,-1-20,22 42,-22-43,-21 22,43-22,-22 22,85-85,-85 85,22-1,-43 1,21 0,-21-1,1 1,20 0,85-107,-64 86,22-43,21 0,-43 43,22-1,21-42,0 43,-43-22,1 22,169-212,-64 169,106-85,-42 22,0 0,42-43,-42 64,21 0,-43-1,-105 107,-63 0,-22 21,106 21,-127-22,42-62,0 41,1-20,-1-22,0 1,1 20,-22 1,21-1,1 22,105-149,-85 85,22 22,-43 20,-42 22,0 21,21 21</inkml:trace>
  <inkml:trace contextRef="#ctx0" brushRef="#br0" timeOffset="19353.4859">15303 13187,'64'-85,"-1"22,22-43,42-42,21-22,85-105,-127 148,21 21,-64 43,1 42,-43 0,0 21,-21-22,21-20</inkml:trace>
  <inkml:trace contextRef="#ctx0" brushRef="#br0" timeOffset="20804.1478">18859 9970,'21'-64,"106"-105,-63 84,42-21,-85 64,21 0,-21 42,1 0,-22-22,127-105,42-42,-127 127,-21 21</inkml:trace>
  <inkml:trace contextRef="#ctx0" brushRef="#br0" timeOffset="23101.6133">20616 8467,'21'-85,"22"0,20 22,-21-22,128-84,-128 63,43-21,63-21,-42-21,63 20,-21 22,191-169,-254 233,-22-43,22 21,-22-21,43 22,21-86,-85 128,-42 21,22 21,105-106,-43 64,-41-1,126-84,-106 85,-20 21,-22 0,127-85,-42 42,-64 43,-42 0,21 21</inkml:trace>
  <inkml:trace contextRef="#ctx0" brushRef="#br0" timeOffset="25675.0127">22458 6858,'42'0,"0"0,43 42,-22 1,-41-1,41 22,22 20,-22 22,-20-64,62 170,-62-148,-43-22,0-21,0 21,0 43,0 0,0 21,0 84,-64 128,43-234,0-20,0 20,0 192,-64-1,-42 63,-106 551,0-148,-42-169,233-530,21-42,21 21,-85 0,-21-21,21 0,-42 0,-127 0,-359 0,232 0,275 0,-85 0,1 0,20 0,-62-42,41-43,22 22,42-85,-148-170,169 191,63 43,-41-43,41 63,43 43</inkml:trace>
  <inkml:trace contextRef="#ctx0" brushRef="#br0" timeOffset="27921.488">16129 12912,'0'63,"148"22,-63-64,42-21,-43-21,43-43,0-105,191-445,-212 381,42 64,21 42,22-21,-1 42,43-106,211-190,-359 318,-21 20,-1 22,-42 21,0 21,43-64,-1 43,1-21,21-22,-22 22,1-1,-1 1,-21-21,1-1,63-63,-43 85,-42 21,0 21,-21-22,22-41,-1 63,-21-21,0 0,0-1,0 1,-21 0,-1 0,-20-21,42 20,0-20,-21 42,0 0,21-21,-21 21,21-21,-22 0,1-1,0 1,0 0,21 0,-21-21,0 42,21-22,0 44</inkml:trace>
  <inkml:trace contextRef="#ctx0" brushRef="#br0" timeOffset="29644.0855">15769 12658,'0'21,"21"0,-21 0,21-21,43 43,-22-1,-21-21,0 0,22 22,-1-1,22 21,-64-41,21-22</inkml:trace>
  <inkml:trace contextRef="#ctx0" brushRef="#br0" timeOffset="36364.52">8699 7430,'0'-22,"43"22,41-21,22 21,190 0,-147 0,-44 0,1 0,-21 0,0 0,-1 0,128 0,-85 0,0 0,63 0,1 0,296 0,-297 0,-20 0,-22 0,0 0,0 0,0 0,360 21,-296-21,-22 0,-20 0,-22 0,-42 0,84 0,-105 0,21 0,0 0,63-21,-63 21,-22 0,43 0,-63 0,-1 0,-20 0,-1 0,22 0,-43 0,0 0,-21 21,0 1,0 41,0-42,0 22,-21-1,21 43,-21-1,-1 22,-20 148,21-190,21-22,-21 21,0-41,-1 62,-41 213,42-170,0-22,-1 22,22-63,-21-43,21 0,0 22,-21-1,0 21,0 1,0-1,-22 43,43-63,0-1,-21-21,21 21,0 1,-21-43,0 0,0 0,-22 0,-63 0,-190-43,148 22,-43 21,1-21,42 21,42-21,-148 21,106-21,-22 0,65-22,-44 43,22-21,64 21,-149 0,128-21,-22 21,21 0,43 0,-43-21,-42 21,-21 0,106 0,-22 0,1 0,-1 0,-63 0,64 0,41 0,-41 0,-1 0,1 0,-1 21,-63 0,64 0,-1-21,43 21,-42-21,42 0,-22 22,-41-1,20 0,1 0,-1 21,1-20,41-1,-126 21,127-21,0-21,0 0,0 0,-85 0,21 21,22-21,-1 0,1 0,63 22,-43-22,22 0,21-22,0 1,0 0,0-21,0-1,0 1,-21 0,21-1,0-20,0 42,0-43,0 1,0-128,0 85,0 22,0-1,0 43,0-1,0 1,0 21,0-21,0 20,-21-20,-22-43,22 43,-21 0,21-1,21 1,-21-21,21 20,-22-20,22 42,0-22,-42 1,21 42,0-42,0-1,-1 22,22-21,0-1,0 22,-21-42,21 42,0-1,0 1,0-21,0 21,0 0,0-1,0 1</inkml:trace>
  <inkml:trace contextRef="#ctx0" brushRef="#br0" timeOffset="37914.1579">24553 2455,'0'0,"0"-21,0 0,-21 21,0 0,21 21,-21 0,21 1,-43 20,-20 0,-85 64,42-42,85-22,-22 0,1 1,0-22,20 21,22-21,-21 0,-42 43,42-1,-22-41,1 20,21 0,0 1,-22-43,22 42,0 0,-43 43,22-43,21 1,-21-22,20 42,22-20,-21 20,0-42,0 0,21 1,-21 20,21-21,-21-21,21 21,-22-42,22 0,0 0,0-43,0 43</inkml:trace>
  <inkml:trace contextRef="#ctx0" brushRef="#br0" timeOffset="38961.9117">23325 3450,'0'21,"0"1,0-1,0 0,0 0,0 0,0 22,0-22,0 21,0 22,0-43,0 0,0 0,0 0,43-21,-1 0,0 0,1 0,-22 0,21 0,22 0</inkml:trace>
  <inkml:trace contextRef="#ctx0" brushRef="#br0" timeOffset="76522.6175">8657 17780,'0'21,"0"0,63 43,-20-22,20 22,1-1,-22-20,0-1,1 21,63 22,-64-43,-42-20,21 20,21-21,-20-21,-22 42,21 1,21-43,0 21,-42 0,43 0,-1 0,-21-21,0 0,1 0,20 0,21-42,-41 21,-1 21,0-21,21 0,-42-1,21 22,22-21,-43 0,42 0,-21 0,0 0,-21-1,43-20,-22 21,0-21,-21 20,21 22,-21-21,0 0,64-21,-43-22,64-63,-64 106</inkml:trace>
  <inkml:trace contextRef="#ctx0" brushRef="#br0" timeOffset="83082.6112">8636 17653,'0'-21,"0"0,0 0,21 21,-21-22,0 1,21 21,-21-21,21 0,0 0,1 21,-22-21,21-22,0 22,0-21,0-1,22 1,84-106,-85 84,21 43,-20-21,-1 0,-21-1,0 22,22 0,-1-21,0-1,85-63,-84 106,-1-42,-21 0,22 21,-1-1,0 1,-21 0,43 0,-43-21,21 20,1 1,-1 0,0-21,-42 21,22 21,-22-22,21 22,-21-21,21 0,0 0,0-21,22-1,84-84,-106 85,21 21,0 0,-20-1,41-41,64-22,-63 43,-22 21,-21-22,0 22,22 0,-22 21,21-21,-21-21,0 20,1 22,-1 0,0-21,0 21,-21-21,64-42,-43 63,21-64,0 22,170-128,-191 107,22 42,-22 0,-21-1,21 1,-21 0,21 21,85-85,-43 43,22-43,21-20,63-44,-84 65,127-86,-149 107,-42 21,22-1,-22 22,21-42,0 41,107-147,-44 84,-83 64,-1 0,42-21,1-64,-1 42,107-63,-128 85,21 0,-41-1,20 22,0-21,22 21,-22 21,-21-43,43 22,-64 0,21 21,-21-21,85-21,-64 42,0-22,0 1,43 21,-22-21,-21 21,0 0,22-42,-1 42,0-21,-42-1,64 1,-43 21,0 0,0 0,0 0,1 0,-1 0,21 0,22 21,-1-21,1 43,-1-22,-42 0,43 0,-43 0,0 1,0-22,22 0,20 21,-42 0,0 21,-21-21,22-21,-22 22,21-22,-21 21,0 0,0 42,0-41,0-1,0 0,0 21,0-21,0 22,-21-1,21-21,0 0,-22 1,22-1,0 0,0 0,-21-21,21 21,0 0</inkml:trace>
  <inkml:trace contextRef="#ctx0" brushRef="#br0" timeOffset="89236.4793">15113 8890,'21'21,"21"43,-21-43,22 0,-22-21,64-85,42-63,63-42,85-128,64-147,-85 189,-64 107,64-43</inkml:trace>
  <inkml:trace contextRef="#ctx0" brushRef="#br0" timeOffset="100835.3229">11790 6964,'0'0,"0"21,21-21,0 0,0-63,85-1,42-84,106-85,21-42,85-21,-85 42,-63 63,-22 43,-147 127,-43 42</inkml:trace>
  <inkml:trace contextRef="#ctx0" brushRef="#br0" timeOffset="102760.6055">11324 6350,'0'42,"21"-20,0-1,22 21,-43 0,42 1,-21-22,21 64,-20-64,-1 0,-21 0,21 0,-21 0,42 1,-42-1,21 0,22 0,20 21,-63-20,21-1,1-21,-1 21</inkml:trace>
  <inkml:trace contextRef="#ctx0" brushRef="#br0" timeOffset="125548.8937">6858 1905,'0'42,"0"22,21 21,42 63,22 85,42-1,64 65,401 655,-444-698,1-42,-44-22,-20-41,-43-44,1-62,-22-22,0 0,0 21,-21-20,43 41,-43 1,84 41,-41-41,-22-1,0-20,0 20,0-20,0-22,22 106,-22-106,21 85,1-64,20 64,22 42,-64-106,0-20,-21-1</inkml:trace>
  <inkml:trace contextRef="#ctx0" brushRef="#br0" timeOffset="126985.4114">9250 5757,'0'22,"0"-1,0 21,0-21,0 149,0-107,0 1,0-43,0 0,0 0,0 0,0 43,0-1,0-20,-22-43,1 0,0-22,0 22,-21-21,-43 0,0 21,-105-21,126 0,22 21,42-21,-21 21,0 0</inkml:trace>
  <inkml:trace contextRef="#ctx0" brushRef="#br0" timeOffset="129263.6669">868 11578,'105'21,"86"43,-22-43,64 21,698-42,-655 0,20 0,0-21,-42 0,-84 0,-22 21,233-64,-254 64,0 0,-43-21,1 21,-64 0,22 0</inkml:trace>
  <inkml:trace contextRef="#ctx0" brushRef="#br0" timeOffset="154445.7121">698 9885,'21'0,"1"0,20 0,0 0,-21 0,212 0,-127 0,21 21,-21-21,21 0,42 0,43 0,338 0,-338 0,-22 0,1 0,21 0,-22-42,530 21,-403 21,43 0,-64 0,-42 0,-21 0,212 0,-339 0,21 0,-43 0,-20 0,20 0,213 0,-191 0,-22 0,-63 0,128-43,41 22,22 0,21-43,-22 64,403-21,-466 21,22 0,62 0,-20 0,42 0,233 0,-297 0,22 0,-21 0,-22 0,233 0,-296 0,84 0,-20 0,-22 0,0 0,-42 0,127 0,-149 0,-62 0,-1 0,0 0,85 0,-43 0,1 0,20 0,1 0,-21 0,63 0,-43 0,-41 0,20 0,-42 0,43 0,42 43,-43-43,-21 21,-42 0,0 21,0 1,0-22,0 42,0 22,0 0,0 20,0 107,0-170,0 1,0-22,0 0,0 21,-21 1,0-1,0 0,21-20,0 20,-21-21,0 43,21-22,0-21,0 43,-22-22,22-21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07T12:58:28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6541,'42'0,"43"0,-43 0,-21 0,22 0,62 0,-41 0,-1 21,1-21,21 0,42 21,-64-21,22 0,84 21,-84-21,-1 0,1 0,-43 0,43 0,0 0,-22 0,1 0,-1 0,149-21,-106 0,21 21,-21-21,-22-1,1 22,0-21,-22 0,-21 21,22 0,-22-21,43 21,-64 0,21 0,1 0,-22 0,42 0,1 0,105 0,-148 0,22 0,-1 0,-21 0,0 0,1 0,20 0,64 0,-43 0,-42 0,22 0,-1 0,-21 0,0 0</inkml:trace>
  <inkml:trace contextRef="#ctx0" brushRef="#br0" timeOffset="3134.8073">360 7218,'42'0,"148"0,-84 0,21 0,0 0,106 0,-64 0,22 0,21 0,42 0,-43 0,22 0,296 0,-296 0,-42 0,-64 0,21 0,-21 0,-43 0,-20 0,21 0,84 0,-106 0,-41 0,62 0,-20 0,-1 0,-20 0,41 0,-20 0,105 0,-105 0,-22 0,0 0,1 0,-1 0,0 0,-21 0,1 0,-1 0,0 0,0 0,0 0,22 0,-1 0,-21 21,21-21,1 0,41 21,-62-21,-1 21,0-21,42 0,-41 0,-1 22,0-22,0 0,21 0,-20 0,20 21,0-21,-21 0,1 0,-1 0,0 0,42 21,-41-21</inkml:trace>
  <inkml:trace contextRef="#ctx0" brushRef="#br0" timeOffset="5720.7785">6985 7239,'106'0,"42"0,21 0,-21 0,0 0,1 0,359 42,-318 1,43-22,-85 0,0-21,-42 21,21-21,-85 21,1-21,-22 0,42 0,1 0,-22 22,22-22,105 0,-105 0,-43 0,42 0,-42 0,1 0,105 0,-85 0,21 0,1 0,-43 0,43 0,20 0,-20 0,-43 0,42 0,-20 0,-22 0,0 0,21 0,64 0,-85 0,22 0,-1 0,0 0,85-22,-105 1,20 21,-21 0</inkml:trace>
  <inkml:trace contextRef="#ctx0" brushRef="#br0" timeOffset="11065.8114">8488 7916,'21'0,"0"0,21 0,22 22,20-22,22 0,296 63,-211-63,-43 0,0 21,0-21,-21 21,-21-21,85 64,-107-64,-41 0,41 0,-41 0,-1 0,-21 0,0 0,22 0,-1 0,0 0,-20 0,20 0,43 0,-64 0</inkml:trace>
  <inkml:trace contextRef="#ctx0" brushRef="#br0" timeOffset="12667.9936">275 8742,'21'0,"21"0,1 0,20 0,22 0,63 0,85-42,656-85,-635 105,21 22,-21 0,-63 0,20 0,191 0,-317 22,-43-22,1 0,-22 0</inkml:trace>
  <inkml:trace contextRef="#ctx0" brushRef="#br0" timeOffset="14258.6232">3937 8932,'21'0,"0"0,21 0,22 0,42 0,211 0,-211 0,21 0,-63 0,20 0,1 0,42 0,-64 0,1 0,-22 0,-21 0,22 0,20 0,-42 0,22 0,-1 0,0 0,22 0,-1 0,64 0,-84 0,-22 0,42 0,-20 0,20 0,64 0,-84 0,-22 0,0 0,0 0,0 0,0 0,22 0,-22 0,64 0,-43 0,-21 0,0 0,0 0,1 0,-1 0,0 0,0 0,0 0,0 0</inkml:trace>
  <inkml:trace contextRef="#ctx0" brushRef="#br0" timeOffset="21611.1367">12721 4149,'0'21,"0"0,0 0,0 43,0 63,0 0,0-43,0-20,0 21,0-22,0 1,0-43,0 42,0 43,0-42,0-1,0-42,0 22,0-1,0 0,0 1,0-1,-21 21,21-20,0 20,0-42,0 22,0-1,0-21,0 0,0 22,0-22,0 42,0-41,0 20,0-21,-21-21,21 21,0 0,0 1,0-1,0 0,0 0,0 0</inkml:trace>
  <inkml:trace contextRef="#ctx0" brushRef="#br0" timeOffset="22950.8271">12340 5821,'21'42,"0"-21,22 43,20-1,64 107,-85-107,1-20,-22-22,21-42,85-85,-63 42,-22 22,-21 21,0 0,1-1,-22 1,21 21</inkml:trace>
  <inkml:trace contextRef="#ctx0" brushRef="#br0" timeOffset="33307.2742">13864 1207,'0'21,"0"233,0-127,0-21,0-1,0-20,0 0,0-1,0-62,0-1,0-42,0-1,0 1,21-127,43 42,-43 22,-21 20,21 1,-21 41,0 1,21 21,21 0,1 0,20 0,-20 43,-1-22,21 42,22 64,-64-63,0-1,-21-42,22 22,-22-22,0-42,0-22,0 22,0-42,0-1,0 43,21-42,-21 20,0 22,21 21,21 21,-42 0,21 1,1-1,-1 21,0 22,0-22,-21 0,21 22,-21-22,0-21,0 0</inkml:trace>
  <inkml:trace contextRef="#ctx0" brushRef="#br0" timeOffset="34999.116">14711 1609,'0'21,"0"21,0 1,0 20,0 22,63 84,-63-105,21-1,-21-21,21 22,-21-1,22 22,-22-43,0-20,0-1,21 0,-21-42,0 0,0-1,0-20,-43-21,22-1,0-21,-42-63,63 85,-22 20,22 22,-21-63,21 41,0-84,0 85,0 21,0 0,21 21,1 0,20 0,21 0,43 0,-85 0,1 0,-1 0,-21 21,0 0,0 85,-21-43,-22-42,1 22,42-22,0 0,-21-21,0 0</inkml:trace>
  <inkml:trace contextRef="#ctx0" brushRef="#br0" timeOffset="36416.7838">14922 1820,'127'-63,"21"-22,43 22,380-43,-422 106,-65 0,-41 0,-43 21,0 0,-43-21,22 64,-42 20,20 43,-41 0,41-42,1-21,42-43,0 0,42-21,43 0,0 0,-43 0,43 0,-43 0,-21 0,-42 85,-21-22,-1 1,1-22,-22 21,1 1,-170 63,191-106,21-21,21 21,-22-21,1 0,0 0,0 0,0 0,0 0,21-21,-22 21,22-21,0 0</inkml:trace>
  <inkml:trace contextRef="#ctx0" brushRef="#br0" timeOffset="37677.6003">13610 2180</inkml:trace>
  <inkml:trace contextRef="#ctx0" brushRef="#br0" timeOffset="41223.7715">16891 2328,'63'-84,"-20"41,-22 22,-21 0,0 0,0 0,0 0,0-43,0 22,0-22,-64-20,43 20,-85-105,43 105,20 22,1-22,-21 1,-1-1,1 1,-22-43,-21 64,0-1,-254 22,170 21,-22-42,-84 21,0 0,84 21,64-43,63 43,-21 0,43-21,42 21,-1 0,-295 191,275-191,42 21,-64 42,1 1,-1-1,1 107,41-128,-20 21,21-20,0 20,21-20,-85 62,64-41,0-1,0-20,21-1,-22 22,1 20,0-20,21-43,-21 42,21 1,0-1,-21 22,21 21,0-64,0-21,0 1,0-1,0 0,42 42,-21-63,22 43,-1-22,21 21,1-21,42 22,-43-22,1 0,20-21,-62 21,41-21,1 0,63 21,-64-21,1 0,-1 0,-21 0,22 0,21 0,-22 0,43 0,-85 0,43 0,-1 0,1 0,-1 0,1 0,20 0,1 0,21 0,-64 0,-21 0,22 0,-22 0,21 0,22 0,-1 0,-42-21,43 0,20 0,-41 0,-22 21,-21-21,21 21,0 0,0 0,22-22,-1 1,0 0,43-21,-64 42,22-21,-22 21,0 0,42-22,-20-20,-1 21,0-21,22-1,-43 43,0 0,-21-21,21 21,-21-21,149-64,-65 43,-41 21,-22 0,0 21,0-64,0 43,22-21,-22 20,-21 1,21 21</inkml:trace>
  <inkml:trace contextRef="#ctx0" brushRef="#br0" timeOffset="48899.8587">18415 1630</inkml:trace>
  <inkml:trace contextRef="#ctx0" brushRef="#br0" timeOffset="51257.4221">18690 1228,'0'21,"0"0,-21 21,21 43,0-43,0 22,0-43,0 43,0-1,0-42,0 43,0-43,0 0,0-42,0 0,0 0,0-43,0-105,0 126,0-41,0 20,21 22,-21 21,21 21,0 0,0 0,1 0,-1 21,21 21,-21 1,22-43,-1 42,0-21,-21 21,1 1,-1-43,-21-64,21 1,0-1,21-42,1 22,-43 41,21 43,0 0,0 43,-21 20,21 1,-21-1,22 107,-22-107,21 1,-21-1,0-21,0 1,0-22,0 21,21 22,-21-1,0-42,42 106,-42-105</inkml:trace>
  <inkml:trace contextRef="#ctx0" brushRef="#br0" timeOffset="53388.9018">19494 1312,'0'64,"0"-22,0 191,0-169,0 20,0 1,0-43,21 22,1 42,-22-64,0-21,21-21,-21-21,0 0,0 0,0-22,0-20,-21 20,-43-105,43 106,21 0,-21 20,0-41,21 21,0-64,0 42,0 43,0 0,21 21,0 0,0 0,21 0,-20 0,-1 0,0 0,0 0,21 0,-20 0,20 0,64 42,-64-42,-42 21,0 1,0-1,0 0,-21-21,0 0,0 0,21 21,-43-21,-20 21,-1 22,43-22,0-21,0 0</inkml:trace>
  <inkml:trace contextRef="#ctx0" brushRef="#br0" timeOffset="54620.6125">20320 1058,'0'43,"0"-1,-43 22,1-22,-85 191,106-191,21-21,-21 0,21 1,0 41,0-42,21 0,0 1,43-22,-22 0</inkml:trace>
  <inkml:trace contextRef="#ctx0" brushRef="#br0" timeOffset="55589.7268">20341 1249,'0'0,"0"85,0-1,0 1,0 42,0 21,0 254,0-317,0-43,0 22,0-1,0-42,0 22,0-22,0 0</inkml:trace>
  <inkml:trace contextRef="#ctx0" brushRef="#br0" timeOffset="58850.884">21188 2244,'0'-106,"0"21,0-21,0 22,0-1,0 0,-127-147,42 147,0-21,1 21,20 43,-21-21,-190-64,148 84,21-20,1 20,20 1,43 21,20 0,-20 0,21-1,0 22,-127-21,84 21,1 0,-22 0,0 0,64 0,-21 0,21 0,-22 21,-359 170,275-128,-21 22,63-43,43-20,21-1,-149 106,128-85,-43 43,22-22,-1-20,43-1,0-42,21 42,-21 43,0-22,0 64,21-63,0-22,0-21,0 22,21 20,0-63,21 43,1-1,-1 0,21 22,1-1,105 64,-126-84,-22-1,0-21,21 0,22 0,126 85,-63-85,-42 22,42-22,-42 0,-22 0,22-21,63 43,-85-43,1 21,-22 0,22-21,20 0,86 0,-86 0,-41 0,41 0,1 0,-21 0,105 0,-84-21,-22 0,-42-1,0 22,22 0,105-84,-21 20,-21-20,-43 41,-42 22,1 21,-22-21,0 0,0-22,0 22,0 0,0 0,0 0,0-22,21 1,-21 21</inkml:trace>
  <inkml:trace contextRef="#ctx0" brushRef="#br0" timeOffset="65278.7039">22415 16404,'0'-63,"-21"-170,0 127,-43-84,22-43,-21 21,-22-169,-275-741,233 741,0 85,21 21,64 169,21 42,0 43,21 0,-22 21,22-21,-42-21,0-22,-64-42,106 64,-42 21,42 0,-22 21,22-22,-63-62,21 20,20 1,-20 20,21 22,0 0,21 0</inkml:trace>
  <inkml:trace contextRef="#ctx0" brushRef="#br0" timeOffset="66659.1018">20680 12425,'0'-42,"0"20,0-62,-22-86,1 107,21 42,0 0,0-1,-21-20,21 0,0-1,0 22,0 42,21-21,0 22,106-1,-105-21,20 0,21 21,-20-21,-1 0,85 42,-85-42,22 21,-22-21,-21 0,1 0,-1 0</inkml:trace>
  <inkml:trace contextRef="#ctx0" brushRef="#br0" timeOffset="74040.6845">14414 12658,'0'190,"-21"-105,21 0,0 63,-42 21,42-21,0 149,0-213,0-41,0-1,0 0</inkml:trace>
  <inkml:trace contextRef="#ctx0" brushRef="#br0" timeOffset="75237.1611">13885 13864,'21'21,"22"22,-43-1,84 43,-41-43,-22-21,-21 0,21-21,0 22,0-1,0-21,43 0,-43 0,85 0,-85 0,21 0,64-21,0 21,-42-22,-1 1,-42 21</inkml:trace>
  <inkml:trace contextRef="#ctx0" brushRef="#br0" timeOffset="75981.9854">14139 15621</inkml:trace>
  <inkml:trace contextRef="#ctx0" brushRef="#br0" timeOffset="77529.2728">14330 15050,'0'42,"0"21,0 1,0 148,0-149,0 22,0-43,0 0,0 1,0 63,0-64,21-42,0 0,-21-21,21 21,0-21,0-22,1 43,-1-21,0 21,0 0,0 0,0 0,1 0,-22 42,21-20,-21 20,0 0,0-21,0 1,0-1</inkml:trace>
  <inkml:trace contextRef="#ctx0" brushRef="#br0" timeOffset="78457.992">14795 15325,'0'21,"0"85,0-64,0 43,0-22,0-20,21-22,-21 21,0 22,0-43,0 0,0 21,0-21,22-21</inkml:trace>
  <inkml:trace contextRef="#ctx0" brushRef="#br0" timeOffset="79244.8072">14605 15558,'21'0,"0"0,21 0,1 0,-22 0,21 0,43 0,-64 0,0 0,0 0</inkml:trace>
  <inkml:trace contextRef="#ctx0" brushRef="#br0" timeOffset="81970.5539">15113 15261,'0'21,"0"1,0 20,0 21,0 86,0-86,0 1,0-22,0-63,0 0,0-128,0 22,-21 22,21-1,0 42,0 22,0 21,21 42,63 64,-41-43,-43 0,42 22,-21-22,-21 0,21 1,-21-22,22-21,-22-21,0 0,21 21,-21-22,42-62,-21 20,0 64,-21-21,22 0,20-85,0 85,1-43,-22 64,-21 22,0-1,0 0,0 21,0-21,0 128,0-86,0 43,0-21,0-22,0-21,0 43,0-64,0 0,0 22,0-1,0 43,0-64,0-42,0 0</inkml:trace>
  <inkml:trace contextRef="#ctx0" brushRef="#br0" timeOffset="84290.4886">15917 14986,'0'21,"0"0,0 1,0-1,0 0,0 0,0 127,0-42,0-21,0-1,0-20,0-22,0 106,0-126,0-1,0 0,0 0,0 21,0-20,0-1,0 21,0-21,0 0,0-42</inkml:trace>
  <inkml:trace contextRef="#ctx0" brushRef="#br0" timeOffset="88514.5719">16362 16362,'63'0,"22"0,-22 0,-42-21,1 0,-22-1,21-20,63-233,-84 211,22-20,-1-1,-21 43,0 21,0-43,0 1,0-22,-64-42,43 63,0 22,0 0,21 21,-21-1,21 1,-22-21,-20-64,21 106,0-63,0 41,21 1,-22 21,-20-42,-21 21,-64-22,84 22,-20 0,20 21,1-21,21 21,0 0,-149 0,107 0,21 0,20 0,1 0,-21 0,-191 21,191 0,-22-21,-63 43,0-22,106-21,0 0,0 0,21 21,-21-21,-64 21,21 0,22-21,42 21,-21-21,-43 0,43 0,-21 0,0 0,20 0,1 0,-85 0,22 22,-1-1,-21 0,43 0,42-21,-1 0,22 21,-21 43,-169 169,63-106,0-22,21 1,42-42,22-22,21 22,21-43,0 0,0 21,0 64,0-42,0-22,0 0,21 1,21-1,1 64,-1-43,0 1,-20-43,20 21,0 22,128 20,-65-41,-62-1,84-21,-64 22,22-22,-43 21,85 0,-106-42,22 0,20 0,1 0,42 0,-43 0,22 0,-22 0,-20 0,62 0,-83 0,41 0,-21 0,-20 0,20 0,0 0,-21 0,1 0,62-21,-41 0,-1 0,0 21,1-21,-22 21,0 0,21-21,22-1,-1 22,-20-21,-43 0,21 21,0 0,21-42,-21 42,1 0,-1 0,42-43,1 22,-1 0,-42 0,1 0,-1 21,0 0,21-21,-21-1,1 1,20 0,-21 21,-21-21,21 21,43-42,-43 20,0 22,-21-21,21-42,0 63,-21-21,0-1</inkml:trace>
  <inkml:trace contextRef="#ctx0" brushRef="#br0" timeOffset="103862.991">106 13462,'42'0,"106"0,-63 0,21 0,21 0,42 0,21 0,-20 0,486 0,-360 0,1 0,-22 0,-21 0,0 0,233 0,-360 0,-64 0,1 0,-43 0,0 0,0 0,0 0,22 0,-22 0,0 0,0 0</inkml:trace>
  <inkml:trace contextRef="#ctx0" brushRef="#br0" timeOffset="114115.6033">7641 10605,'0'-22,"85"-62,-22 20,1 1,20 20,-20-20,-1 21,107-85,-128 84,0 22,-21 21,85-42,-42 21,-22-22,43 22,-22 21,22-21,-22 21,22-21,-64 21,0 0,22 0,-22 0,21 0,1 0,20 0,1 0,-22 0,-21 0,43 0,41 0,-62 0,-1 0,0 0,1 0,-1 0,-21 0,85 0,-42 0,-1 0,-21 0,22 0,-1 0,43 0,-42 0,-43 0,64 0,-22 0,22 0,105 0,-126 0,20-21,-41 21,-22 0,21 0,1 0,20 0,1 0,105 84,-106-41,22-1,-21-21,20 21,1-20,42 41,-85-63,-21 0,-21 21,22 0,-1 1,0-1,-21 0,21 0,-21 0,0 0,0 22,0-1,0-21,0 0,0 22,0 20,0-42,-21 22,0-22,0 0,21 21,0-20,-22-22,-20 42,42-21,-42 0,21 0,-1 1,-41 20,42-21,0-21,-106 42,42-20,64-22,0 0,21 21,-22-21,-105 0,43 21,63 0,-1-21,1 0,-106 21,-21 0,0-21,63 0,64 0,-21 0,21 0,-1 0,-147 0,-21 0,84 0,21 0,22 0,41 0,-20 0,21 0,-127 0,21 0,-191 0,234 0,41 0,1 0,0 0,20 0,1 0,-127 0,0 0,0 0,42 0,0 0,43 0,-43 0,85 0,-128 0,86 0,21-21,-1 21,43-21,0 0,0 0,0-43,0-20,0 41,-42 1,42 21,-21 0,0-1,21 1</inkml:trace>
  <inkml:trace contextRef="#ctx0" brushRef="#br0" timeOffset="143261.3739">804 5461,'0'21,"21"-21,0 21,-21 1,22-1,-1-21,0 21,0 0,21 0,-20-21,-1 0,0 0,233-444,-106 274,0-62,-42 105,-64 63,-42 43,22 0</inkml:trace>
  <inkml:trace contextRef="#ctx0" brushRef="#br0" timeOffset="147659.0101">8636 826,'0'-22,"0"1,-43-21,-41-22,-86-41,-274-107,211 148,-21-20,-85 20,85 43,0 0,-63 21,21-42,84 42,21 0,43 0,-212 63,212-21,21-20,43-1,-1 0,43 21,-43-21,21 1,22-1,-43 63,22-41,21-22,20 0,22 0,0 0,-148 212,64-63,-65 62,44-41,20-1,43-63,-1-63,43-43,0 0,0 43,0-1,0 22,0 0,0 20,21 86,1-149,-22 1,21 20,0 1,21 105,1-84,20 20,-42-20,0-43,22 22,-1 21,43 84,-43-84,-21-22,22 1,-1-1,0-42,43 106,-43-84,1 20,-1-21,0-20,1 20,-1 0,64 85,-64-106,-42 22,42 126,1-84,20 21,22-22,-22-41,1-1,-22-21,22 21,63 1,169 147,-169-126,21-1,-21-20,21-22,1 0,-22 0,-22-21,22 0,-21-21,85-21,444-361,-381 234,-21 21,-22 42,-20-21,-64 21,190-127,-253 128,20-22,22-43,-21-41,0-22,63-360,-148 339,0 21,0 43,0-1,0 22,0 21,-43-22,43 149,-21 21,0-21,0 21,21-21,0-21,-21-22,-22 1,22 41,0 22,21-21,-21 21,0 0,0 0,-1-21,1 21,21-21,-42 21,21 0,0 0,-1 0,-20 0,-21 0,-22 0,64 0,-22-21,22 21</inkml:trace>
  <inkml:trace contextRef="#ctx0" brushRef="#br0" timeOffset="152648.8141">762 4911,'-21'0,"-1"0,1 0,-21 21,-43 21,43 22,0-22,42-21,0 0,0 1,0-1,-43 42,1 1,0-1,42-42,-43 85,22-21,0-22,0 1,-22 21,43-64,0 0,-21 0,0 21,21 1,-21-22,21 21,0-21,0 22,0-22,0 0,0 21,-21-20,21-1,0 0,0 0,21-21,0 0,-21 21,21 0,0-21,1 0,20 22,-21-1,0 0,0-21,1 21,-1 0,21-21,-42 21,21-21,43 22,-43-22,21 0,-21 0,1 0,-1 0,21 0,-21 0,0 0,22 21,-1-21,-21 0,22 0,-22 0,0 21,42-21,-41 0,-1 0,0 0,0 0,0 0,0 0,22 0,-22 0,0 0,0 0,22 0,20 0,1 0,20-21,-84 0,21 21,128-106,168-148,-211 190,-64 22,-42 21,21 21,-21-21,0-22,22 1,-22-22,21-20,-21-1,0-105,0 126,0 22,0 21,-21-1,-1 1,-20 0,0-21,-22 21,22-22,0 22,-1-21,1 21,-64-22,43 22,20 0,1 0,21 21,0 0,-22 0,22 0,0 0,0 0,0 0,-22 0,-126 0,127 0,-22 0,22 0,21 0,-1 0,1 0,-21 0,0 0,20 0</inkml:trace>
  <inkml:trace contextRef="#ctx0" brushRef="#br0" timeOffset="172669.8794">5101 13526,'0'-22,"0"-20,0 0,-21-1,0 1,21 21,-22-21,1-1,-21-41,0 41,-1 1,1 0,21-1,-22 1,1 0,-85-64,64 42,-1 22,22 0,-22 20,22 1,-22 0,22 0,21 21,-21-21,-22 21,-84-21,127 21,0 0,-22-22,22 22,0 0,-21 0,20 0,-20 0,21-21,-21 21,20 0,-20 0,21 0,0 0,0 0,-1 0,1 0,-21 0,-85 43,85-43,20 21,-41 21,21-21,20 0,1-21,21 22,0-1,-127 106,106-106,21 0,0 21,0-20,0-1,0 0,0 0,0 0,0 22,0-22,0 42,0-42,0 1,0-1,0 21,21-21,-21 0,21 1,43 20,-43-21,0-21,0 21,22 0,-43 1,42-1,22 0,-43-21,21 21,22 0,-1-21,-21 21,22 1,42-1,-64 0,0-21,-20 21,-1-21,21 0,-21 21,64-21,-43 0,1 0,-22 0,21 0,22 0,-43 0,63 0,-62 0,-1 0,42 0,22-21,0 0,20 0,65-43,-64 43,105-64,-190 85,1-21</inkml:trace>
  <inkml:trace contextRef="#ctx0" brushRef="#br0" timeOffset="174492.7144">3789 14288,'0'42,"42"21,-21-20,0-22,0 0,43-127,-1-21,86 0,486-444,-424 401,-20 65,-64-1,-64 85,-20-1,-43 1</inkml:trace>
  <inkml:trace contextRef="#ctx0" brushRef="#br0" timeOffset="180697.1132">6879 13145,'0'0,"-64"0,-105-22,84 22,1 0,20-21,-20 21,-22 0,21-21,-42 21,42-21,-169-43,191 64,21 0,-22-21,22 21,21 0,-22 0,22 0,0 0,0 0,0 0,-64 0,43 0,-22 0,22 0,-22 0,1 0,42 0,-22 0,1 0,21 0,0 0,21-21,-22 21,-20 0,-21 0,-22 0,21 0,22 0,0 0,21 0,-1 0,22-21</inkml:trace>
  <inkml:trace contextRef="#ctx0" brushRef="#br0" timeOffset="182002.8855">4593 13145,'-21'0,"0"0,-22-22,22 1,-21 0,-22-42,22 41,21 1,21 0,0 0,0 0,0 0,21 21,0-22,0 22,22-21,-22 21,-21-21,21 0,0 21,0 0</inkml:trace>
  <inkml:trace contextRef="#ctx0" brushRef="#br0" timeOffset="187137.9161">1122 5292,'-106'-21,"42"21,22 0,0 0,20 0,1 0,0 0,0 0,0 0,-22 0,-20 42,21-21,20 0,-41 22,-22-1,64-42,21 21,-85 21,64-20,-42 41,-43 22,42-85,64 21,0 0,0 43,0 20,-21-41,21-22,0 0,0 0,0 0,0 22,0-22,0 0,0 0,0 21,21-42,-21 22,22-1,-1-21,-21 21,21 0,0-21,-21 21,21-21,-21 21,43 1,-22-1,21 0,0 0,1-21,-22 21,42 43,-41-22,-1-42,42 64,-20-43,20-21,1 21,-43-21,21 0,-21 0,22 0,-1 0,-21 0,0 0,22 0,-22 0,0 0,0 0,21 0,-20 0,-1-21,21 0,22-1,-1-20,-42 21,0 21,22-42,-22 42,-21-22,21-62,21-1,-20 22,41-43,-21 0,64-148,-85 212,-21 20,0 1,0-21,-42 21,0-22,-22-20,1 21,-43-64,85 85,0 21,-1 0</inkml:trace>
  <inkml:trace contextRef="#ctx0" brushRef="#br0" timeOffset="220047.0069">14266 6795,'0'21,"0"0,0 0,21-21,0 21,-21 0,22-21,-1 0,0 0,0 0,21 0,1-21,-43 0,42-21,-21 42,-21-21,85-64,21 0,-85 64,0 21,21-42,-20 42,-1 0,-21-21</inkml:trace>
  <inkml:trace contextRef="#ctx0" brushRef="#br0" timeOffset="221497.6676">15557 7472,'0'0,"0"21,0 0,21 0,1 1,-22-1,21-21,0 0,21 0,-21 0,22 0,63 0,-43 0,1 0,-22 0,21-64,1 22,-1-22,1 1,-1-1,-20 22,-22 21</inkml:trace>
  <inkml:trace contextRef="#ctx0" brushRef="#br0" timeOffset="227021.3798">12086 13991,'0'21,"0"1,21 20,21-42,43 42,42 22,148 84,-190-85,21 1,21 42,0 0,275 169,-296-169,-22-64,-41 0,-22-21,0-21,0 0</inkml:trace>
  <inkml:trace contextRef="#ctx0" brushRef="#br0" timeOffset="228769.9702">13525 14732,'0'21,"0"0,21-21,-21 22,22 20,62 21,-41-20,-22-22,0 21,21-21,1 43,-43-43,21-21,-21 21,0 0,0 1,-21-22,-1 0,1 0,-106 42,106-42,0 0,-21 21,20 0,1-21,21 21,0-42</inkml:trace>
  <inkml:trace contextRef="#ctx0" brushRef="#br0" timeOffset="234263.5166">9504 15939,'127'21,"-64"0,1-21,20 0,22 0,21 0,-21 0,0 0,0 0,190 0,-169 0,-21 0,0 0,21-21,-43 21,-20 0,20 0,1 0,63-43,-127 43,43 0,-22 0,1 0,20 0,1 0,-1 0,22 0,84-42,-127 42,1 0,-1 0,-21 0,22 0,-22 0,0 0,0 0,85 0,-43 0,-41 0,41 0,-21 0,-20 0,20 0,-21 0,0 0,-42 0</inkml:trace>
  <inkml:trace contextRef="#ctx0" brushRef="#br0" timeOffset="236061.1189">12446 15558,'0'21,"21"-21,-21 21,42-21,1 42,-1-21,21 64,-20-43,-43-20,42 20,-21-21,22 0,41 22,-84-22,21 0,1-21,-1 0,-64 0,22 0,21 21,-21-21,21 21,-42 0,-43 22,64-1,-43 0,64-20,-21-22,21 21,0 0,-63 21,42 1,-22-22,43 0,-21-21</inkml:trace>
  <inkml:trace contextRef="#ctx0" brushRef="#br0" timeOffset="246446.3141">12234 8001,'0'-63,"0"-43,0 85,0-43,0-21,0 64,0 0,0 0,0-43,0-105,0 106,0 41</inkml:trace>
  <inkml:trace contextRef="#ctx0" brushRef="#br0" timeOffset="248056.2481">11980 7472,'21'0,"-21"-21,21 21,-21-21,22-1,-22 1,21-21,21-22,-21 64,22 0,-22 22,0-22,21 21,1-21,-1 21,0 0,64 21,-85-42,-21 22,21-22,-42 21</inkml:trace>
  <inkml:trace contextRef="#ctx0" brushRef="#br0" timeOffset="252616.4175">6985 15473,'-21'0,"-1"42,-126 106,42-21,43-63,42-22,0-42,84 21,-21 22,22-1,-22 0,-21 22,22-22,-1-21,43 43,-64-64,0 21,-21 0</inkml:trace>
  <inkml:trace contextRef="#ctx0" brushRef="#br0" timeOffset="255571.4322">7260 15219,'0'21,"0"0,0 0,0 1,0 20,0 21,0 64,0-63,0-22,21 1,-21-1,0 0,0 22,0-22,0-21,0 22,0-22,0 0,0 21,0-21,21 1,-21-1,21 0,-21 0,0 0</inkml:trace>
  <inkml:trace contextRef="#ctx0" brushRef="#br0" timeOffset="256338.2539">7345 16574,'0'-22,"0"1</inkml:trace>
  <inkml:trace contextRef="#ctx0" brushRef="#br0" timeOffset="259056.511">7493 15261,'0'21,"0"22,21 63,0-22,0 1,0 63,1 0,-1-63,-21-22,63 43,-63-85,0 1,0-1,0 0,0 42,0 1,0-1,0-41,0-44,0 1</inkml:trace>
  <inkml:trace contextRef="#ctx0" brushRef="#br0" timeOffset="259698.9711">8149 15177,'0'21</inkml:trace>
  <inkml:trace contextRef="#ctx0" brushRef="#br0" timeOffset="261235.8361">7535 15325,'0'-21,"21"21,0 0,43 0,-1 0,64-43,-21 43,0 0,-21 0,84 85,-127-43,-42 22,43-22,-22 0,-21 43,0-21,0-22,0 0,0 1,0 20,0 1,-42 105,-1-106,-20 1,20-43,1 43,0-1,-22-21,64-20,-21-22,0 0,0 0,-149 105,107-62,42-43,0 0,-1 0,1 0,21-21,0-1,0 1,0 0</inkml:trace>
  <inkml:trace contextRef="#ctx0" brushRef="#br0" timeOffset="262355.5585">8551 16383,'21'0,"0"0,22 0,41 0,149 0,-85 0,-84 0,21 0,-22 0,-21 0,1 0,20 0,1 0,-22 21,0-21,1 0,-1 0,-21 0</inkml:trace>
  <inkml:trace contextRef="#ctx0" brushRef="#br0" timeOffset="264119.145">9652 15727,'21'0,"64"0,-22 0,22 0,21-42,-22 42,22 0,-42 0,63 0,-85 0,-21 0,21 0,1 0,-1 0,-105 0</inkml:trace>
  <inkml:trace contextRef="#ctx0" brushRef="#br0" timeOffset="265302.0766">10223 15325,'21'21,"22"0,-1 0,-42 0,42 1,-20 20,20-21,-21 0,0 22,43 20,-22-42,-21 0,0 1,1-22,-22 21,0 0,-22 0,1 21,-42 22,-1 21,22-43,21 0,-22 43,-20 0,63-64,0 0,0-42</inkml:trace>
  <inkml:trace contextRef="#ctx0" brushRef="#br0" timeOffset="272801.0604">10985 14944,'0'42,"0"-21,0 43,0-1,0 1,0-1,0 1,0-22,0 43,0-64,0 21,0 22,0-43,21 0,-21 21,0-20,43 20,-43-21,21-21,-21-21,21 21,0 0,-21-21,64-22,-43 43,0 0,0 0,22 43,-22-43,-21 21,21-21,-21 21,0 0</inkml:trace>
  <inkml:trace contextRef="#ctx0" brushRef="#br0" timeOffset="273625.8693">11409 15494,'0'21,"0"22,0-22,0 21,21 0,-21-20,0-1,21 42,-21-42,0 1,0-1,21-21,-21-21,0-1</inkml:trace>
  <inkml:trace contextRef="#ctx0" brushRef="#br0" timeOffset="274298.7107">11345 15706,'21'0,"0"0,1 0,-1 0,0 0,0 0,0 0</inkml:trace>
  <inkml:trace contextRef="#ctx0" brushRef="#br0" timeOffset="276757.9704">11620 15536,'0'0,"0"22,0-1,0 85,0-43,0-21,0 22,0-1,0 1,21-43,-21 21,22-63,-22-21,0 21,0-22,0 1,0 21,0-21,0-85,0 63,0-21,0 64,0-21,0 21,21 21,0 21,21 21,-21-21,1 22,20-22,-21 0,0 0,-21 0,0 1,21-22,-21 21,22 0,-22 0,0 0,21 22,0-1,0-21,-21 0,21-21,-21-21,0 0,0 0,0-43,-21 43,21 0,-21-43,21 43,0-21,0 21,21 21,0 0,22 0,-22 0,-21 21,0 0,21 21,-21-20,21-1,0 0,-21 21,21 22,-21-43</inkml:trace>
  <inkml:trace contextRef="#ctx0" brushRef="#br0" timeOffset="277600.1551">12213 15219,'0'0,"0"21,0 64,0-1,0 1,0 0,0-43,0 22,0-22,21 0,-21 1,0 105,21-127,-21 0,0 0,0 0,21-21</inkml:trace>
  <inkml:trace contextRef="#ctx0" brushRef="#br0" timeOffset="278867.8606">12382 15155,'0'22,"0"-1,21 21,1-21,20 22,0-1,-21-42,22 63,-43-41,21-22,0 42,0 0,-21-21,21 1,-21-1,0 0,0 21,0-21,0 22,0-1,-63 43,21-22,-85 170,84-148,1-22,21 22,0-22,-1 1,1-43,21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07T13:03:35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13187 18352,'21'0,"42"0,1 0,190-22,-43-20,-20 42,-43 0,-42-21,21 21,-21 0,-85 0</inkml:trace>
  <inkml:trace contextRef="#ctx0" brushRef="#br0" timeOffset="1631.6213">19600 18457,'85'0,"-22"0,43 0,42 0,85 22,21 20,572 21,-509-20,22-43,-22 21,-63-21,0 42,43-42,359 0,-445 0,-20 21,-43-21,21 0,-20 0,-44 0,86 0,-170 22,43-22,-43 0</inkml:trace>
  <inkml:trace contextRef="#ctx0" brushRef="#br0" timeOffset="8321.0181">846 1270,'149'21,"-65"-21,1 21,-22-21,1 0,-1 0,86 22,-65-22,-41 0,41 0,1 0,21 21,-22-21,170 0,-169 0,21 0,42 0,-42 0,42 0,297 0,-276 0,64 0,-64 0,-21 0,-21 0,148-21,-190 21,-21 0,-1 0,-21 0,1 0,-1 0,-21 0,22 0,41 0,1 0,21 0,-22 0,43 0,-21 0,233 0,-276 0,64 0,-63 0,63 0,-21 0,0 0,42 0,0 0,296 0,-274 0,-22 0,-63 0,-1 0,1 0,-43 0,22 0,-1 0,22 21,-64-21,-42 0</inkml:trace>
  <inkml:trace contextRef="#ctx0" brushRef="#br0" timeOffset="9772.6805">7069 953,'0'0,"64"21,-22 21,22 0,-1-20,43 20,21 0,0 1,254 84,-339-106,22 0,-43 0,0-21,-21 21,-21-21,21 21,0 1,-21-22,0 21,0-21,21 21,-64 21,-21 1,64-43,21 21,-21-21,21 21,-21-21,21 21,0 0,-42 43,-1-43,22-21,0 42,21-21</inkml:trace>
  <inkml:trace contextRef="#ctx0" brushRef="#br0" timeOffset="12578.9571">9842 2985,'43'0,"-43"21,42 0,21 21,1-21,-1 22,107 20,-107-20,-42-1,22 0,20-21,-42 1,22-1,20 63,-20-62,20 20,-42 0,43-21,-43 1,21-1,-21-21,-42 0</inkml:trace>
  <inkml:trace contextRef="#ctx0" brushRef="#br0" timeOffset="13542.7328">10668 3196,'0'21,"0"1,0 20,42 0,0 1,43 105,-43-127,-20 0,-22 0,0 0,0 1,0-1,0 0,-22 0,-20 21,-21 1,20-1,22-21,21 0,-21-21,21 22,-21-22</inkml:trace>
  <inkml:trace contextRef="#ctx0" brushRef="#br0" timeOffset="37381.6437">7239 6922,'42'0,"22"21,84 106,-106-106,-21 0,0 0,1-21,-1 0,0-21,85-64,-64 22,22 21,-43-1,0 43,-21-21</inkml:trace>
  <inkml:trace contextRef="#ctx0" brushRef="#br0" timeOffset="39293.5561">14393 6922,'21'0,"22"21,-22 0,0 21,21-21,-42 22,21-43,22 0,-22 0,0 0,0-21,43-22,20-41,1-1,148-84,-233 147,21 1,0 21</inkml:trace>
  <inkml:trace contextRef="#ctx0" brushRef="#br0" timeOffset="43889.3663">7239 9419,'0'21,"21"1,0 20,0 0,22-21,-1-21,-42 22,21-22,43 0,-43 0,42 0,-20-43,84-63,-127 85,0 0,42-21,85-106,-64 21,-20 63,-1 1,85-86,-21 44,-64 20,-21 85</inkml:trace>
  <inkml:trace contextRef="#ctx0" brushRef="#br0" timeOffset="56088.641">18415 9546,'0'21,"21"1,64 62,-64-63,-21 1,21-22,42 0,64-22,43-126,-22 21,21-21,-63 21,106-106,-106 106,-43 21,22 22,42-86,-85 107,0-1</inkml:trace>
  <inkml:trace contextRef="#ctx0" brushRef="#br0" timeOffset="60955.2154">11811 6054,'-64'-43,"22"-20,21 21,0 20,-1 1,1 21,-106-42,0 21,-296-127,275 126,-43 1,43-21,21 0,21 20,-42 22,63-21,-42 0,43 21,-43-42,63 42,1 0,-1-21,43 21,-42 0,20 0,1 0,-22 0,-20 0,-1 0,-105 0,126 0,22 0,-1 0,1 0,21 0,-21 0,-1 0,-105 42,106-21,-22 0,22-21,42 21,-21-21,0 0,-22 22,-20-1,20-21,-20 21,42-21,-22 21,1 0,-43 43,-20 20,83-62,1-1,-21 0,-127 127,126-106,22-20,0-1,-64 42,22 1,-43-1,64 1,-43 20,21 22,43-85,0 1,21-1,0 0,-42 42,21 22,-1-21,1 20,0 128,21-127,0-64,0 21,0 0,21 1,85 84,-64-64,1-42,-22 22,0-22,21 0,-20-21,20 42,0-20,22-1,-43 21,21-21,1-21,41 21,-63 1,22-22,20 21,22 0,-22 0,1 0,63 22,-64-22,1-21,-22 21,1-21,126 21,-84-21,-1 0,22 0,-42 0,20 0,-41 0,-1 0,0 21,43-21,-43 0,22 0,-1 0,1 0,-22 0,43 0,-22 0,1 21,-22-21,22 22,168-1,-168-21,-22 21,22-21,-1 0,-20 21,-22-21,42 0,1 21,105 0,-84-21,21 0,-1 0,44 0,-44 0,-20 0,0 0,84-84,276-191,-340 169,-41 21,-22 22,-21 20,1 22,-1-42,0 20,-21 1,21-106,-21 105,0-20,0 21,0-22,0 22,0-22,0 1,0-1,0 43,-21-21,-21-43,-1 43,22-1,-21 22,21 0,-1 0,1 0,0-22,0 43,-21-63,20 42,1 0,21-22,-21 1,21 21,-21-64,21 43,0 21</inkml:trace>
  <inkml:trace contextRef="#ctx0" brushRef="#br0" timeOffset="70055.5926">11303 1863,'-21'0,"-85"0,42 0,-20 0,-22 0,-42 0,-43 0,106 21,-42 0,22 0,-65 43,22-22,-191 85,212-42,22-43,62-21,1-21,21 21,-170 128,-126 147,147-127,128-105,0-64,21 42,-233 276,84-107,128-147,0-22,42-21,-22 0,-20 43,-85 105,21-42,0-21,-21 21,106-85,0-42,0 85,-106 63,21 22,0 20,-338 551,338-551,-21 1,85-22,-64 22,21-64,-105 211,126-211,-21 64,1-64,41 0,1-42,-21 105,41-126,22-1,-21 22,21-43,0 22,-21-1,0 43,-43 127,22-22,-21 86,41-43,-20-21,42-85,-21 254,21-190,0-1,0 1,0 42,63 21,-41-63,20-22,-21-84,21 63,-20-105,-1 21,21-43,0 21,1 1,-22-43,-21 43,0 41,0 86,42 42,22-22,-1 22,1-42,63 42,21-1,339 298,-276-276,1-64,-21-21,20 1,-20-43,-1-85,-63 43,212-1,-191-20,0-43,0 0,43 43,825 147,-445-105,64-21,-105-64,-44 64,44-64,-44 21,-41-42,910-148,-996 106,-62-64,-43 64,-21-22,-43-21,297-169,-275 127,42 22,1143-192,-657 64,-147 43,-106-43,21-63,0-64,-169 85,571-635,-656 656,-148 105,-1 1,-20 0,63-487,-105 402,20 85,-63 0,21 84,-21 43,-42-190,-43-86,-63 43,-423-804,338 698,-42-21,-1 0,44 106,20 42,0 21,43 22,42 21,-85-107,149 213,42 21,-106-43,-43-84,-20-43,-64 0,-21-63,21-85,0 43,0 42,-254-297,381 403,-43 63,1 0,21 21,21 1,0 41,63 1,1 21,20-21,1 42,-43-43,-42 1,0-64,-338-211,295 190,22 21,0 0,63 64,22-1,-1 22,-20-21,41 21,-20-1,-85-62,105 41,-20 1,21 21,-1 0,-20 0,-64-64,106 85,-1 0,-20-21,-21 0,20 21,1-22,21 1,0 21,-1 0,22-21,-63 0,-85-43,127 43,21 0</inkml:trace>
  <inkml:trace contextRef="#ctx0" brushRef="#br0" timeOffset="84413.0787">17187 4826,'0'42,"0"-20,0 20,0-21,-42 43,42-22,0-21,0 0,-21 0,21 1,-43 83,22-62,0 41,0 1,0-21,-1 20,1 22,21-85,0 0,-21-21,21-21,0 0,0 0,0 0,0 0</inkml:trace>
  <inkml:trace contextRef="#ctx0" brushRef="#br0" timeOffset="85693.7355">16806 5440,'0'21,"0"0,0 43,21-43,0 0,1 21,-22-20,0-1,21 0,-21 21,21 1,-21-22,21-21,-21 21,21-21,0 0,1 0,-22-21,0-22,63 22,-21-21,-20 21,41-22,-21 22,-20 21,-1 0,-21-21</inkml:trace>
  <inkml:trace contextRef="#ctx0" brushRef="#br0" timeOffset="91129.7063">22606 16912,'0'21,"0"1,0 20,0-21,0 21,-21 1,21 20,0-42,-22 22,22 20,0-42,0 1,0-1,0 0,0 0,0 0,0 0,0 22,0-1,0 0,0 1,0-22,0 0,0 0,0 22,0-22,0 21,0-21,0 22,0-22,0 0,22 21,-1-21,0 1,-21 20,21 0,21 22,-20-43,-1 0,-21 0,21 0,-21 22,21-22,21 0,43 43,0-43,-22 0,22-21,-43 0,22 0,-22 0,64 0,-85 0,43 0,20 0,-20 0,-1-21,-20 0,105-22,-106 22,-21 21,22-21,-1 21,-21 0,106 0,-85-21,22 21,-22 0,22-21,-1 21,-20-22,62 1,-41 21,21-21,-22-21,1 21,-43 21,63-43,-41 43,-22 0,0-21,21 0,-20-21,20 20,21-20,1 0,-43-22,21-20,-20 20,-22 43,0-21,0-1,-22 1,-41 21,21-22,-1 22,-20-21,20 0,22 20,-42 1,-1-21,22 21,-64-43,64 43,-22 0,1 0,20 0,-20 21,-1 0,1-22,42 22,-22 0,22 0,-85 0,43 0,21 0,20 0,1 0,-63 0,-1 0,0 0,22 0,20 0,22 0,0 0,-42 0,-1 0,1 0,41 0,1 0,0 0,-64 0,43 0,-21 0,20 0,-41-21,62 0,-62-21,-1 21,22-1,-22-20,64 21,0 21,-43 0,22-21,-1 0,22 21</inkml:trace>
  <inkml:trace contextRef="#ctx0" brushRef="#br0" timeOffset="111776.8724">12403 17018,'43'0,"-22"0,21 0,64-21,21 0,21 21,22 0,168-21,-253 21,0-22,-43 22,21 0,1 0,-1-21,86 21,-86 0,1 0,-22 0,0 0,1 0,41-21,-63 21,22-21,-1 21,0 0,-20 0,-1 0,42 0,-20 0,-1 0,-21 0,43 0,-1 0,43 0,-64 0,22 0,-22 0,-21 0,22 0,-22 0,0 0,0 0,21 0,-42 21,43-21,-22 21,0 0,0 1,0-22,1 42,-22-21,0 0,21-21,-21 21,0 1,21-1,-21 0,21 0,-21 0,21 0,-21 1,21-1,1 21,-22-21,21 64,-21-43,0-21,21 64,0-43,-21-20,21 20,-21-21,0 43,0-1,0-21,0 1,0-22,21-21,-21 42,0-21,0 1,22 41,-22-21,21 1,-21-1,0-21,0 0,21 22,-21-22,-85 42,-211 86,127-86,63-21,63-42,1 22,21-22,-64 0,-21 21,1 0,-22-21,21 21,0-21,-190 64,169-43,63-21,-21 21,22-21,-1 0,-41 0,83 0,1 0,0 0,-127 0,63-64,-21 22,1-21,41 41,1 1,20 0,22 0,0-21,0 20,-22-41,1-1,0-20,-22 20,-20-105,62 127,1 20,21-41,0-1,-21 22,0 0,0-22,21 43,0 0,0-64,0 64,0 0,0-43,0-41,0 62,0 22,0 0,0 0,0 0,0-22,0 22,21-21,-21 21,0-1</inkml:trace>
  <inkml:trace contextRef="#ctx0" brushRef="#br0" timeOffset="137575.4752">7154 10266,'0'21,"0"0,0 0,0 1,21 62,-21-41,21 20,1-21,-1 22,-21-22,21 22,42 105,-41-105,-1-22,0 21,-21-20,21-22,-21 0,0 0,21-21,-42 0</inkml:trace>
  <inkml:trace contextRef="#ctx0" brushRef="#br0" timeOffset="139085.7151">7154 11070,'21'0,"-21"21,21 1,1-22,-1 21,-21 0,42 0,-21 0,-21 0,21-21,1 22,-1-22,0 0,0 21,0-21,0 0,1 0,-22-21,0-1,0 1,0 0,21 21,-21-21,0 0,21-64,21 43,-42 21,21 21,-21-22</inkml:trace>
  <inkml:trace contextRef="#ctx0" brushRef="#br0" timeOffset="140720.8145">7704 12891,'22'0,"20"0,0 0,43 0,21 0,84 0,361 0,-319 0,1 0,21 0,-63 0,-1 0,234 0,-234 0,-84 0,0 0,-22 0,1 0,-21 0,-1 0,43 0,-85 0,0 0</inkml:trace>
  <inkml:trace contextRef="#ctx0" brushRef="#br0" timeOffset="161481.167">14499 12806,'21'0,"0"0,64 0,-43 0,22 0,-43 0,21 0,1 0,-22 0,21 0,-21 0,127-21,-84 21,-1-21,-20 21,20 0,1 0,-43 0,21 0,43 0,-22 0,-20 0,-1 0,22 0,-1 0,1 0,-1 0,-21 0,1 0,105 0,-85 0,1 0,21-22,-1 22,-20 0,-22 0,-21 0,43 0,42 0,-64 0,0 0,1 0,-1 0,0 0,22 0,105-21,-148 21,22 0,-1 0,-21 0,0 0,22 0,-1 0,0 0,22 0,-43 0,42 0,-41 0,41 0,-21 0,22 0,-22 0,1 0,20 0,43 0,-43 21,-20-21,-1 0,-21 0,0 0,22 22,-22-22,0 0,0 0,0 0</inkml:trace>
  <inkml:trace contextRef="#ctx0" brushRef="#br0" timeOffset="177205.5297">8085 16955,'0'0,"64"21,21 0,63-21,0 21,0-21,-42 0,63 21,-63 22,487 84,-382-85,-20 0,-1 22,1-43,-43 0,0 43,0-43,-21 21,-63-42,-22 42,-21-42,1 0,20 0,64 22,-85-22,21 21,-21-21,1 0,-65-21,1-22</inkml:trace>
  <inkml:trace contextRef="#ctx0" brushRef="#br0" timeOffset="178989.1171">10943 17209,'21'21,"0"0,127 127,-42-84,-42 41,-22-83,22 41,-22-42,0 22,-63-43,-42 0,41 21,1-21,-106 63,64-42,42 1,-1-22,-62 42,20 0,64-21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07T13:07:16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14435 2265,'43'-21,"-1"0,22-1,63 1,21 0,-42 21,-22-21,1 0,-22 21,43-21,-21 21,-43 0,85-22,-42 22,21 0,0 0,-1 0,1 0,21 0,127 0,-148 0,-42 0,-1 0,1 22,-1-22,-21 0,1 21,20 0,-42-21,1 0,20 0,-21 0,21 0,1 21,20-21,-63 21,64-21,-43 0,42 21,-41-21,20 0,21 0,-20 0,-1 0,0 0</inkml:trace>
  <inkml:trace contextRef="#ctx0" brushRef="#br0" timeOffset="1704.019">17208 1884,'0'0,"0"21,21-21,1 21,41 22,-42-22,22 0,-22-21,0 21,0 0,43 22,-43-43,0 21,0 0,0 0,22 0,-22 0,-21 1,21-22,-21 21,0 0,0 0,0 0,0 0,-42 1,-1 20,1 0,21 1,-85 62,85-83,21-1,0 0,0-63,0 20</inkml:trace>
  <inkml:trace contextRef="#ctx0" brushRef="#br0" timeOffset="3860.3316">14647 4255,'0'-22,"21"22,43 0,-1 0,170 0,-148 0,-1 0,1 0,-21 0,-1 0,1 0,-1 0,128 43,-128-43,-21 0,22 0,-43 0,0 0,0 0,106 0,-63 0,-22 0,-21 0,1 0,41 0,1 0,-22 0,-21 0,21 0,-20 0,-1 0,0 0</inkml:trace>
  <inkml:trace contextRef="#ctx0" brushRef="#br0" timeOffset="5520.9438">17399 4276,'-43'21,"-20"21,-22 1,22-22,-1 0,22-21,21 0,0 0,21-21,-22-43,-41-84,42 63,-22 1,22 20,0 1,0-22,0-105,0 63,21 21,0 0,0 21,0 22,-22-1,22-63,0 43,0 41,0 22,0 0,64 0,-43 0,21-1,1 1,-22 21</inkml:trace>
  <inkml:trace contextRef="#ctx0" brushRef="#br0" timeOffset="6612.131">16743 2582,'42'0,"0"0,1 0,-43 22,42-22,-21 21,-21 0,64 21,-43-21,0 1,-21-1,0 0,0 0,0 0,0 0,0 1,0 20,-21 21,0-20,21 20,0-42,0 1</inkml:trace>
  <inkml:trace contextRef="#ctx0" brushRef="#br0" timeOffset="13769.6559">17949 7662,'-21'0,"-43"0,-63 64,-63-22,-318 1,339-43,-22-43,22 1,63 21,0-22,64 1,-85-43,63 22,22 42,0-64,-1-21,-41-84,62 105,1 22,0 20,0 1,21 21,0-43,0 22,0 21,21 21,-21-21,21 21,-21-22,64 1,-1-21,-20 0,-1 20,0-20,-21 21,1 21,-22-21,42 21,21 0,234-85,-149 22,-42 41,-43 1,1 0,-22 21,149-85,-1 1,1 41,-1-20,-84 42,-64 21,-42-21,0 42</inkml:trace>
  <inkml:trace contextRef="#ctx0" brushRef="#br0" timeOffset="15048.1234">17272 6096,'-191'-21,"107"0,20 0,1-22,-1-20,22 42,-1-43,22-21,-21-147,21 126,21 21,0-63,0 84,0-20,0 20,42-84,22 63,41-42,65-42,-1 21,191-148,-297 253,-41 22,-1 0,0 21,169-127,-41 21,-86 64,-21 42,-20-21</inkml:trace>
  <inkml:trace contextRef="#ctx0" brushRef="#br0" timeOffset="16750.7244">17081 4657,'-63'21,"-22"-21,0 21,22-21,21 0,-43 0,43 0,20 0,1 0,-21 0,21 0,-22-42,1-1,-21-20,20-22,-105-148,127 106,0-21,0 0,21 0,0 42,0 21,0 1,0-1,0 0,42 22,191-233,-170 232,-20 22,-43 21,21-1,317-210,-20-65,-106 128,-85 84,-43 22,-63 63</inkml:trace>
  <inkml:trace contextRef="#ctx0" brushRef="#br0" timeOffset="19278.1347">15346 2180,'0'-21,"0"63,0 22,0-22,0 22,0-1,0 1,-22 126,22-126,0 20,-21 1,-21 42,21-21,-106 169,63-211,1-1,-22 1,-21-1,-21 43,0-21,-169 63,127-106,63 0,-42-42,63 0,43 0,-1-84,43 63,0-22,0 22,0 0,21 21,1 0,-1 0,0 0,0 0,21 0,1 21,41 85,-41-64,20 22,-20-22,-1 22,0-1,43 191,-64-148,0 84,0 43,-21 85,0 42,0-1,0 171,0-446,0-20,0-22,0 22,0-1,0 43,22-85,-22 0,21 22,-21 20,0-42,21 64,0-22,-21 1,64 42,-64-64,21-42,0 21,21 0,1-21,62 22,-20-22,-43 21,22 0,-1 0,-20-21,-1 0,22 0,-43 0,0 0,0 0,21 0,-20 0</inkml:trace>
  <inkml:trace contextRef="#ctx0" brushRef="#br0" timeOffset="21295.6655">15346 2328,'0'-105,"0"83,0-20,0 21,0 0,21 21,0 0,0 0,0-21,43-1,-1 1,43-21,169-22,-190 43,-43 0,22 0,-22 0,-21 21,22 0,-22 0,0 0</inkml:trace>
  <inkml:trace contextRef="#ctx0" brushRef="#br0" timeOffset="23413.1715">1354 15663,'170'85,"20"-64,43 0,85 22,-1-43,85 0,0-21,699-191,-741 127,-64 22,-42 42,-84-1,-65 22,-41 0,-22 0,-21 0</inkml:trace>
  <inkml:trace contextRef="#ctx0" brushRef="#br0" timeOffset="24716.8656">6752 15960,'42'0,"43"21,0 0,42 43,21-22,42 21,64-20,0 20,699 22,-678-85,-21 0,-42 0,-64 0,0 0,-21 0,-21-21,21-64,84 0,234-126,-318 147,-42 22,-85 21,21 21,0 0,0 0,0-43,43 22,-1 0,22-21,296-64,-275 64,-64 42,-21 0</inkml:trace>
  <inkml:trace contextRef="#ctx0" brushRef="#br0" timeOffset="46881.6959">24172 1122,'21'0,"0"0,1 0,-1 0,0 21,106 21,-106 1,0-1,0-42,1 64,-1-22,0 0,0 22,0 20,43 276,-43-190,-21-65,0-20,0-21,0 20,0 128,0-149,0 1,0 21,21-22,0 1,-21-22,21 43,-21-64,0 0,0 42,0 1,0-43,0 21,0 1,0-22,0 64,0-22,0-21,0 22,0-1,0-20,0 20,0-20,0-1,0-21,0 0,22 0,-1-21,0 0,0 22,21-22,64 21,-63-21,-22 0,0 0,0 0,0 0,0 0,1-43,-22-62,0 83,0 1,-22 21,22 21,0 1,0-1,0 0,-21 42,-21 22,21 0,-43 63,22 42,-22 64,1 212,63-318,0 0,0 22,0-43,0-85,0 0,0-20,0-1,0 212,0-128,0 44,0-1,0-64,0 1,0-43,0 22,0-22,0-21,0 106,0-105,0 41,0-21,0 1,0 41,0-41,0 20,0-20,0-1,0 21,0-20,0-22,0 0,-64 64,1-43,21-21,42 0,-127 106,63-63,22-22,42-21</inkml:trace>
  <inkml:trace contextRef="#ctx0" brushRef="#br0" timeOffset="51296.6667">19600 4064,'21'0,"0"0,43 0,-1 0,22 0,106 0,-86 0,1 0,-21 0,21 0,-22 0,1 0,84 0,-105 0,-22 0,1 0,-1 0,-21 0,127 0,-84 0,-22 0,43 0,-22 0,22 0,-22 0,86-21,-107 21,0 0,22 0,-1 0,1 0,63 0,-85 0,-21 0,0 0,22 0,-22 0,21 0,-21 0,1 0,-1 0</inkml:trace>
  <inkml:trace contextRef="#ctx0" brushRef="#br0" timeOffset="52402.4103">22839 4043,'21'-21,"21"-64,-21 43,-21-1,21-62,-21 83,0-41,0 42,0-22,0 22,0-42,-21-1,0 1,-85-128,64 149,0-22,20 22,-20 21,21 0,0 21,21-21</inkml:trace>
  <inkml:trace contextRef="#ctx0" brushRef="#br0" timeOffset="53417.176">22373 3514,'0'-21,"0"-1,0-20,0-21,0-128,0 85,-21 22,21-22,-21 42,21 1,-22 20,22 22,0 42,0 1,43-1,-22-21,42 21,128 21,-64 1,-64-22,1 0,-1 0,-63 0,43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07T13:09:13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6456 1439,'21'0,"21"0,0 0,255 0,-149-21,42 21,22-21,42 21,21 0,-21 0,0 0,-21 0,-64 0,-42 0,149 0,-234 0,0 0,-42 21</inkml:trace>
  <inkml:trace contextRef="#ctx0" brushRef="#br0" timeOffset="2119.062">9377 254,'0'0,"0"21,0 22,0 20,0 1,0 168,0-147,0-43,0 1,0-22,21 21,-21-21,0 1,0-1,0 0,0 0,0 21,0-20,0-1,0 21,21-21,-21 64,0-64,0 21,0-20,0-44</inkml:trace>
  <inkml:trace contextRef="#ctx0" brushRef="#br0" timeOffset="4739.4487">7514 3239,'148'0,"-21"21,42 0,22 0,-1 0,1 22,-1-1,1-21,-1 43,-84-22,169 85,-190-85,0-21,-43 22,22-22,-43 0,21-21,-21 0,0 21,-21-63,-21 0,-21-22</inkml:trace>
  <inkml:trace contextRef="#ctx0" brushRef="#br0" timeOffset="5750.2139">9567 3196,'0'21,"0"22,42-1,1 22,20-1,107 128,-128-128,-21-21,0 1,0-43,-21 21,0 0,0 0,0 0,0 22,0-22,-42 21,-43 22,43-22,-43 22,85-43,-21-21,21 21,-21 0,-21 43,21-43,-1 0,22 0,0-84</inkml:trace>
  <inkml:trace contextRef="#ctx0" brushRef="#br0" timeOffset="6876.9514">1016 8043,'84'127,"1"0,42 0,21 43,0 41,-21-20,22 21,274 359,-275-380,21 84,-20 0,-1-85,-42-20,-43-86,-42-41,22-1</inkml:trace>
  <inkml:trace contextRef="#ctx0" brushRef="#br0" timeOffset="7874.7194">2836 11007,'21'0,"0"0,22 21,-22-21,0 0,21 21,1 0,-22 0,0 1,0-22,0 0,1 0,-1 0,-21-22,0-20,21-43,42-169,-41 170,-1 63,-21-22,0 22,-21 21</inkml:trace>
  <inkml:trace contextRef="#ctx0" brushRef="#br0" timeOffset="9223.4058">11578 18203,'21'0,"-21"-21,0-63,0 20,0-42,0-42,0 63,0 1,0 41,0-41,0 41,0-20,21-43,-21 85,21-21,1-1,-22 22,0 0</inkml:trace>
  <inkml:trace contextRef="#ctx0" brushRef="#br0" timeOffset="10067.2072">11155 17399,'0'-21,"21"0,85-64,-1 0,-41 22,42-43,-64 43,-21 41,0 1,1 0,-1 21,42 42,22-20,-22-22,22 63,-21-42,-22 22,-21-22,0 0,0-21,-42 0</inkml:trace>
  <inkml:trace contextRef="#ctx0" brushRef="#br0" timeOffset="11146.9547">19875 18733,'0'-22,"0"-41,0-170,0 64,0-22,21-63,-21 64,22-1,-22-147,0 253,0 43,0 20</inkml:trace>
  <inkml:trace contextRef="#ctx0" brushRef="#br0" timeOffset="12121.7284">19579 16891,'0'0,"0"-42,21 42,-21-21,0-1,64-20,-1-21,-42 20,0 1,128-170,-128 191,-21 0,0 0,21 21,106 42,-21 0,42 64,21 0,1 21,-86-63,-41-22,-22-21</inkml:trace>
  <inkml:trace contextRef="#ctx0" brushRef="#br0" timeOffset="54613.8165">13800 7451,'-84'-43,"20"22,-20 0,-65 0,22 0,64 21,-22 0,43 0,-22 0,43 0,-190 42,105 0,42 1,43-43,0 0,21 21,-106 85,-106 105,191-168,0-43,21 21,0 0,-85 106,-105 254,105-212,1-20,62-22,1-43,21-41,-21-22,21 21,-21 22,0-1,0 1,-1-1,22 22,-21-1,0 1,21-21,0-1,0-42,0 64,0-43,0 1,0 20,0 1,0-1,0 1,21-43,0 21,-21 22,85 20,-43-20,-42-1,43 1,-1-22,0 0,-20 1,41 20,-21-42,22 1,-43-1,64 0,-1 0,149 21,-127-20,21 20,-42-42,-1 21,1-21,-43 0,107 0,-65 0,-41 0,41 0,-20 0,-22 0,64-63,-43 20,1 22,-1-21,-20-1,-22 1,0 42,-21-42,21 42,0-43,43-84,-43 106,21-63,64-192,-106 213,21 42,-21-43,0 1,0-22,0-127,0 128,0 20,0-20,-21 20,21-42,-42-148,21 148,21 43,-21 21,21-22,-22 43,22-43,-21-105,21 106,-21-1,21 43,-21 0,21 0,-42-106,42 63,-22 22,1-22,21 22,-21 21,0-64,0 64,0-21,-1-1,1 22</inkml:trace>
  <inkml:trace contextRef="#ctx0" brushRef="#br0" timeOffset="66268.9927">10752 6625,'-63'0,"-43"21,85-21,0 0,21 22,-148 83,42-41,63-22,-105 106,-127 106,42-21,191-190,42-22,0 0,-42 42,-64 86,63-107,43 0,0 1,-21-22,21 0,-190 127,126-106,43-20,0-1,-402 296,296-211,63-64,43 1,0-22,-85 85,-21 0,85-64,-1 0,-41 43,-43 63,42-63,43-43,42-21,-22 0,-62 43,20-1,22-20,-22 63,-105 63,127-106,-1 1,22-22,21-21,0 1,-84 83,62-83,-20 20,0 21,42-41,-43 105,22-85,21 21,-21-41,21-1,-85 42,-20 85,41-42,-84 169,127-232,21 20,-21-42,21 1,0 20,0 0,0 22,0-1,0-20,0-1,21 0,21 22,-42-43,21 0,22 0,-22-21,0 21,64 1,-22-22,1 0,-22 0,43 0,84 0,-63 0,-22 0,1 0,21 0,-21 0,-22 0,170-22,-148 1,20 0,-20 0,0 0,-22 0,107-64,-86 43,1-1,42-41,21-22,-21 42,-42-20,190-170,-169 84,42 1,-21-22,0-20,127-149,-169 233,-1 42,-41 22,-43 42,21-1,63-83,-41 62,-43 1,21 0,64-43,-85 21,84-41,-20-22,-22 42,-21 43,22-22,-1-84,-21 84,-21 1,21 42,0-64,1 0,-22 22,21-170,-21 148,0 1,0 63,0-1,0 1,0-21,0 0,0-22,0 22,0-22,0 1,0 42,0-1,-21-20,21 21,-22-21,1-1,0-41,0 84,0-43,21 22,0 0,0 0,0-22,0 1,0 0,-21-1,21 22,0 0,0 0,0 0,-22 21,22-21,-21 21,21-64,-21 64,0-42,0 42,21-21,0 42</inkml:trace>
  <inkml:trace contextRef="#ctx0" brushRef="#br0" timeOffset="71975.6566">14012 6922,'21'0,"22"0,41 0,-20-22,20 22,65 0,-86 0,-21 0,-20 0,20 22,-21-1,43 21,-22-21,0 0,22 1,-43-1,21 0,43 42,-22-41,1 20,-1 21,1 1,21-1,-1 43,107 85,-107-85,-20-43,-1 1,1 20,105 64,-126-126,-1 20,0-21,1-21,-1 85,0-1,64 22,0 21,-21-21,-1 21,22 42,63 1,1-22,253 254,-296-275,-21-21,-64-64,-42-21,21-21,22 22,-22 20,21-21,-42 43,43-43,-22 42,85 64,-85-63,0-43,-21 21,0 1,21-1,-21 0,0-21,0 22,0-22,0 21,-42 1,21-22,-1 0,-83 85,-234 169,339-233,-42-21,42 1,-22-22,-62 42,-43 43,84-43,-359 170,339-170,-1-21,43-21,-106 21,85 0,-22-21,22 0,-43 0,22 0,-1 0,-105-21,84 0,22-21,-22 21,0-22,22 1,-1-22,-84-105,106 106,0-22,20 21,1-20,-106-149,85 106,-22 21,43-21,0 21,0-63,0 0,-64-615,64 530,0 64,-22 42,22 84,21 43,-21 21,-21 0,21 21,-22-21,-20 21,-128 1,128-1,-1-21,43 0,-21 0,21 0,-1 0,1-21,0-1,-21-20,21 0,-22-22,1-20,21 20,21 22,0-22,0-20,0-22,21-21,127-127,-148 211,21 22,0 21,-21-21,0-21,22-43,-1 43,-21-22,0 1,0 20,0-20,0 42,0-43,0 43,0 0,0-21,0 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47F-FC9B-417E-A577-B7C25C0A838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BBCB-66CD-4979-91FF-22336B65D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5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47F-FC9B-417E-A577-B7C25C0A838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BBCB-66CD-4979-91FF-22336B65D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3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47F-FC9B-417E-A577-B7C25C0A838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BBCB-66CD-4979-91FF-22336B65D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3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47F-FC9B-417E-A577-B7C25C0A838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BBCB-66CD-4979-91FF-22336B65D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6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47F-FC9B-417E-A577-B7C25C0A838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BBCB-66CD-4979-91FF-22336B65D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1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47F-FC9B-417E-A577-B7C25C0A838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BBCB-66CD-4979-91FF-22336B65D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7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47F-FC9B-417E-A577-B7C25C0A838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BBCB-66CD-4979-91FF-22336B65D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7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47F-FC9B-417E-A577-B7C25C0A838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BBCB-66CD-4979-91FF-22336B65D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47F-FC9B-417E-A577-B7C25C0A838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BBCB-66CD-4979-91FF-22336B65D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0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47F-FC9B-417E-A577-B7C25C0A838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BBCB-66CD-4979-91FF-22336B65D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6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47F-FC9B-417E-A577-B7C25C0A838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BBCB-66CD-4979-91FF-22336B65D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4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947F-FC9B-417E-A577-B7C25C0A838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1BBCB-66CD-4979-91FF-22336B65D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1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2.xml"/><Relationship Id="rId7" Type="http://schemas.openxmlformats.org/officeDocument/2006/relationships/customXml" Target="../ink/ink5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DOM Intro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HASAN</a:t>
            </a:r>
          </a:p>
          <a:p>
            <a:r>
              <a:rPr lang="en-US" dirty="0" smtClean="0"/>
              <a:t>=|1 + 1 = 2 |=</a:t>
            </a:r>
          </a:p>
          <a:p>
            <a:r>
              <a:rPr lang="en-US" dirty="0" smtClean="0"/>
              <a:t>=|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2?|=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635" y="838200"/>
            <a:ext cx="1108730" cy="12569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58200" y="205920"/>
              <a:ext cx="8229960" cy="6027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840" y="196560"/>
                <a:ext cx="8248680" cy="60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7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09600" y="-21266"/>
            <a:ext cx="9806940" cy="6879266"/>
          </a:xfrm>
          <a:custGeom>
            <a:avLst/>
            <a:gdLst>
              <a:gd name="connsiteX0" fmla="*/ 0 w 2286000"/>
              <a:gd name="connsiteY0" fmla="*/ 0 h 6858000"/>
              <a:gd name="connsiteX1" fmla="*/ 2286000 w 2286000"/>
              <a:gd name="connsiteY1" fmla="*/ 0 h 6858000"/>
              <a:gd name="connsiteX2" fmla="*/ 2286000 w 2286000"/>
              <a:gd name="connsiteY2" fmla="*/ 6858000 h 6858000"/>
              <a:gd name="connsiteX3" fmla="*/ 0 w 2286000"/>
              <a:gd name="connsiteY3" fmla="*/ 6858000 h 6858000"/>
              <a:gd name="connsiteX4" fmla="*/ 0 w 2286000"/>
              <a:gd name="connsiteY4" fmla="*/ 0 h 6858000"/>
              <a:gd name="connsiteX0" fmla="*/ 0 w 9806940"/>
              <a:gd name="connsiteY0" fmla="*/ 0 h 6858000"/>
              <a:gd name="connsiteX1" fmla="*/ 9806940 w 9806940"/>
              <a:gd name="connsiteY1" fmla="*/ 11430 h 6858000"/>
              <a:gd name="connsiteX2" fmla="*/ 2286000 w 9806940"/>
              <a:gd name="connsiteY2" fmla="*/ 6858000 h 6858000"/>
              <a:gd name="connsiteX3" fmla="*/ 0 w 9806940"/>
              <a:gd name="connsiteY3" fmla="*/ 6858000 h 6858000"/>
              <a:gd name="connsiteX4" fmla="*/ 0 w 980694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06940" h="6858000">
                <a:moveTo>
                  <a:pt x="0" y="0"/>
                </a:moveTo>
                <a:lnTo>
                  <a:pt x="9806940" y="11430"/>
                </a:lnTo>
                <a:lnTo>
                  <a:pt x="2286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latin typeface="Futura Bk BT" pitchFamily="34" charset="0"/>
              </a:rPr>
              <a:t>         What is DOM?</a:t>
            </a:r>
          </a:p>
          <a:p>
            <a:r>
              <a:rPr lang="en-US" sz="4800" dirty="0" smtClean="0">
                <a:latin typeface="Futura Bk BT" pitchFamily="34" charset="0"/>
              </a:rPr>
              <a:t>    </a:t>
            </a:r>
            <a:r>
              <a:rPr lang="en-US" sz="3200" dirty="0" smtClean="0">
                <a:solidFill>
                  <a:srgbClr val="FFFF00"/>
                </a:solidFill>
                <a:latin typeface="Futura Bk BT" pitchFamily="34" charset="0"/>
              </a:rPr>
              <a:t>(Document Object Model)</a:t>
            </a:r>
            <a:endParaRPr lang="en-US" sz="2800" dirty="0">
              <a:solidFill>
                <a:srgbClr val="FFFF00"/>
              </a:solidFill>
              <a:latin typeface="Futura Bk BT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00" y="5406390"/>
            <a:ext cx="2438400" cy="24384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9057551">
            <a:off x="2031030" y="3441729"/>
            <a:ext cx="74174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Futura Bk BT" pitchFamily="34" charset="0"/>
              </a:rPr>
              <a:t>is an application programming interface (API) </a:t>
            </a:r>
            <a:endParaRPr lang="en-US" sz="2800" dirty="0" smtClean="0">
              <a:latin typeface="Futura Bk BT" pitchFamily="34" charset="0"/>
            </a:endParaRPr>
          </a:p>
          <a:p>
            <a:pPr algn="ctr"/>
            <a:r>
              <a:rPr lang="en-US" sz="2800" dirty="0" smtClean="0">
                <a:latin typeface="Futura Bk BT" pitchFamily="34" charset="0"/>
              </a:rPr>
              <a:t>for </a:t>
            </a:r>
            <a:r>
              <a:rPr lang="en-US" sz="2800" dirty="0">
                <a:latin typeface="Futura Bk BT" pitchFamily="34" charset="0"/>
              </a:rPr>
              <a:t>manipulating HTML and XML documents.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51280" y="685800"/>
              <a:ext cx="8588160" cy="60048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676440"/>
                <a:ext cx="8606880" cy="60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0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120616"/>
            <a:ext cx="5029200" cy="40076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59580" y="2171700"/>
            <a:ext cx="4884420" cy="2514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457200" algn="l"/>
                <a:tab pos="685800" algn="l"/>
              </a:tabLst>
            </a:pPr>
            <a:r>
              <a:rPr lang="en-US" b="1" dirty="0">
                <a:solidFill>
                  <a:srgbClr val="FFFF00"/>
                </a:solidFill>
              </a:rPr>
              <a:t>&lt;html&gt;</a:t>
            </a:r>
            <a:r>
              <a:rPr lang="en-US" dirty="0">
                <a:solidFill>
                  <a:srgbClr val="FFFF00"/>
                </a:solidFill>
              </a:rPr>
              <a:t> 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tabLst>
                <a:tab pos="457200" algn="l"/>
                <a:tab pos="685800" algn="l"/>
              </a:tabLst>
            </a:pPr>
            <a:r>
              <a:rPr lang="en-US" b="1" dirty="0" smtClean="0">
                <a:solidFill>
                  <a:srgbClr val="FFFF00"/>
                </a:solidFill>
              </a:rPr>
              <a:t>	&lt;</a:t>
            </a:r>
            <a:r>
              <a:rPr lang="en-US" b="1" dirty="0">
                <a:solidFill>
                  <a:srgbClr val="FFFF00"/>
                </a:solidFill>
              </a:rPr>
              <a:t>head</a:t>
            </a:r>
            <a:r>
              <a:rPr lang="en-US" b="1" dirty="0" smtClean="0">
                <a:solidFill>
                  <a:srgbClr val="FFFF00"/>
                </a:solidFill>
              </a:rPr>
              <a:t>&gt;</a:t>
            </a:r>
          </a:p>
          <a:p>
            <a:pPr>
              <a:tabLst>
                <a:tab pos="457200" algn="l"/>
                <a:tab pos="685800" algn="l"/>
              </a:tabLst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&lt;title&gt;</a:t>
            </a:r>
            <a:r>
              <a:rPr lang="en-US" dirty="0">
                <a:solidFill>
                  <a:srgbClr val="FFFF00"/>
                </a:solidFill>
              </a:rPr>
              <a:t>JavaScript DOM</a:t>
            </a:r>
            <a:r>
              <a:rPr lang="en-US" b="1" dirty="0">
                <a:solidFill>
                  <a:srgbClr val="FFFF00"/>
                </a:solidFill>
              </a:rPr>
              <a:t>&lt;/title</a:t>
            </a:r>
            <a:r>
              <a:rPr lang="en-US" b="1" dirty="0" smtClean="0">
                <a:solidFill>
                  <a:srgbClr val="FFFF00"/>
                </a:solidFill>
              </a:rPr>
              <a:t>&gt;</a:t>
            </a:r>
          </a:p>
          <a:p>
            <a:pPr>
              <a:tabLst>
                <a:tab pos="457200" algn="l"/>
                <a:tab pos="685800" algn="l"/>
              </a:tabLst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&lt;/head</a:t>
            </a:r>
            <a:r>
              <a:rPr lang="en-US" b="1" dirty="0" smtClean="0">
                <a:solidFill>
                  <a:srgbClr val="FFFF00"/>
                </a:solidFill>
              </a:rPr>
              <a:t>&gt;</a:t>
            </a:r>
          </a:p>
          <a:p>
            <a:pPr>
              <a:tabLst>
                <a:tab pos="457200" algn="l"/>
                <a:tab pos="685800" algn="l"/>
              </a:tabLst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&lt;body</a:t>
            </a:r>
            <a:r>
              <a:rPr lang="en-US" b="1" dirty="0" smtClean="0">
                <a:solidFill>
                  <a:srgbClr val="FFFF00"/>
                </a:solidFill>
              </a:rPr>
              <a:t>&gt;</a:t>
            </a:r>
          </a:p>
          <a:p>
            <a:pPr>
              <a:tabLst>
                <a:tab pos="457200" algn="l"/>
                <a:tab pos="685800" algn="l"/>
              </a:tabLst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&lt;p&gt;</a:t>
            </a:r>
            <a:r>
              <a:rPr lang="en-US" dirty="0">
                <a:solidFill>
                  <a:srgbClr val="FFFF00"/>
                </a:solidFill>
              </a:rPr>
              <a:t>Hello DOM!</a:t>
            </a:r>
            <a:r>
              <a:rPr lang="en-US" b="1" dirty="0">
                <a:solidFill>
                  <a:srgbClr val="FFFF00"/>
                </a:solidFill>
              </a:rPr>
              <a:t>&lt;/p&gt;</a:t>
            </a:r>
            <a:r>
              <a:rPr lang="en-US" dirty="0">
                <a:solidFill>
                  <a:srgbClr val="FFFF00"/>
                </a:solidFill>
              </a:rPr>
              <a:t> 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tabLst>
                <a:tab pos="457200" algn="l"/>
                <a:tab pos="685800" algn="l"/>
              </a:tabLst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&lt;/</a:t>
            </a:r>
            <a:r>
              <a:rPr lang="en-US" b="1" dirty="0">
                <a:solidFill>
                  <a:srgbClr val="FFFF00"/>
                </a:solidFill>
              </a:rPr>
              <a:t>body&gt;</a:t>
            </a:r>
            <a:r>
              <a:rPr lang="en-US" dirty="0">
                <a:solidFill>
                  <a:srgbClr val="FFFF00"/>
                </a:solidFill>
              </a:rPr>
              <a:t> 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tabLst>
                <a:tab pos="457200" algn="l"/>
                <a:tab pos="685800" algn="l"/>
              </a:tabLst>
            </a:pPr>
            <a:r>
              <a:rPr lang="en-US" b="1" dirty="0" smtClean="0">
                <a:solidFill>
                  <a:srgbClr val="FFFF00"/>
                </a:solidFill>
              </a:rPr>
              <a:t>&lt;/</a:t>
            </a:r>
            <a:r>
              <a:rPr lang="en-US" b="1" dirty="0">
                <a:solidFill>
                  <a:srgbClr val="FFFF00"/>
                </a:solidFill>
              </a:rPr>
              <a:t>html&gt;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 smtClean="0"/>
              <a:t>DOM</a:t>
            </a:r>
            <a:r>
              <a:rPr lang="en-US" dirty="0" smtClean="0"/>
              <a:t> </a:t>
            </a:r>
            <a:r>
              <a:rPr lang="en-US" dirty="0" err="1" smtClean="0"/>
              <a:t>merepresentasi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. </a:t>
            </a:r>
            <a:r>
              <a:rPr lang="en-US" dirty="0" err="1" smtClean="0"/>
              <a:t>Menyediakan</a:t>
            </a:r>
            <a:r>
              <a:rPr lang="en-US" dirty="0" smtClean="0"/>
              <a:t> API yang </a:t>
            </a:r>
            <a:r>
              <a:rPr lang="en-US" dirty="0" err="1" smtClean="0"/>
              <a:t>bisa</a:t>
            </a:r>
            <a:r>
              <a:rPr lang="en-US" dirty="0" smtClean="0"/>
              <a:t> di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, </a:t>
            </a:r>
            <a:r>
              <a:rPr lang="en-US" dirty="0" err="1" smtClean="0"/>
              <a:t>menghapus</a:t>
            </a:r>
            <a:r>
              <a:rPr lang="en-US" dirty="0" smtClean="0"/>
              <a:t>, </a:t>
            </a:r>
            <a:r>
              <a:rPr lang="en-US" dirty="0" err="1" smtClean="0"/>
              <a:t>memodifikasi</a:t>
            </a:r>
            <a:r>
              <a:rPr lang="en-US" dirty="0" smtClean="0"/>
              <a:t> </a:t>
            </a:r>
            <a:r>
              <a:rPr lang="en-US" dirty="0" err="1" smtClean="0"/>
              <a:t>bagian-bagian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Catatan</a:t>
            </a:r>
            <a:r>
              <a:rPr lang="en-US" dirty="0" smtClean="0"/>
              <a:t>: Dom </a:t>
            </a:r>
            <a:r>
              <a:rPr lang="en-US" dirty="0" err="1" smtClean="0"/>
              <a:t>merupakan</a:t>
            </a:r>
            <a:r>
              <a:rPr lang="en-US" dirty="0" smtClean="0"/>
              <a:t> cross-platform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tersendiri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memanipulasi</a:t>
            </a:r>
            <a:r>
              <a:rPr lang="en-US" dirty="0" smtClean="0"/>
              <a:t>  </a:t>
            </a:r>
            <a:r>
              <a:rPr lang="en-US" dirty="0" err="1" smtClean="0"/>
              <a:t>dokument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file HTML </a:t>
            </a:r>
            <a:r>
              <a:rPr lang="en-US" dirty="0" err="1" smtClean="0"/>
              <a:t>dan</a:t>
            </a:r>
            <a:r>
              <a:rPr lang="en-US" dirty="0" smtClean="0"/>
              <a:t> XML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35" y="381000"/>
            <a:ext cx="1108730" cy="12569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22680" y="23040"/>
              <a:ext cx="8047080" cy="607320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0" y="13680"/>
                <a:ext cx="8065800" cy="609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149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0" y="-3810"/>
            <a:ext cx="9155430" cy="685800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Futura Bk BT" pitchFamily="34" charset="0"/>
            </a:endParaRPr>
          </a:p>
          <a:p>
            <a:pPr algn="ctr"/>
            <a:endParaRPr lang="en-US" sz="3200" dirty="0" smtClean="0">
              <a:latin typeface="Futura Bk BT" pitchFamily="34" charset="0"/>
            </a:endParaRPr>
          </a:p>
          <a:p>
            <a:pPr algn="ctr"/>
            <a:endParaRPr lang="en-US" sz="3200" dirty="0">
              <a:latin typeface="Futura Bk BT" pitchFamily="34" charset="0"/>
            </a:endParaRPr>
          </a:p>
          <a:p>
            <a:pPr algn="ctr"/>
            <a:endParaRPr lang="en-US" sz="3200" dirty="0" smtClean="0">
              <a:latin typeface="Futura Bk BT" pitchFamily="34" charset="0"/>
            </a:endParaRPr>
          </a:p>
          <a:p>
            <a:pPr algn="ctr"/>
            <a:endParaRPr lang="en-US" sz="3200" dirty="0">
              <a:latin typeface="Futura Bk BT" pitchFamily="34" charset="0"/>
            </a:endParaRPr>
          </a:p>
          <a:p>
            <a:pPr algn="ctr"/>
            <a:r>
              <a:rPr lang="en-US" sz="2800" dirty="0" smtClean="0">
                <a:latin typeface="Futura Bk BT" pitchFamily="34" charset="0"/>
              </a:rPr>
              <a:t>DOM </a:t>
            </a:r>
            <a:r>
              <a:rPr lang="en-US" sz="2800" dirty="0" err="1" smtClean="0">
                <a:latin typeface="Futura Bk BT" pitchFamily="34" charset="0"/>
              </a:rPr>
              <a:t>sebagai</a:t>
            </a:r>
            <a:r>
              <a:rPr lang="en-US" sz="2800" dirty="0" smtClean="0">
                <a:latin typeface="Futura Bk BT" pitchFamily="34" charset="0"/>
              </a:rPr>
              <a:t> </a:t>
            </a:r>
            <a:r>
              <a:rPr lang="en-US" sz="2800" dirty="0" err="1" smtClean="0">
                <a:latin typeface="Futura Bk BT" pitchFamily="34" charset="0"/>
              </a:rPr>
              <a:t>Hirarki</a:t>
            </a:r>
            <a:r>
              <a:rPr lang="en-US" sz="2800" dirty="0" smtClean="0">
                <a:latin typeface="Futura Bk BT" pitchFamily="34" charset="0"/>
              </a:rPr>
              <a:t> Node</a:t>
            </a:r>
            <a:endParaRPr lang="en-US" sz="2800" dirty="0">
              <a:latin typeface="Futura Bk BT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52384368"/>
              </p:ext>
            </p:extLst>
          </p:nvPr>
        </p:nvGraphicFramePr>
        <p:xfrm>
          <a:off x="228600" y="152400"/>
          <a:ext cx="8915400" cy="4644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4583430"/>
            <a:ext cx="2514600" cy="24391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304560" y="343080"/>
              <a:ext cx="8832240" cy="64162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5200" y="333720"/>
                <a:ext cx="8850960" cy="64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82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1143000" y="-1143000"/>
            <a:ext cx="6858000" cy="914400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6600" dirty="0" smtClean="0">
                <a:latin typeface="Futura Bk BT" pitchFamily="34" charset="0"/>
              </a:rPr>
              <a:t>Node Type</a:t>
            </a:r>
            <a:endParaRPr lang="en-US" sz="6000" dirty="0">
              <a:latin typeface="Futura Bk BT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09398139"/>
              </p:ext>
            </p:extLst>
          </p:nvPr>
        </p:nvGraphicFramePr>
        <p:xfrm>
          <a:off x="4572000" y="152400"/>
          <a:ext cx="43434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487440" y="403920"/>
              <a:ext cx="8557920" cy="5486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8080" y="394560"/>
                <a:ext cx="8576640" cy="55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32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59" y="914400"/>
            <a:ext cx="7333082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15098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Futura Bk BT" pitchFamily="34" charset="0"/>
              </a:rPr>
              <a:t>Hubungan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Antar</a:t>
            </a:r>
            <a:r>
              <a:rPr lang="en-US" sz="2400" dirty="0" smtClean="0">
                <a:latin typeface="Futura Bk BT" pitchFamily="34" charset="0"/>
              </a:rPr>
              <a:t> Node</a:t>
            </a:r>
            <a:endParaRPr lang="en-US" sz="2400" dirty="0">
              <a:latin typeface="Futura Bk BT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65760" y="91440"/>
              <a:ext cx="7132680" cy="66528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400" y="82080"/>
                <a:ext cx="7151400" cy="66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75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02" y="1437943"/>
            <a:ext cx="7299712" cy="46541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3825369"/>
            <a:ext cx="87630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Any question?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66" y="5052292"/>
            <a:ext cx="907288" cy="885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72" y="5052292"/>
            <a:ext cx="828324" cy="828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319" y="5052292"/>
            <a:ext cx="1027440" cy="7209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657" y="6092063"/>
            <a:ext cx="242630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wa.me/6281315269591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34420" y="6092063"/>
            <a:ext cx="2756780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https://github.com/hasanalbantani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6092063"/>
            <a:ext cx="2789803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https://www.youtube.com/</a:t>
            </a:r>
          </a:p>
          <a:p>
            <a:r>
              <a:rPr lang="en-US" sz="1400" dirty="0" smtClean="0"/>
              <a:t>channel/UCBrN_tGzXfciVJtIkT43I4w</a:t>
            </a:r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1" y="571500"/>
            <a:ext cx="8675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750405" y="304800"/>
            <a:ext cx="2269395" cy="533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me a coffee?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37" y="2874547"/>
            <a:ext cx="1767463" cy="515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586" y="2714502"/>
            <a:ext cx="1466754" cy="6875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4" t="30836" r="13564" b="25345"/>
          <a:stretch/>
        </p:blipFill>
        <p:spPr>
          <a:xfrm>
            <a:off x="6721249" y="838200"/>
            <a:ext cx="1824350" cy="18763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5" t="21106" r="23705" b="41917"/>
          <a:stretch/>
        </p:blipFill>
        <p:spPr>
          <a:xfrm>
            <a:off x="591714" y="838200"/>
            <a:ext cx="2225710" cy="19511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54" y="117278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2124075"/>
            <a:ext cx="38195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131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Javascript DOM Intro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DOM</dc:title>
  <dc:creator>HP</dc:creator>
  <cp:lastModifiedBy>HP</cp:lastModifiedBy>
  <cp:revision>10</cp:revision>
  <dcterms:created xsi:type="dcterms:W3CDTF">2021-07-07T07:07:10Z</dcterms:created>
  <dcterms:modified xsi:type="dcterms:W3CDTF">2021-07-07T15:41:55Z</dcterms:modified>
</cp:coreProperties>
</file>