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Nunito" charset="0"/>
      <p:regular r:id="rId9"/>
      <p:bold r:id="rId10"/>
      <p:italic r:id="rId11"/>
      <p:boldItalic r:id="rId12"/>
    </p:embeddedFont>
    <p:embeddedFont>
      <p:font typeface="Maven Pro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45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13T12:46:47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4969,'0'0,"-16"48,-79 348,79-237,-32 16,32-48,1 0,-65 143,80-159,0-32,0-15,0-1,64 1,-64 31,0 0,-16 0,16 48,0-16,0-16,0 159,16-159,15-15,1 15,32-16,-1 0,-15-15,-1-33,1 1,0 0,-17-17,33 1,95 0,-112-16,17-16,-32 16,-1-16,-15 0,0 0,-16 31,16 1,16 0,-1 15,-15-15,127 48,-32-65,0 17,16 32,32-17,-16-15,48 0,31 0,0 15,-31-15,15 0,-16-1,541 33,-509-64,48 0,31 0,-62 0,-49 0,-79 0,-16 0,17 0,650-143,-493 64,17-17,-48 65,16-17,-63 16,-48 1,206-81,-143 49,17-1,31-47,0-32,111-15,32 15,-143 16,-32 0,16-64,381-364,-508 428,-47 31,-64-15,0 32,-48-64,-95-16,0 32,-31-31,47 62,31 33,1 47,-318-16,334 32,47-16,16 16,-31 0,-48-16,-461-95,270 64,-47-1,-96-31,128 47,-80 16,-16-16,95 16,16 16,16 0,16 0,16 0,-333 0,333 0,15 0,17 0,31 0,48 0,16 0,48 0,15 0,32 0,-15 0,-33 0,16 0,-15 0,-1 0,-126 0,79 0,-32 0,16 0,16 0,0 0,0 0,31 0,17 0,-17 0,1 0,-16 0,-143 0,158 0,17 0,-1 0,1 0,15 0,-47-15,47 15,1-16,15 16,0 0,-16-16,17 16,-49-16,64 16,-31-16,-1 0,16 0,-15 16,31-16,-95-31,79 31,0 0,-15-16,47 16,-32-15,0 31,16-16,0 16,-31 0,15 0,-16 0,33 0,-17 0,0 0,32-16,-16 16,0-16</inkml:trace>
  <inkml:trace contextRef="#ctx0" brushRef="#br0" timeOffset="6025.1919">4889 10541,'0'16,"0"0,0 0,16-16,0 0,16-32,16-16,15-31,32-16,32-64,286-286,-286 318,-32 48,-15 47,-64 16,-1 16</inkml:trace>
  <inkml:trace contextRef="#ctx0" brushRef="#br0" timeOffset="16307.0503">3286 11732,'32'0,"-16"0,158-48,-94 48,15 0,-16-16,32 16,-47 0,47 0,127 0,-158 0,-1 0,16 0,-15 0,-1 0,32 0,159 0,-175-16,-15 16,-17 0,-15-16,-32 16,15 0,17 0,-16 0,15 0,1 0,-16 0,-1 0,-15 0</inkml:trace>
  <inkml:trace contextRef="#ctx0" brushRef="#br0" timeOffset="18028.2967">5890 11636,'31'0,"1"0,16 16,-1-16,1 0,15 0,160 0,-144 0,64 0,-48 0,16 0,32 0,-32 0,0 0,-47 0,-32 0,-16 0,-1 0,1 0,0 16,0-16,16 0,-16 0,15 0,17 0,-32 16,16-16,-1 0,1 0,-16 0,0 0,0 0,16 0,-17 0,33 0,-16 0,-16 0</inkml:trace>
  <inkml:trace contextRef="#ctx0" brushRef="#br0" timeOffset="179314.5448">3127 10874,'0'16,"0"0,0 16,0-16,0 16,0-1,0-15,0 16,0 31,0-47,0 16,0-16,0 0,0 0,0 0,0 15,0-15,0 0,0 32,0-32,0-1,0 1,0 0,0 0,0 0,0 0,0 0,0 0,0 31,0-31,0 0,0 0,0 0,0 0,0-32,0 0</inkml:trace>
  <inkml:trace contextRef="#ctx0" brushRef="#br0" timeOffset="182484.8054">3127 10874,'32'0,"-16"0,47 0,49 0,173 0,-174 0,32 0,-16 0,48 0,-16 32,15-16,17-16,15 0,334 32,-350-32,-31 0,16 0,15 0,-15 0,15 0,-15 0,-16 0,0 0,-17 0,128-32,-159 32,-31 0,31 0,-16 0,-15 0,-1 0,0 0,32 0,80 0,-128 0,1 0,-16 0,-17 0,33-16,-1 16,-15 0,0 0,-17 0,33 0,-48 0,-32 0,0 16,0-16,16 32,-16 0,16-1,0 17,0 0,0 94,0-94,-16 0,16-17,0 17,0-16,0-16,0 31,0-15,0-16,0 0,0 0,0 0,0-1,0 33,0-32,0 0,-16-16,1 0,-1 0,0 0,-32 0,1 0,31 0,-159 0,96 0,15 0,17 0,-33 0,64 0,-31 0,-1 0,-15-16,-33-16,-62 16,110 16,16 0,0 0,1 0,15 0,0 0,0 0,0 0,0 0,0 0,-15 0,15 0,-16 0,16 0</inkml:trace>
  <inkml:trace contextRef="#ctx0" brushRef="#br0" timeOffset="184295.3837">3096 11716,'31'0,"1"0,16 0,47-16,175 16,-143 0,47 0,-15 0,0 0,-16 0,95 0,-175 0,-47 0,16 0</inkml:trace>
  <inkml:trace contextRef="#ctx0" brushRef="#br0" timeOffset="186315.9146">6048 11668,'-16'0,"1"0,-17 0,-48 0,33 0,31 0,-32 0,17 0,15 0,-16 0,16 0,0 0,0 0,-47 0,31 0,16 0,-16 0,17 0,-1 0</inkml:trace>
  <inkml:trace contextRef="#ctx0" brushRef="#br0" timeOffset="201584.3528">3000 10890,'-16'0,"1"0,-1 0,-16 0,16 0,-16 0,16 0,-15 0,-17 0,32 0,0 0,-15 0,-1 0,16 0,-16 0,0 0,-15 0,-1 0,-15 16,-17 0,49-16,-1 0,16 0,16 16,0 0,0 0,0 15,0 1,-16 0,16 0,-16 15,16 1,0 0,0-33,0 49,0-48,0 0,0 0,0-1,0 1,0 16,0-16,0 0,0 16,0-17,0 1,0 0,0 0,0 0,16-16,0 0,0 16,0-16,0 0,15 0,-15 0,16 16,-16-16,0 0,0 16,-1-16,1 0,0 0,32 0,-32 0,0 0,-1 0,1 0,0 0,0 0,0 0,16 0,-16 0,-1 0,1 15,16-15,-16 0,16 0,-16 0,-16 16,31-16,-15 0,48 16,-48-16,-1 0,1 0,0 16,0-16,16 0,-16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13T12:51:09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4842 8398,'0'0,"0"32,0-1,0-15,0 16,0 32,0-49,0 1,0 16,16-16,-16 16,0 15,16 49,-16-49,0-15,0-16,0 16,0-17,0 1,0 0</inkml:trace>
  <inkml:trace contextRef="#ctx0" brushRef="#br0" timeOffset="2712.3679">4747 8446,'0'-16,"0"0,31 16,-15-16,0 0,0 16,63-32,-47 16,-16 16,0 0,0 0,0 0,-1 0,17 0,0 0,0 0,-32 16,0 0,0 0,0 32,0-17,-16-15,16 0,-16 0,16 0,-16 0,0 0,16 0,-16-16,16 15,-16-15,1 0,15 16,-16-16,0 0,0 0,0 16,0-16,0 0,16 16,-16-16,1 0,15 16,-16-16,0 0</inkml:trace>
  <inkml:trace contextRef="#ctx0" brushRef="#br0" timeOffset="5058.8197">5461 8223,'0'16,"0"0,0 16,16 47,0-31,0-16,-1-1,1 1,-16-16,16 63,-16-47,0 0,0-16,0 15,0 1,0 0,-32 63,1-47,15-16,0-1,0-15,0 0,16 0,0-32,0 0,32 16,-16 0,47 32,-31 0,0-1,0 1,-17 0,17 16,-32-33,16 97,-16-65,0-15,0 0,0-1,0-15,0 32,0-32,0 0,0 0,0-1,16-15,-16 16,0 16,16-32</inkml:trace>
  <inkml:trace contextRef="#ctx0" brushRef="#br0" timeOffset="6215.5557">6001 8573,'0'31,"0"49,0-49,0 17,0 31,0-15,16 31,15 64,-15-127,-16 15,0-31,16-16,-16 16,0 0</inkml:trace>
  <inkml:trace contextRef="#ctx0" brushRef="#br0" timeOffset="7594.23">6032 8842,'0'-15,"0"-1,0 0,0 0,48 16,-32 0,0 0,16-16,-17 16,17 0,-16 0,-16 16,0 0,0 16,0-17,0 1,0 16,0-16,0 16,-16 15,0-31,0-16,16 16,-15-16,15 16,-16-16,0 0,0 0,0 0</inkml:trace>
  <inkml:trace contextRef="#ctx0" brushRef="#br0" timeOffset="8353.0531">6683 9081,'0'15</inkml:trace>
  <inkml:trace contextRef="#ctx0" brushRef="#br0" timeOffset="9555.2336">6794 8588,'0'16,"0"16,32 79,0-31,16 15,-33-32,1-15,0 15,16-31,-32 0,16 0,0 15,0-31,-1 16,-15-16,16-16,-16-16,16-32,-16 17,16-33,-16-31,16 31,0-15,0-64,-16 111,0 16,0 1,0-1,16 32</inkml:trace>
  <inkml:trace contextRef="#ctx0" brushRef="#br0" timeOffset="10881.9319">6620 8827,'0'-16</inkml:trace>
  <inkml:trace contextRef="#ctx0" brushRef="#br0" timeOffset="13824.7525">7382 8192,'32'0,"-17"0,1 0,0 0,0 0,-16 31,0 1,16 32,-16-33,16 96,-16-79,16 15,-16-15,16 0,-16-17,15 33,1-48,-16 0,16-16,0 0,32 0,-17 0,1-32,0 0,-16 0,16 17,-32-1,0 32,-16 47,16-15,0-17,-16 17,16 0,0-1,0 80,0-79,0-32,0 16,0-1,0 1,0 0,0 15,0-31,0 0,0 0,-16 0,0 0,0-16,16 16</inkml:trace>
  <inkml:trace contextRef="#ctx0" brushRef="#br0" timeOffset="15068.3393">6080 9747,'16'16,"0"16,0 0,31 63,-15 0,0-15,31 94,-31-110,-16-33,-16-15,0 0,16-16</inkml:trace>
  <inkml:trace contextRef="#ctx0" brushRef="#br0" timeOffset="16031.2989">6175 10446,'16'16,"16"0,-16-1,31 17,128 63,-96-47,-47-32,16-16,-16 0,-17 0,1 0,0-48,-16-15,0-1,0-47,0 79,0 17,0-1,0 32</inkml:trace>
  <inkml:trace contextRef="#ctx0" brushRef="#br0" timeOffset="17017.3747">7271 10811,'-16'0,"-48"0,33 16,15-16,-16 16,-63 31,63-31,32 0,0 0,0 0,0 0,0 15,0 17,16-16,-16-16,32 31,-32-31,15 0,1-16,0 0,32 0,-16 0,-17 0</inkml:trace>
  <inkml:trace contextRef="#ctx0" brushRef="#br0" timeOffset="18593.4815">7509 11049,'-16'32,"16"0,-16-1,16 1,-16 0,16-16,0 15,0 1,16-32,0 0,0-32,0 17,-16-1,47-48,-31 32,-16 17,-16 15,0 0,1-16</inkml:trace>
  <inkml:trace contextRef="#ctx0" brushRef="#br0" timeOffset="19561.5546">7588 10763,'0'16,"16"16,0 0,-16-1,32 49,-16-48,-16-17,15 17,-15 0,0-16,0 0,16 47,-16-31,0-16,0 0,0 0,0-1,0 33,0-32,0 0</inkml:trace>
  <inkml:trace contextRef="#ctx0" brushRef="#br0" timeOffset="20955.4694">8001 11144,'-32'32,"0"0,17 0,-17-1,32 17,-16-32,16 31,0-31,0 0,0 0,16 0,0-16,0 0,-1 0,1 0,16 0,-32-16,16 0,-16 0,0-15,16-1,-16 0,16 0,-16 16,0 1,0-1,-16 0,0 0,16 0</inkml:trace>
  <inkml:trace contextRef="#ctx0" brushRef="#br0" timeOffset="22245.2398">8223 11049,'0'32,"0"15,0 96,16-79,-16-17,16-31,-16 0,0 0,16 0,-16-32,0 0,0-16,-16 1,0-1,0-32,16-15,0 63,0 0,0 0,16 1,48-33,-17 48,-15-16,0 16</inkml:trace>
  <inkml:trace contextRef="#ctx0" brushRef="#br0" timeOffset="22919.0829">8826 11001,'0'0</inkml:trace>
  <inkml:trace contextRef="#ctx0" brushRef="#br0" timeOffset="23635.9165">8858 11351</inkml:trace>
  <inkml:trace contextRef="#ctx0" brushRef="#br0" timeOffset="25528.4745">9207 10732,'0'15,"0"33,0-16,-15 0,15 15,0-15,0-16,0 16,0-1,0-15,0 32,0 31,0-63,0 0,0 0,0 16,0 15,15-47,-15 16,16-16,0 0,-16-32,0-15,48-80,-32 79,-16 32,16-16,-16 17,0 46,15 17,49 31,-32-31,-16-16,-1-32,17 31,-16-15,0-16,0 0,-16-16,16-31,0-1,-16-15,0-64,0 95,0 16,0 0,0 32</inkml:trace>
  <inkml:trace contextRef="#ctx0" brushRef="#br0" timeOffset="26856.1645">9620 10541,'0'32,"16"0,0 31,47 191,-47-111,0-64,-16-15,16-1,-16-15,16-16,-16-16,0 15,0 33,0-48,16-16,0-48,0-15,15-1,1-15,-16 15,16 1,-16 47,-1 0,1 16,-16 63,32 64,-32-79,16 16,-16-17,0 1,0-1,16 33,-16-64,0 0</inkml:trace>
  <inkml:trace contextRef="#ctx0" brushRef="#br0" timeOffset="27705.9656">10208 10954,'0'16,"0"0,0 31,0 1,0-16,0 95,0-80,0-15,0-16,0 0</inkml:trace>
  <inkml:trace contextRef="#ctx0" brushRef="#br0" timeOffset="28440.795">10223 10874,'-15'0</inkml:trace>
  <inkml:trace contextRef="#ctx0" brushRef="#br0" timeOffset="29726.4947">10366 10859,'0'15,"0"1,0 0,0 16,0 47,0-31,0 0,0-33,0 33,0-16,0-16,16 15,-16-15,0 0,16-16,0 0,16 0,-16-16,-1 16,17-16,-16 16,0 0,-16-15,0 30</inkml:trace>
  <inkml:trace contextRef="#ctx0" brushRef="#br0" timeOffset="30726.2626">10509 11144,'-16'0,"0"0,1 0,-1 0,0 0,0 0,0 0,0 0</inkml:trace>
  <inkml:trace contextRef="#ctx0" brushRef="#br0" timeOffset="32766.789">10636 11144,'32'0,"-16"16,0-16,0 0,-16 16,47-16,-31 0,0 0,-16-16,0 0,-32 16,16 0,16-16,-16 16,1-15,-1 15,0 0,0 0,16 15,0 1,0 16,-16-32,16 32,-16-16,0 15,16-15,0 0,0 0,0 0,0 0,0 0,0 0,16-16,0 0,0 31,16-15,-16 0,15 0,-15-16,-16 16</inkml:trace>
  <inkml:trace contextRef="#ctx0" brushRef="#br0" timeOffset="36362.9476">7207 9604,'16'0,"0"16,0 0,31 0,17 16,31 0,0 31,32 16,175 144,-207-160,1 1,-17-33,-63 1,16-32,-17 0,1 0,-16 16,32 0,0 0,-16 0,15 0,17-1,0 17,-1-16,33 16,-17 0,-47-32,-16 15,32 17,-16-32,0 16,-16 0,31-16,-15 0,-16 16,16-16,-16 16</inkml:trace>
  <inkml:trace contextRef="#ctx0" brushRef="#br0" timeOffset="37605.6568">8842 10414,'0'16,"0"0,0 16,0-17,0 1,0 0,32 48,-16-64,-16 16,-16-1,0-15,-16 16,17-16,-1 0,0 0,16 16,-16-16,16 16</inkml:trace>
  <inkml:trace contextRef="#ctx0" brushRef="#br0" timeOffset="39561.2022">4302 7858,'16'16,"32"16,-17-16,-15 0,16-1,-16 17,16-16,-32 0,31 0,-15 0,0-16,-16 16</inkml:trace>
  <inkml:trace contextRef="#ctx0" brushRef="#br0" timeOffset="40537.9743">4556 7953,'16'16,"0"16,0-16,0 32,15 47,-31-79,0 0,-16-16,-15 0,-33 0,48 0,-15 0,-1 0,16 0,16-16</inkml:trace>
  <inkml:trace contextRef="#ctx0" brushRef="#br0" timeOffset="53658.9156">5270 7430,'0'15,"0"1,0 0,-15 0,-1 32,0-17,0 1,0-16,0 16,0-16,16 31,0-31,0 0,-16 0,16 0,0 0,-15 15,15 1,-16-16,16 0,0 0,0 0,-16-16,16 16,0 15,-16 1,16-16,-16 0,16 0</inkml:trace>
  <inkml:trace contextRef="#ctx0" brushRef="#br0" timeOffset="55315.5299">5016 7779,'0'16,"0"15,0 1,0 0,0-16,0 31,0-31,0 0,0 0,16 0,-16 0,16-16,0 0,0 0,0-16,127 0,-80 0,-15 0,-1 16,1-16,-32 16</inkml:trace>
  <inkml:trace contextRef="#ctx0" brushRef="#br0" timeOffset="59745.4953">8350 8731,'16'0,"0"0,16 0,15 0,17 0,31 0,-16 0,350 16,-270-16,0 0,-64 0,-16 0,-63 0,16 0,-32 16,0 0</inkml:trace>
  <inkml:trace contextRef="#ctx0" brushRef="#br0" timeOffset="60672.2799">9223 8446,'48'0,"-16"0,15 15,49 17,-33 0,32-16,1 31,158 65,-207-81,-31-15,0-16,-16 16,0 0,0 0,-64 47,1-15,-1 15,17-31,-17 16,33-32,-1 0,16-1,0-15,16 16</inkml:trace>
  <inkml:trace contextRef="#ctx0" brushRef="#br0" timeOffset="61717.0355">10985 8398,'0'32,"0"63,0-32,0 1,0-1,0 17,16-17,-16 17,0-17,0-15,16 31,-16-47,16-16,-16 0,0 0</inkml:trace>
  <inkml:trace contextRef="#ctx0" brushRef="#br0" timeOffset="63815.5478">10970 8430,'0'-16,"0"0,0 0,0-16,0 16,0 1,15 15,17 0,0 0,0 0,-1 15,17 1,-32-16,79 32,-79-16,0 0,0-16,-16 16,16 0,0-1,-16 1,0 0,0 0,0 0,-16 63,-16-47,16-16,0 16,-31-1,15-15,-63 48,79-48,-16 0,16-1,0-15,0 0</inkml:trace>
  <inkml:trace contextRef="#ctx0" brushRef="#br0" timeOffset="66139.0067">11573 8557</inkml:trace>
  <inkml:trace contextRef="#ctx0" brushRef="#br0" timeOffset="66991.8084">11605 8827</inkml:trace>
  <inkml:trace contextRef="#ctx0" brushRef="#br0" timeOffset="67931.587">11843 8477</inkml:trace>
  <inkml:trace contextRef="#ctx0" brushRef="#br0" timeOffset="68749.4">11843 8747,'0'16,"0"0</inkml:trace>
  <inkml:trace contextRef="#ctx0" brushRef="#br0" timeOffset="77923.2577">12303 8239,'-16'0,"0"0,0 0,16 16,0 0,-15-16,-1 16,16 16,-16-17,-16 81,16-49,16-31,0 32,0-16,0-1,0 17,0-16,0-16,0-1,0 17,0 0,0 0,0-16,0 15,0-15,0 0,0 0,0 0,0 16,0-17,0 1,0 0,0 0</inkml:trace>
  <inkml:trace contextRef="#ctx0" brushRef="#br0" timeOffset="79003.0059">12065 8652,'48'0,"-33"0,17 0,0 0,0-16,15 16,1 0,-16-16</inkml:trace>
  <inkml:trace contextRef="#ctx0" brushRef="#br0" timeOffset="80015.7705">12541 8604,'0'16,"0"32,0 15,0-15,0-32,0 47,0-47,0 0,0-32,0-16,0 1,0-17,0 0,0 17,0 15,0-16,-16 32</inkml:trace>
  <inkml:trace contextRef="#ctx0" brushRef="#br0" timeOffset="80663.6184">12509 8461</inkml:trace>
  <inkml:trace contextRef="#ctx0" brushRef="#br0" timeOffset="81802.4483">12748 8604,'0'16,"0"0,0 16,0 0,0-1,0 1,15 0,1 0,-16-17,0-62,0 31,-16-95,16 79,0 16,0 0,0-15,16 31</inkml:trace>
  <inkml:trace contextRef="#ctx0" brushRef="#br0" timeOffset="82123.2783">13033 8541,'0'0</inkml:trace>
  <inkml:trace contextRef="#ctx0" brushRef="#br0" timeOffset="83155.1106">13081 8541,'-16'0,"0"0,16 16,-16-16,0 0,1 0,-1 0,0 0,0 0,0 0,0 0,0 0,0 0</inkml:trace>
  <inkml:trace contextRef="#ctx0" brushRef="#br0" timeOffset="84662.6878">13605 8684,'0'-16,"-16"0,0 16,-16 0,1 0,-33 0,16 0,-63 0,95 0,-15 0,15 0,0 0,16-16,-16 16,0 32,0-16,16 0,0-1,0 1,0 0,48 16,-16-16,-16 0,15 0,-15-16,-16 15,16 1,0 16,-16-16,0 0,0 0,0 0,-16-16,-32 15,1 1,-96 32,79-48,1 0,15 0,1 0,31-32,16 16,0 0,0 32</inkml:trace>
  <inkml:trace contextRef="#ctx0" brushRef="#br0" timeOffset="86119.3475">13621 8430,'0'16,"0"-1,0 1,0 32,0 0,0-33,0 33,0 0,0 15,0-31,0 63,0-79,0 16,0-16,0 15,0 1,16 0,-1-16,1-16,0-16,0 16,0-32,-16 16,16 0,16-15,63-80,-63 79,-17 0,-15 48</inkml:trace>
  <inkml:trace contextRef="#ctx0" brushRef="#br0" timeOffset="87016.1403">13779 8557,'0'16,"-31"-1,-17 17,-238 79,175-79,64 0,-1-16,32 0,16-32,0 0,0 0,16 16</inkml:trace>
  <inkml:trace contextRef="#ctx0" brushRef="#br0" timeOffset="87746.9674">14160 8604</inkml:trace>
  <inkml:trace contextRef="#ctx0" brushRef="#br0" timeOffset="88187.8637">14160 8842</inkml:trace>
  <inkml:trace contextRef="#ctx0" brushRef="#br0" timeOffset="90789.2586">13970 8668,'16'0,"0"0,0 0,15 0,17 0,-32 0,31 0,-15 0,16 0,-32 0,0 0,-1 0</inkml:trace>
  <inkml:trace contextRef="#ctx0" brushRef="#br0" timeOffset="92804.7873">14589 8223,'0'16,"0"0,0 0,0 16,0-16,0 15,-16 17,16 47,0-47,0-1,0-15,0 32,0-1,0 1,16 79,0-96,0-31,-16 0,0 0,16-16</inkml:trace>
  <inkml:trace contextRef="#ctx0" brushRef="#br0" timeOffset="93973.5144">14907 8700,'0'15,"0"1,0 32,0 0,0-33,0 1,0 0,0 16,15-16,-15 0,0 0</inkml:trace>
  <inkml:trace contextRef="#ctx0" brushRef="#br0" timeOffset="94593.3698">14922 8525</inkml:trace>
  <inkml:trace contextRef="#ctx0" brushRef="#br0" timeOffset="96062.0268">15161 8700,'0'15,"0"1,0 48,0-48,0 15,0 1,0-16,15 16,-15 0,16-32,-16-16,0 0,0-48,0 17,0 15,0 0,0 16,0-15,16 31,0 0,0 0,0 0,0 0,15 0,33 0,-48 0,0 0,15 0,-31 15,16-15,-16 16,0 0,16 16,-16-16,0 0,0 0,0-1,0 1,0 32,16-32,-16 0,0 0,0-1</inkml:trace>
  <inkml:trace contextRef="#ctx0" brushRef="#br0" timeOffset="98124.5476">15653 8842,'16'0,"31"16,-15 0,0-16,-1 0,33 16,-48-16,-16-16,16-16,-16 1,0-1,0 16,0 0,0 0,0 0,-16 1,0 15,0 0,0 0,-31 47,31-31,0 0,-16 16,0-1,16-15,16 0,0 0,0 0,0 16,0-16,0 31,0-31,0 0,16 0,0 16,0-17,16 17,0-32,-17 16,1-16,0 0</inkml:trace>
  <inkml:trace contextRef="#ctx0" brushRef="#br0" timeOffset="100060.0949">16304 8255,'-16'0,"16"16,0 16,-32-32,16 47,0-15,-16 0,32 0,-15-17,15 17,-16 0,16-16,0 63,0-47,0 16,0-33,0 17,0 16,0-32,0 31,0 1,0 31,0-31,0 0,16-33,-16 17,0 16,15-1,-15-31,0 16,0-16,0 0</inkml:trace>
  <inkml:trace contextRef="#ctx0" brushRef="#br0" timeOffset="102200.5969">16272 8366,'0'16,"-16"16,16-16,0 0,-16 31,0 1,0-1,0 1,16 0,0 15,0-15,0-1,0-15,0 16,-31 79,31-80,0 1,0-16,0 0,0-1,0 17,0-32,0 0,0 0,0-1,0 1,-16 0,-16 16,0 0,-15-16,31-1,0 1,0-16,16-16,16 16,16 16,-1 16,1 0,-16 0,16-17,0 33,-17 16,33 78,-32-110,-16 0,16-32,-16 16,47-16,49 16</inkml:trace>
  <inkml:trace contextRef="#ctx0" brushRef="#br0" timeOffset="103900.1992">17478 8160,'16'32,"0"-1,0 1,0 0,-16-16,32 47,15 191,-31-174,16 15,-16 0,15-47,1 15,48 1,-65-33,1-31,0 0,16 0,0 0,63-47,-63 15,-1 0,-15 1,0-1,0 16,-16-16,0-47,0 47,0 48,0 0,0 0,0 15,0 65,0-17,0 16,0-47,0 15,0 96,16-127,-16 31,0 1,0-16,0-33,0 17,0 79,0-95,0 0,0 0</inkml:trace>
  <inkml:trace contextRef="#ctx0" brushRef="#br0" timeOffset="106219.6594">12065 9223,'16'0,"31"0,1 0,0 0,15 0,17 0,269-31,-222 31,47-16,-47 16,16 0,0 0,270-16,-254-16,31 16,-15-31,15 31,-47 0,127-16,-191 32,-15 0,15-16,17 16,-49-16,48 16,17 0,-97 0,1 0,16 0,0 0,63 0,-47 0,-1 0,-15 0,-32 16,32-16,0 16,-17 0</inkml:trace>
  <inkml:trace contextRef="#ctx0" brushRef="#br0" timeOffset="111777.3631">11493 7969,'0'0,"-15"0,-17-16,0 16,-16 0,33 0,-17 0,16 0,-32 0,32 0,-15 16,-1 16,0 0,-31 15,-17 17,1 15,-16 64,47-95,32-16,0-1,0-15,16 0,-15 0,15 32,-16-1,16-15,0 0,0 15,0 1,-32 31,32-31,0 0,0-1,0-15,0 16,0 47,0-63,0-17,0 1,0 0,0 32,0-32,32-16,-16 31,15 1,33 0,-48 0,31-32,-15 16,16-1,-32-15,15 16,33-16,-32 0,-17 0,17 0,16-16,-16-15,47-49,-47 64,-1-15,-15 15,-16 0,0 0,16-47,0 47,0-32,0 16,0-15,-16 31,16-48,-16 33,15-1,-15 16,0-16,0 0,16-15,-16 15,0 0,16-15,-16 31,0-32,0 16,0-15,0 31,0 0,0 0,0 0,0 0,0 1,0-1,0-16,0-32,0 49,0-17,0 16,0-16,0 16,-16 16,16-16,-16 16,16-15,0-1,0 0,0 0,0 0,0-16,0 1,0 15</inkml:trace>
  <inkml:trace contextRef="#ctx0" brushRef="#br0" timeOffset="114817.6549">12001 8049,'0'31,"0"-15,0 0,0 16,0 0,0-1,0 49,0-48,0-17,0 33,0 0,0-32,0 15,0 17,0 0,0-17,0 33,0 47,0-95,0 16,0-17,0 1,0 0,0 0,0 16,0 0,0-1,0-15,0 16,0-16,0 0,0 0,0-1</inkml:trace>
  <inkml:trace contextRef="#ctx0" brushRef="#br0" timeOffset="117915.9346">12001 7969,'16'0,"16"0,16-16,15 1,17 15,31-16,0 0,16-16,32 16,301-16,-270 32,-63 0,16-15,0 15,-32 0,0 0,-31 0,-1 0,32 0,80 0,-80-16,-16 16,16 0,-31 0,-17 0,-15 0,-1 0,1 0,79 0,-63 0,-17 0,1 0,15 0,-15 0,0 0,-17 0,17 0,-16 0,-16 0,-1 0,1 0,0 0,48 16,-33-16,-15 15,0-15,-16 16,0 0,0 0,0 16,0-16,16 0,-16 15,16-15,-16 0,16 63,-16-47,0 16,0-1,16-15,-16 0,0 0,16 31,-16-47,0 0,15 0,-15 0,0 15,0-15,0 0,0 16,0 0,0-16,0-1,0 1,16 0,0 0,-16 0,0 0,16 0,-16 0,0-1,0 1,0 0,0 16,0-16</inkml:trace>
  <inkml:trace contextRef="#ctx0" brushRef="#br0" timeOffset="158206.2618">11335 7366,'31'48,"-15"-32,32 15,0 17,31 31,-16-31,1 31,-1-15,-31-32,32 15,-64-31,16-16</inkml:trace>
  <inkml:trace contextRef="#ctx0" brushRef="#br0" timeOffset="160010.4855">11811 7588,'0'16,"0"0,0 16,0-16,0 15,16 33,0-32,-16-16,16-1,-16 1,15 0,-15 0,0 16,16-32,-16 16,0 0,16-16,-16 15,-16-15,0 0,1 0,-1 0,0 0,-16 0,16 0,0 0,-15 0,-1 0,0 0,16 0,0 0,16-15,-16 15,1 0,30 0</inkml:trace>
  <inkml:trace contextRef="#ctx0" brushRef="#br0" timeOffset="162776.6051">11938 10097,'0'-16,"0"-16,16-95,-16 79,16 17,-16-17,0 16,0 16,0 0,0 1,0-1,31-16,-15 0,-16 16,16 0,-16-15,0 15,16-48,-16 48,16-15,-16 15,16 16,-16-16,-16 16</inkml:trace>
  <inkml:trace contextRef="#ctx0" brushRef="#br0" timeOffset="163952.3339">11795 9557,'0'0,"16"-16,-16 0,16 16,0-16,15-16,-31 17,16 15,0-16,-16 0,16-16,0 16,0-16,0 32,-16-15,16 15,-1 0,1 0,0 15,16 1,47 48,-31-48,-16 0,-16-1,-16 1,15-16</inkml:trace>
  <inkml:trace contextRef="#ctx0" brushRef="#br0" timeOffset="184011.596">14145 10827,'0'-16,"-16"-16,16 0,-16-15,0-17,0 1,-16-159,16 142,16 17,-31-17,31 17,0 15,0 1,-16-1,16 16,0-47,-16 31,16 16,0 17,0-1,0-16,0 16,0 0,0 0,0 0,-16 16</inkml:trace>
  <inkml:trace contextRef="#ctx0" brushRef="#br0" timeOffset="185267.3034">13779 9700,'16'-32,"0"16,0 0,0-16,16 17,-16-17,-1 0,1 0,-16 16,16 16,16 32,16-16,-17 0,33 0,-17 16,1-32,16 15,31 17,-95-16,16-16,-16 16</inkml:trace>
  <inkml:trace contextRef="#ctx0" brushRef="#br0" timeOffset="189182.5801">11446 8239,'0'-16,"16"0,0 16,15 0,1 0,0 0,15 0,80 0,-95 0,0 0,-16 0,0 0,0 0,-1 0,1 0,16 0,16 0,-32 0,15 0,33 0,-48 0,-16 16,0 0,-16-16,0 16,16 0,0 0,-16 16,16-1,0 1,0 32,0-33,0 1,0-16,0 16,0-16,0 15,0 1,0 0,0 47,0-47,0 0,0 15,0-31,0 32,0-16,0-17,0 17,0-16,-48 0,-15 0,15-16,-15 16,-64 0,95-1,16-15,0 0,0 0,1 0,-1 0,0 0,0 0,0 0</inkml:trace>
  <inkml:trace contextRef="#ctx0" brushRef="#br0" timeOffset="191791.9947">11430 8207,'0'16,"0"48,0-17,0-15,0 0,0 0,0 31,0-31,0 0,0-16,0 15,0-15,0 16,0-16,0 0,0 0,0 15,0-15,0 0,0 32,0-32,0-1,0 33,0-16,0-16,0 0,0-1,0 17,16-16,-16 0,16-16,-16 16,0 0,16-16,-16 16,15-16,-15 15,16-15,0 16,0-16</inkml:trace>
  <inkml:trace contextRef="#ctx0" brushRef="#br0" timeOffset="251549.1954">3635 5731,'0'0,"-47"0,15 0,0-16,-15 16,15-16,32 0,95-31,96-17,205-47,366-64,175-63,31 80,1350-112,-1429 222,-111 48,-111 0,-64 0,16 16,-95 47,381 49,-746-112,-112 15,541-94,-112 16,254 31,207 32,-1 0,-110 0,-143 47,555 207,-1032-190,-31 15,-112-15,-15-32,-32-1,63-15,64 16,-32-16,111 31,-158-31,79 16,16 16,-32-17,-32 17,-48-16,80 31,-79 17,0-33,-17 1,1 15,-16 17,-16 63,0-127,0-1,0 1,0 0,64-16,15 16,16 16,0 31,1-15,15 79,-64-64,-31-31,16 16,-16-1,0-15,0 32,0-17,-16 17,0 110,0-126,0-16,0 15,0-15,-16 0,-32 16,0 15,-174 80,95-111,-32 15,-31-31,-1 0,-63-16,-15 0,-525-111,445 63,-17 1,49-1,-1 0,49 17,-335 31,446 0,-17 0,-16 0,1-16,31 0,0 16,-206-79,222 31,64 32,47 0,16 16,-63 0,-16 16,15 0,-31-16,-32 16,-15 0,-350 15,270-31,-1 0,17 32,32-32,-33 16,-46 32,-287 63,365-95,-47 15,16-15,63 16,-222-32,254 0,-16 0,32 0,32 0,15 0,17 0,31 0,-48 0,-126 0,15 16,-31 32,-48-33,-79 17,-64-32,47 16,17-16,-48 0,-571 48,666-48,32 0,47 0,65 0,62 16,17-16,15 15,32-15,-47 0,-96 16,16-16,16 0,-365 0,301 0,-31 0,0-47,31 31,1-16,31 32,-31-16,-350-16,349 17,33 15,15-16,0 16,64-16,-17-16,-94-31,126 47,1-16,15 16,-47-32,0 17,-128-128,128 80,16-1,31 33,1 31,47 0,-16 16,16-16,0 0,0 0,0-16,0-15,16-17,31-47,-15 48,31-96,-47 127,-16 16,16-15,32-17,-16 16,-17 16,1 0,0-31,79-33,-79 49,0 31,-16-16,16-16,32 0,-32 16,-1 1,65-65,79-63,-128 127,-31 1,16 15</inkml:trace>
  <inkml:trace contextRef="#ctx0" brushRef="#br0" timeOffset="260702.2655">9096 11748,'-16'0,"64"0,16 0,15 0,64 0,16 0,63-16,-63 16,-1 0,-47 0,48 0,-111 0,-32 0,0 0,-1 0,17 16,0-16,-16 0,0 0,-16 15,31-15,-15 0,32 16,-32-16,0 0</inkml:trace>
  <inkml:trace contextRef="#ctx0" brushRef="#br0" timeOffset="270889.0635">3445 5985,'0'16,"0"0,16 0,-16-1,16-15,15 16,-15-16,0 0,0-31,32-17,15-47,-15 31,142-142,-158 158,-32 32</inkml:trace>
  <inkml:trace contextRef="#ctx0" brushRef="#br0" timeOffset="279386.132">8985 10319,'0'16,"-16"15,16-15,-16 95,16-63,0 0,0 31,0 32,0 0,96 254,-65-222,17-47,-16-33,-16 1,0-33,-16-15,15 32,1-32,-16 0,16-16,-16 15,0 1</inkml:trace>
  <inkml:trace contextRef="#ctx0" brushRef="#br0" timeOffset="281602.6147">8811 10239,'15'0,"49"0,-1 0,1 16,79-16,47 16,1 16,-1 0,1-1,-1-15,-15 0,206 64,-270-65,-47 1,-1 0,-15-16,-17 0,-15 0,0 0,-16 16,16-16,0 0,32 0,-17 16,-15-16,0 16,0-16,0 16,-16 15,0-15,0 16,0 16,16 47,-16-63,16 15,-16 17,15-1,-15-15,16 111,-16-128,0 17,0-16,0-16,0 15,0 1,0 32,0-48,0-1,0 1,0 0,0 0,0 0,-16 16,1-1,-1 1,-16 63,16-79,16 0,0 0,-16-16,0 0,-15 0,-33 0,48 0,0 0,-15 0,-1 0,16 0,-32 32,32-32,1 16,-1-16,0 0,0 16,0-16,0 0</inkml:trace>
  <inkml:trace contextRef="#ctx0" brushRef="#br0" timeOffset="290772.5096">2413 5715,'0'-16,"16"16,0 0,111 16,-48 0,16 32,1-17,-33 1,1 0,-1-16,32 47,-79-63,-16 16,16-16</inkml:trace>
  <inkml:trace contextRef="#ctx0" brushRef="#br0" timeOffset="291810.2345">3016 5652,'16'15,"0"17,63 48,-47-65,0 17,0 0,-17-16,1 0,0 0,-16-1,16-15,-16 16,0 0,-16-16,0 16,-63 0,15 0,17-16,15 16,16-16,0 16,0-1,1-15,15 16,0 0,0 0</inkml:trace>
  <inkml:trace contextRef="#ctx0" brushRef="#br0" timeOffset="295736.3188">23193 6033,'16'0,"16"0,31 47,-31-15,16 0,-32-16,15-1,-15 1,0 0,0-16,16-47,63-128,-16 80,-15-48,15 16,-47 63,-16 17,0 31</inkml:trace>
  <inkml:trace contextRef="#ctx0" brushRef="#br0" timeOffset="301891.8857">9001 12271,'0'0,"16"16,32 16,79 47,127 17,47-33,1207 159,-920-158,-80-32,0-1,-175-31,-31 0,-64 0,-16 0,-79-31,-32 15,143-95,-159 31,1 1,-1 15,0-31,0 16,-15-16,15 15,16-15,16-32,16 0,190-175,-269 255,-17-33,-15 33,16 15,-16-16,63-126,-16 78,-15-15,-33 16,1 0,-16 31,0 48,-16-15,16 15,79-32,-31 16,-49 17,1 15,16-48,-16 48</inkml:trace>
  <inkml:trace contextRef="#ctx0" brushRef="#br0" timeOffset="303055.6127">16446 10382,'0'-16,"0"1,32-17,32 16,-33-16,1 32,32-32,-48 32,-1 0,1-15,0 15,32 0,-32 0,15 0,1 0,-16 15,32 49,-32-32,-1-16,1 15,0 1,-16 0,16-32,-16 32,0-17</inkml:trace>
  <inkml:trace contextRef="#ctx0" brushRef="#br0" timeOffset="304863.2421">11017 11144,'16'0,"63"0,64 0,746 16,-365 16,127-32,-32 0,-63 0,63-32,-222 16,825-63,-952 47,-48 16,-31 16,79 0,-32 0,-16 0,-206 0,0 0</inkml:trace>
  <inkml:trace contextRef="#ctx0" brushRef="#br0" timeOffset="305803.9714">18050 10795,'0'16,"32"0,-17 0,97 15,-81 1,1-32,0 32,-32-16,0 0,16-16,-16 16,0-1,0 1,-16 32,-16-16,0-1,16-31,16 16</inkml:trace>
  <inkml:trace contextRef="#ctx0" brushRef="#br0" timeOffset="360016.4557">651 7874,'0'-16,"0"-16,16 1,158-144,-31 64,16 16,16-48,-1 0,1 32,-32 16,-16 15,-32 33,0-1,127-31,-158 47,31-16,0 1,1-1,-33 16,64-31,-16 15,0 0,191-94,-207 110,-31-16,-17 48,-31 0,-16-16,16 16,0 0,16-31,0 15,-1 0,-15 16,-32 0,0 0,1 0,-1 0</inkml:trace>
  <inkml:trace contextRef="#ctx0" brushRef="#br0" timeOffset="361509.1104">3524 5937,'32'0,"-16"0,16 0,-17 0,1 0,16 0,0 16,-16-16,0 16,-1-16,1 0,0 16,0-16,0 0,0 0,-16 16,16-16,-16 16,0 0,0-1,0 1,0 0,0 16,0-16,0 0,0 0,0-1,0 1,-16 0,16 0,-16 0</inkml:trace>
  <inkml:trace contextRef="#ctx0" brushRef="#br0" timeOffset="369301.2898">3921 8747,'0'0,"0"32,0 16,0 47,0-32,32 33,47-1,32 32,-15-32,-1-16,32-15,-64-16,112 15,-127-47,-33 0,1-16,-16 16,16-16,-32 0,-15 0,-17-32,-127-47,80 47,0-32,47 48,-15-47,31 31,-16 0,17-15,15-1,-48-63,32 63,1 1,-17-17,16 1,16-1,1 1,-1 15,0 1,0-17,16 48,0-16,0 1,0 15,0-16,0-16,16 33,0-17,15-16,81-63,-81 79,-15 1,48-33,-17 1,33-17,15-15,32 16,-16 15,32 48,286-95,-255 79,64 32,-47 0,-1 0,-79 0,32 16,207 48,-239-17,16-15,-16 16,-16-1,0 1,48 15,175 33,-207-65,-16-15,-31 0,31 32,-32-32,160 15,-144 1,-16-16,1 16,31-16,-47 0,-1-1,49 49,-49-32,1-1,15 1,-15 0,0 0,79 47,-48-47,-15 0,-1-1,-15-15,-1 0,-15 16,16 15,-17-15,-15 0,0 16,-16 15,16 1,32-33,63-15,-79 0,31 0,1 0,-1 16,143 15,-158-15,16-16,-33-16,33 32,-17-17,17 1,111 64,-128-49,1 1,-16 0,-1 0,17-1,127 81,-96-49,-31-15,15-17,1 17,-33-16,17 31,47 80,-63-63,-16-17,0 1,-16-17,0 1,0 95,0-80,0-15,0-1,0-15,0 32,0-33,0 65,0-65,0 1,47 32,-15-1,-16 1,63 333,-79-270,0-16,0-32,0-15,0-17,0 1,0-32,-16 0,-142 190,62-127,-31 48,-47 32,15-16,16-16,16 0,-32-64,17-15,-1 16,-445 47,318-80,1-31,-33 0,16 0,16-31,-47-17,-620-222,620 80,-1-1,144 64,15-16,16 48,-222-175,301 207,33 31,-1 32,-32-79,-190-207,143 143,32 0,-1 16,1 0,16 16,-80-143,79 127,32 32,17-16,-33 15,32 17,0-16,-31-96,31 96,16 47,-16-15,16 15,-16 16,16 17,0-49,0 48,0 0,0 0,0 1</inkml:trace>
  <inkml:trace contextRef="#ctx0" brushRef="#br0" timeOffset="374711.0267">12827 10224,'0'-16,"0"0,0 0,0-32,0 1,0 31,0-16,0 16,0 0,0-95,0 95,0-15,0 15,0 0,0 0</inkml:trace>
  <inkml:trace contextRef="#ctx0" brushRef="#br0" timeOffset="375945.7393">12652 9890,'16'-16,"-16"0,32-15,0 15,-16 0,31-16,-47 16,16 0,-16 1,16 15,32-32,-17 16,1 0,-16 16,0 0,-16 16,16-16,-16 16,16-16,-1 16,-15 0,16-1,0-15,16 32,-32-16,0 0,16-16,-16 16</inkml:trace>
  <inkml:trace contextRef="#ctx0" brushRef="#br0" timeOffset="379381.9407">16415 7493,'-64'32,"-380"285,333-269,-64 47,-16-15,64-17,64-47,31 0,16-16,16 16,-16-16,1 16,-17-1,16 1,0 0</inkml:trace>
  <inkml:trace contextRef="#ctx0" brushRef="#br0" timeOffset="380321.7216">15097 8096,'0'16,"0"0,0 0,0 16,0-16,0-1,0 1,0 0,16 0,0 0,0-16,-16 16,16-16</inkml:trace>
  <inkml:trace contextRef="#ctx0" brushRef="#br0" timeOffset="422608.8578">1397 9970,'0'15,"0"1,0 16,0-16,0 95,0-63,0 15,0-15,0 15,0 17,0 15,0 143,0-159,0-31,0-16,16-32,-16 16,0-32,0 0</inkml:trace>
  <inkml:trace contextRef="#ctx0" brushRef="#br0" timeOffset="424026.5305">1413 9985,'0'-15,"0"-1,32 16,-17 0,17 0,-16 0,0 0,0 0,0 16,-16-1,0 17,0-16,0 0,0 0,0 0,0 0,0-1,0 1,0 16,0-16,-32 16,0-1,16 1,0-16,16 0,-15-16</inkml:trace>
  <inkml:trace contextRef="#ctx0" brushRef="#br0" timeOffset="426274.0038">2826 4731,'0'47,"0"-31,0 48,0 79,0-80,0-15,0-1,0-31,0 32,0-16,0-16,0-1,0-30,0-17,0 16</inkml:trace>
  <inkml:trace contextRef="#ctx0" brushRef="#br0" timeOffset="427542.709">2826 4731,'0'-16,"16"16,31 0,-31 0,48 0,-33 0,-15 0,-16 16,0 0,0 0,0-1,-16-15,16 16,-16 0,16 0,0 0,-15 0,15 0,-16-16,0 16,0-16,0 0,16-16</inkml:trace>
  <inkml:trace contextRef="#ctx0" brushRef="#br0" timeOffset="428907.39">2778 7620,'0'0,"-16"32,16 0,0-17,0 17,-16 0,16 16,0-33,0 112,0-63,0-1,0-47,0 32,0-32,0 0,0-32,0-16,0 0</inkml:trace>
  <inkml:trace contextRef="#ctx0" brushRef="#br0" timeOffset="430018.1321">2746 7572,'16'0,"0"0,0 0,0 0,0 0,0 0,-1 0,1 0,0 16,0 0,0-16,-16 16,16-16,-16 16,0 0,16 0,-16 0,0-1,0 1,0 0,0 0,-32 0,0-16,16 0,0 0,1 0,-1 0,0 0</inkml:trace>
  <inkml:trace contextRef="#ctx0" brushRef="#br0" timeOffset="431255.9516">2778 7430,'0'0,"-16"0,16 15,0 1,-16 0,-15 16,-1 16,-16 15,1 1,-33 47,33 0,15-48,0-31,0 32,16-33,16-15,-15 0,-1 16,0-16,16 0,0-1,0 1,-16 0</inkml:trace>
  <inkml:trace contextRef="#ctx0" brushRef="#br0" timeOffset="438078.2522">4159 5350,'0'16,"0"0,0 0,0-1,0 17,0-16,0 0,0 16,0 15,0-31,0 0,0 0,0 0,0 0,0 0</inkml:trace>
  <inkml:trace contextRef="#ctx0" brushRef="#br0" timeOffset="439225.9847">4127 5398,'0'0,"0"-16,0-16,16 32,0 0,16-16,-16 16,16 0,15 0,17 0,-48 0,-16 16,0 0,0 0,-32 0,16-16,16 15,-16-15,0 16,0-16,0 0,1 16,-1-16,16 16,-16 0,16-32</inkml:trace>
  <inkml:trace contextRef="#ctx0" brushRef="#br0" timeOffset="442317.2691">22876 5636,'0'16,"0"15,0-15,0 16,0 16,16-17,-16 17,16 0,-16-17,0 1,0-16,0 0,0-32,0 0,0 0,0 0,0 0,0 1,-16-1,16 0,-16-16,0-31,16 47,0 0,0 0,0 0,0 0,0 0,0 0,32-15,-1-17,1 32,-32 0,16 16,0 0,-16 16,0 0,0 32,0-17,0-15,0 16,0-16,0 0,0 0,-16 0,0-1,0-15,16-15</inkml:trace>
  <inkml:trace contextRef="#ctx0" brushRef="#br0" timeOffset="444542.7437">3191 5080,'16'0,"31"0,-15 32,16 0,-1-1,49 33,-49-32,-31-1,16-15,-16 0,15-16,-31 16,16-16,-16 16,0-32</inkml:trace>
  <inkml:trace contextRef="#ctx0" brushRef="#br0" timeOffset="445443.5343">3604 5159,'0'16,"0"0,0 0,15 0,49 95,-32-79,-1 15,-15-31,0 0,-16 0,0 0,0 0,-32-16,17 0,-33 0,32 0,0 0,0 0,0 0,16 16,-15-16,-1 0,16 16,-16-16,0 0,16-16,0 0</inkml:trace>
  <inkml:trace contextRef="#ctx0" brushRef="#br0" timeOffset="448537.8131">2905 4207,'0'16,"0"16,-16-17,0 49,16-32,0-16,0-1,0-46,-16-1,16 16,0-16,0 1,0 15,0-32,0 32,16 16,0 0,16 0,0-16,-16 16,15 0,1 0,-32 48,0-32,0 0,-16-16,16 16,0-1,-16-15,0 0,-15 0,15 0,0 0,0 0</inkml:trace>
  <inkml:trace contextRef="#ctx0" brushRef="#br0" timeOffset="450263.4095">4493 4763,'-16'0,"0"0,0 0,0 0,-16 0,1 0,-17 15,32 1,0 0,16 0,0 32,0-17,-16 1,16-16,0 0,16-16,0 16,0-16,0 0,0 0,0 0,-1 0,1 0,0 0</inkml:trace>
  <inkml:trace contextRef="#ctx0" brushRef="#br0" timeOffset="457482.7272">4286 4937,'0'0,"-16"0,-15 0,15 0,0 16,0-16,-48 16,64 0,-15 0,15 0,-32 31,0 17,0-17,1 1,-1 63,16-79,16 0,0-1,16 1,0 0,-16-16,16 0,15 15,-15 1,0-16,-16 0,16 16,0-17,16 1,-1-16,1 0,16 0,-17 0,-15 0,16 0,0 0,-16 0,15-31,1 15,-16 16,-16-16,16-16,0 0,0 16,-16 1,0-1,16-16,-16 0,0-31,0 31,0 16,0 0,-16 0,0-15,0 15,-16-16,16 0,0 16,-15-15,-1-1,-16-16,32 32,-15 0,15 16,0-15,-16-1,16 16,0 0</inkml:trace>
  <inkml:trace contextRef="#ctx0" brushRef="#br0" timeOffset="461318.8336">23082 5239,'-16'0,"-15"0,15 0,-16 0,-47 16,47-16,16 16,16-1,0 1,-16 32,0-32,16 16,-16-1,0 1,1-16,15 0,0 0,0 15,0-15,0 0,0 0,0 0,0 16,0-16,0-1,0 1,0 16,0 0,0-16,0 15,0 1,15-16,17 16,-32-16,16 0,0-16,0 15,-16 1,32 0,-1-16,-15 0,16 0,-16 0,0 0,0 0,-1 0,1 0,0 0,-16-16,16 0,0 1,-16-1,0 0,16 16,-16-48,16 16,-16 17,0-33,0 32,0-16,0 1,0 15,0 0,0 0,0 0,0-32,0 17,0 15,0 0,-16 0,16-16,0 16,-16 1,16-1,0 0,0 0,-16 0,16-16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13T12:54:40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15669 6064,'0'16,"15"-16,1 16,16 16,0 0,-16-32,0 0,-1 0,1 0,32-64,-16-15,206-191,-191 175,17 15,-16 33,-48 31,15 0</inkml:trace>
  <inkml:trace contextRef="#ctx0" brushRef="#br0" timeOffset="115845.5215">18875 6715,'0'16,"16"-16,0 16,0-16,0 0,0 0,0 16,-1-16,1 0,16-32,0-16,15-31,1-48,31-63,-79 158,16 16,-16 32</inkml:trace>
  <inkml:trace contextRef="#ctx0" brushRef="#br0" timeOffset="187263.8684">11081 7080,'16'0,"47"0,-31 0,15-16,-15 16,32-15,-1 15,17 0,94-16,-110 16,-1-16,-15 16,15-16,1 16,63 0,-95 0,-17 0,17 0,0 0,0 0,-16 0,15 0,-15 0,32 0,-1 0,17 0,-32 0,-16 0,15 0,-15 0,16 0,-16 0,0 0,0 0,-1 0,17 0,-16 0,0 0,0 0,0 0,-16 16</inkml:trace>
  <inkml:trace contextRef="#ctx0" brushRef="#br0" timeOffset="262300.3708">13732 7430,'16'0,"0"0,-16 15,31-15,80 80,-79-64,-16 0,0-16,16 0,15 0,1-32,-32 0,0 16,-16 0,63-63,-15 31,-1 1,-15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13T12:59:19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4032 6350,'16'0,"16"0,63 0,-47 0,-17 0,1 0,0 0,-16 0,0 0,15 0,1 0,-16 0,32 0,-17 0,1 0,0 0,0 0,-16 0,-1 0,1 0,0 0,0 0,0 0,0 0,0 0,0 0</inkml:trace>
  <inkml:trace contextRef="#ctx0" brushRef="#br0" timeOffset="2368.4457">6080 6969,'16'16,"0"16,31 0,-31-32,16 15,-16-15,0 0,0 0,0 0,-1 0,17-47,0 15,79-158,-47 126,-17 16,-15 1,-16 15,16 16,15-63,-31 79</inkml:trace>
  <inkml:trace contextRef="#ctx0" brushRef="#br0" timeOffset="4245.0088">3826 7461,'47'0,"-15"0,16 0,126 0,-62 0,-1 0,0-16,0 16,-32 0,17-15,-17 15,111 0,-158 0,16 0,-16 0,-17 0,33 0,-16 0,-16 0,0 0,-1 0,1 0,48-32,-32 16,-1 0,1 16,-32-16,32 16,0 0,31 0,-47 0,16 0,-16-16</inkml:trace>
  <inkml:trace contextRef="#ctx0" brushRef="#br0" timeOffset="8099.1107">7255 7890,'0'16,"16"0,0 0,-16-1,15-15,17 16,-16-16,16 0,-16-16,31-15,1 15,0-32,31-31,80-128,-128 176,-31 15,16 16</inkml:trace>
  <inkml:trace contextRef="#ctx0" brushRef="#br0" timeOffset="10199.6198">4921 8763,'16'48,"16"-17,-32-15,32 16,-17-16,17 0,-16 0,16 0,-16-16,0 0,-1 0,49-80,-32 17,15-1,-15 17,0 15,-16 16,-16 0,16 16,31-16,-31 0,-16 0</inkml:trace>
  <inkml:trace contextRef="#ctx0" brushRef="#br0" timeOffset="11970.2072">6334 9541,'0'0,"0"48,0-33,0 1,0 0,0 0,0 0,16-16,16 0,-16 0,31 0,-15 0,-16 0,79-32,-63 32,-16-16,0 0,15 1,-31-1,16 0,16 0,-16 0,-16 0,47-31,-15 31,0-16,-32 16,48-32,-33 48,-15-15,16 15</inkml:trace>
  <inkml:trace contextRef="#ctx0" brushRef="#br0" timeOffset="13930.7513">8652 10541,'0'16,"0"0,0 0,16-16,0 0,-1 0,1 0,0 0,0 0,0 0,0 0,-16-16,32 0,-17-16,65-95,-64 80,0 15,-1 0,1 32,-16-16</inkml:trace>
  <inkml:trace contextRef="#ctx0" brushRef="#br0" timeOffset="15059.4867">7906 11446,'0'16,"0"47,0-47,0 0,0 0,16-16,-1 0,1 0,32 0,-32 0,16-16,15 0,1-31,15-1,-15 0,-16 17,-16 15,-1 0</inkml:trace>
  <inkml:trace contextRef="#ctx0" brushRef="#br0" timeOffset="17664.8804">4064 11795,'16'0,"31"0,17 0,15 0,1 0,301-16,-238 16,-16 0,-16-16,-48 16,1 0,-33 0,-15 0,0 0,0 0</inkml:trace>
  <inkml:trace contextRef="#ctx0" brushRef="#br0" timeOffset="20766.1565">8112 12510,'16'0,"16"15,-16-15,-1 0,1 0,32-47,-48 15,32 0,-1 1,1-1,0 0,-16 16,16 0,-1-15,-15 15</inkml:trace>
  <inkml:trace contextRef="#ctx0" brushRef="#br0" timeOffset="23246.5791">17018 5953,'16'32,"-16"-16,16 0,0-16,-16 16,15-16,1 0,0-16,32-32,-16-15,15 15,-15-16,0 17,-1-17,-31 48,16 16,-16-15,32-65,16 33,-32 31,-1 0</inkml:trace>
  <inkml:trace contextRef="#ctx0" brushRef="#br0" timeOffset="24919.1877">13621 6541,'63'0,"239"-32,-143 16,63 0,0-16,-31 16,15 16,-31-15,190-17,-222 32,-32 0,-32 0,0 0,-15 0,63 0,-64 0,-15-16,16 16,-33-16,1 16,0 0,0 0,-17 0,1 0,0 0,32-16,-16 16,-17 0</inkml:trace>
  <inkml:trace contextRef="#ctx0" brushRef="#br0" timeOffset="27172.6645">15303 6985,'16'0,"0"0,0 16,0-16,16 0,-1 0,1 16,-16-16,16 0,-16 0,0 0,47-16,-31 0,-16-16,0 1,-1-1,1 32</inkml:trace>
  <inkml:trace contextRef="#ctx0" brushRef="#br0" timeOffset="28521.3489">15018 7985,'31'0,"33"16,-48-16,16 16,-1-16,1 0,-16 0,0 0,0 0,-16-16,63-63,-47 47,0 32,-16-16,16 16</inkml:trace>
  <inkml:trace contextRef="#ctx0" brushRef="#br0" timeOffset="29589.0996">16113 8874,'16'0,"0"0,0 0,0 0,15 0,-15 0,32 0,-16 0,31 0,-47 0,32 0,-1-32,1 1,-16-1,-32 16,15 0,1 16</inkml:trace>
  <inkml:trace contextRef="#ctx0" brushRef="#br0" timeOffset="69312.8376">9080 5588,'96'0,"-49"0,-15 0,-16 0,0 16,0 47,-16 33,0 285,0-175,0 48,0 16,0-16,0-32,0-63,0 16,95 94,-63-221,15-16,1-16,31 0,64-16,16 0,-16-48,-48 0,0-15,80-112,-127 80,-17 31,1 17,-32 15,0 16,0 0,0 32,0 32,-16 15,-16 64,17-95,15-16,0 0,0 0,0 31,-16 17,-32 174,0-111,33-16,15 0,-16 0,0 0,16 64,-32 16,32-1,0 493,0-445,0 32,0 31,16-31,0 0,0-95,15-64,-31-48,0-15,-15 15,-33 49,-16 30,-78 160,110-238,0-17,0-15,1 0,15-16,-48 47,17-31,15-16,16 15,-16-15,16 0,-79 48,47-33,1 1,15-16,0 0,1 0,-1 0,16-16,0 16</inkml:trace>
  <inkml:trace contextRef="#ctx0" brushRef="#br0" timeOffset="72429.1094">18209 5318,'15'0,"1"32,16 0,16 15,-17 33,17 63,16 79,-17 95,239 826,-223-873,49-95,-49-48,-15-64,-17-31,33 0,158-16,-95-16,0-32,-32-16,-31-15,-16 31,-17-16,-15 33,0-1,-32 16,0 0,0 0,1 0,-17 63,-32 32,33 32,-33 16,-111 413,112-413,47-16,0-48,16-31,-16-16,16-1,0 1,0 32,0 15,32 32,-32-95,0 16,0-1,0 17,0 16,0 31,0 48,-16 47,-31 64,15-63,16-33,0-31,0 159,-31-159,31-16,-16-15,-16-17,17 16,-1-47,0-1,-16 17,-79 111,48-112,-16 16,0-31,-1 31,1-15,0 15,0-15,-175 142,190-111,-47-15,0-17,16 1,-32-32,32-17,-16 17,48-16,31 0,-15 0,47-16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887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4c24b6cad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4c24b6cad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4c24b6ca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4c24b6ca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4c24b6ca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4c24b6ca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4c24b6cad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4c24b6cad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4c24b6cad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4c24b6cad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rojectsnp/finish/pages/login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pseudo-Elements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=| Don’t act too much! |=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20000" y="1783080"/>
              <a:ext cx="3955320" cy="2440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640" y="1773720"/>
                <a:ext cx="3974040" cy="245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pseudo-elements?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i="1"/>
              <a:t>Pseudo-element</a:t>
            </a:r>
            <a:r>
              <a:rPr lang="en"/>
              <a:t> adalah kata kunci tambahan pada selector yang memungkinkan kita untuk memberikan gaya (style) pada bagian element yang telah dipilih secara spesifik. </a:t>
            </a:r>
            <a:r>
              <a:rPr lang="en" u="sng">
                <a:solidFill>
                  <a:schemeClr val="hlink"/>
                </a:solidFill>
                <a:hlinkClick r:id="rId3"/>
              </a:rPr>
              <a:t>Source here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34360" y="1497240"/>
              <a:ext cx="8367120" cy="3332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000" y="1487880"/>
                <a:ext cx="8385840" cy="335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Dapat mengakses bagian-bagian spesifik element;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Dapat memberikan gaya dan perilaku  baru pada sebuah element;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Dapat mengurangi penggunaan element.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pseudo-elements?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989160" y="1977480"/>
              <a:ext cx="2943360" cy="743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9800" y="1968120"/>
                <a:ext cx="2962080" cy="76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pseudo-elements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902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::after (:after)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::backdrop 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::before (:before)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::cue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::cue-region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::first-letter (:first-letter)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::first-line (:first-line)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205"/>
              <a:t>::file-selector-button</a:t>
            </a:r>
            <a:endParaRPr sz="1205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4799375" y="1990050"/>
            <a:ext cx="34902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::grammar-error 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::marker 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::part() 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::placeholder 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::selection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::slotted()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::spelling-error </a:t>
            </a:r>
            <a:endParaRPr sz="12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205"/>
              <a:t>::target-text </a:t>
            </a:r>
            <a:endParaRPr sz="1205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77360" y="1914480"/>
              <a:ext cx="5795280" cy="2806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8000" y="1905120"/>
                <a:ext cx="5814000" cy="282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penggunaan simple pseudo-Elements</a:t>
            </a:r>
            <a:endParaRPr/>
          </a:p>
        </p:txBody>
      </p:sp>
      <p:pic>
        <p:nvPicPr>
          <p:cNvPr id="303" name="Google Shape;303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613" y="1959775"/>
            <a:ext cx="2980874" cy="2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777" y="0"/>
            <a:ext cx="632822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/>
          <p:nvPr/>
        </p:nvSpPr>
        <p:spPr>
          <a:xfrm>
            <a:off x="0" y="11225"/>
            <a:ext cx="2841300" cy="5143500"/>
          </a:xfrm>
          <a:prstGeom prst="rect">
            <a:avLst/>
          </a:prstGeom>
          <a:solidFill>
            <a:srgbClr val="134F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8"/>
          <p:cNvSpPr txBox="1"/>
          <p:nvPr/>
        </p:nvSpPr>
        <p:spPr>
          <a:xfrm rot="-5400000">
            <a:off x="-679500" y="2182775"/>
            <a:ext cx="420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Let’s code...</a:t>
            </a:r>
            <a:endParaRPr sz="4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Nunito</vt:lpstr>
      <vt:lpstr>Maven Pro</vt:lpstr>
      <vt:lpstr>Momentum</vt:lpstr>
      <vt:lpstr>CSS pseudo-Elements</vt:lpstr>
      <vt:lpstr>What is pseudo-elements?</vt:lpstr>
      <vt:lpstr>Why pseudo-elements?</vt:lpstr>
      <vt:lpstr>Types of pseudo-elements</vt:lpstr>
      <vt:lpstr>Contoh penggunaan simple pseudo-Elements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pseudo-Elements</dc:title>
  <cp:lastModifiedBy>HP</cp:lastModifiedBy>
  <cp:revision>1</cp:revision>
  <dcterms:modified xsi:type="dcterms:W3CDTF">2021-07-13T13:26:45Z</dcterms:modified>
</cp:coreProperties>
</file>