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5.xml" ContentType="application/inkml+xml"/>
  <Override PartName="/ppt/ink/ink6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160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4C7483-EB06-4F4D-89A5-25968357022B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9B736FE5-2017-403A-8D92-7B8E4A16F3BF}">
      <dgm:prSet phldrT="[Text]"/>
      <dgm:spPr/>
      <dgm:t>
        <a:bodyPr/>
        <a:lstStyle/>
        <a:p>
          <a:r>
            <a:rPr lang="en-US" dirty="0" smtClean="0"/>
            <a:t>Faster and easier</a:t>
          </a:r>
          <a:endParaRPr lang="en-US" dirty="0"/>
        </a:p>
      </dgm:t>
    </dgm:pt>
    <dgm:pt modelId="{0A323096-EA5E-4CB5-A609-B7A76269AEA6}" type="parTrans" cxnId="{39BE8FA9-E8B0-4EFC-BA28-6F946FA12FD7}">
      <dgm:prSet/>
      <dgm:spPr/>
      <dgm:t>
        <a:bodyPr/>
        <a:lstStyle/>
        <a:p>
          <a:endParaRPr lang="en-US"/>
        </a:p>
      </dgm:t>
    </dgm:pt>
    <dgm:pt modelId="{B9D81228-F3EE-42B7-8FFD-31BEE0874340}" type="sibTrans" cxnId="{39BE8FA9-E8B0-4EFC-BA28-6F946FA12FD7}">
      <dgm:prSet/>
      <dgm:spPr/>
      <dgm:t>
        <a:bodyPr/>
        <a:lstStyle/>
        <a:p>
          <a:endParaRPr lang="en-US"/>
        </a:p>
      </dgm:t>
    </dgm:pt>
    <dgm:pt modelId="{4BC4FC03-7AC1-4368-B5B6-CC75C2664971}">
      <dgm:prSet phldrT="[Text]"/>
      <dgm:spPr/>
      <dgm:t>
        <a:bodyPr/>
        <a:lstStyle/>
        <a:p>
          <a:r>
            <a:rPr lang="en-US" dirty="0" smtClean="0"/>
            <a:t>Clear structure </a:t>
          </a:r>
          <a:endParaRPr lang="en-US" dirty="0"/>
        </a:p>
      </dgm:t>
    </dgm:pt>
    <dgm:pt modelId="{9035FFDA-8599-450B-A0DF-2F7DE1C866B1}" type="parTrans" cxnId="{F997DE24-8EA9-4BF9-B391-F6AD502B3850}">
      <dgm:prSet/>
      <dgm:spPr/>
      <dgm:t>
        <a:bodyPr/>
        <a:lstStyle/>
        <a:p>
          <a:endParaRPr lang="en-US"/>
        </a:p>
      </dgm:t>
    </dgm:pt>
    <dgm:pt modelId="{D6BA8952-6179-440C-97AE-19200E1D3B63}" type="sibTrans" cxnId="{F997DE24-8EA9-4BF9-B391-F6AD502B3850}">
      <dgm:prSet/>
      <dgm:spPr/>
      <dgm:t>
        <a:bodyPr/>
        <a:lstStyle/>
        <a:p>
          <a:endParaRPr lang="en-US"/>
        </a:p>
      </dgm:t>
    </dgm:pt>
    <dgm:pt modelId="{3F59180B-4E4B-4B9E-B956-D6A16CF8BBBF}">
      <dgm:prSet phldrT="[Text]"/>
      <dgm:spPr/>
      <dgm:t>
        <a:bodyPr/>
        <a:lstStyle/>
        <a:p>
          <a:r>
            <a:rPr lang="en-US" dirty="0" smtClean="0"/>
            <a:t>DRY Concept</a:t>
          </a:r>
          <a:endParaRPr lang="en-US" dirty="0"/>
        </a:p>
      </dgm:t>
    </dgm:pt>
    <dgm:pt modelId="{9029BBC3-1396-48B3-8D94-026D9CA941D4}" type="parTrans" cxnId="{64EC049C-5E2C-46EA-B6D5-B95AF961A18F}">
      <dgm:prSet/>
      <dgm:spPr/>
      <dgm:t>
        <a:bodyPr/>
        <a:lstStyle/>
        <a:p>
          <a:endParaRPr lang="en-US"/>
        </a:p>
      </dgm:t>
    </dgm:pt>
    <dgm:pt modelId="{52E433ED-D131-450C-BF90-AA3F62C157DC}" type="sibTrans" cxnId="{64EC049C-5E2C-46EA-B6D5-B95AF961A18F}">
      <dgm:prSet/>
      <dgm:spPr/>
      <dgm:t>
        <a:bodyPr/>
        <a:lstStyle/>
        <a:p>
          <a:endParaRPr lang="en-US"/>
        </a:p>
      </dgm:t>
    </dgm:pt>
    <dgm:pt modelId="{1442A932-443E-41D5-84A1-CD1B8D77940C}">
      <dgm:prSet phldrT="[Text]"/>
      <dgm:spPr/>
      <dgm:t>
        <a:bodyPr/>
        <a:lstStyle/>
        <a:p>
          <a:r>
            <a:rPr lang="en-US" dirty="0" smtClean="0"/>
            <a:t>Reusable </a:t>
          </a:r>
          <a:endParaRPr lang="en-US" dirty="0"/>
        </a:p>
      </dgm:t>
    </dgm:pt>
    <dgm:pt modelId="{BDDC902C-9B9E-4D57-A388-0CDD87C0087B}" type="parTrans" cxnId="{27E12F9C-2441-4410-AF19-1FEFDB596D43}">
      <dgm:prSet/>
      <dgm:spPr/>
      <dgm:t>
        <a:bodyPr/>
        <a:lstStyle/>
        <a:p>
          <a:endParaRPr lang="en-US"/>
        </a:p>
      </dgm:t>
    </dgm:pt>
    <dgm:pt modelId="{836722D8-4642-4F13-BEDE-0134B9FF8AA7}" type="sibTrans" cxnId="{27E12F9C-2441-4410-AF19-1FEFDB596D43}">
      <dgm:prSet/>
      <dgm:spPr/>
      <dgm:t>
        <a:bodyPr/>
        <a:lstStyle/>
        <a:p>
          <a:endParaRPr lang="en-US"/>
        </a:p>
      </dgm:t>
    </dgm:pt>
    <dgm:pt modelId="{E4BFBA95-F083-4A0E-9122-649D534BDD84}" type="pres">
      <dgm:prSet presAssocID="{014C7483-EB06-4F4D-89A5-25968357022B}" presName="compositeShape" presStyleCnt="0">
        <dgm:presLayoutVars>
          <dgm:dir/>
          <dgm:resizeHandles/>
        </dgm:presLayoutVars>
      </dgm:prSet>
      <dgm:spPr/>
    </dgm:pt>
    <dgm:pt modelId="{13F24CAA-1DF1-4BA5-9FD1-85AC4217C86F}" type="pres">
      <dgm:prSet presAssocID="{014C7483-EB06-4F4D-89A5-25968357022B}" presName="pyramid" presStyleLbl="node1" presStyleIdx="0" presStyleCnt="1"/>
      <dgm:spPr/>
    </dgm:pt>
    <dgm:pt modelId="{8E611DC5-1C70-4E2A-956C-9660E8E1D7CA}" type="pres">
      <dgm:prSet presAssocID="{014C7483-EB06-4F4D-89A5-25968357022B}" presName="theList" presStyleCnt="0"/>
      <dgm:spPr/>
    </dgm:pt>
    <dgm:pt modelId="{6979EC4E-0304-4110-B424-CCDDB9DA6F6B}" type="pres">
      <dgm:prSet presAssocID="{9B736FE5-2017-403A-8D92-7B8E4A16F3BF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76748C-FE16-4ED4-8D8E-CCDAA535A1F9}" type="pres">
      <dgm:prSet presAssocID="{9B736FE5-2017-403A-8D92-7B8E4A16F3BF}" presName="aSpace" presStyleCnt="0"/>
      <dgm:spPr/>
    </dgm:pt>
    <dgm:pt modelId="{81C9BE21-0DF8-4883-98B0-191E0636AB94}" type="pres">
      <dgm:prSet presAssocID="{4BC4FC03-7AC1-4368-B5B6-CC75C2664971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77AF9F-30D8-4DCF-A6E1-15086EB8AEDF}" type="pres">
      <dgm:prSet presAssocID="{4BC4FC03-7AC1-4368-B5B6-CC75C2664971}" presName="aSpace" presStyleCnt="0"/>
      <dgm:spPr/>
    </dgm:pt>
    <dgm:pt modelId="{2E369C9D-0CA0-4A1A-BEEE-8C33E14B0759}" type="pres">
      <dgm:prSet presAssocID="{3F59180B-4E4B-4B9E-B956-D6A16CF8BBBF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5BB21-5B41-4639-B2ED-3122F0974154}" type="pres">
      <dgm:prSet presAssocID="{3F59180B-4E4B-4B9E-B956-D6A16CF8BBBF}" presName="aSpace" presStyleCnt="0"/>
      <dgm:spPr/>
    </dgm:pt>
    <dgm:pt modelId="{B8C0495A-B0AF-4437-B6A9-C28ED2033A1B}" type="pres">
      <dgm:prSet presAssocID="{1442A932-443E-41D5-84A1-CD1B8D77940C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D73A4-267E-4C18-87A8-386CBF3C398C}" type="pres">
      <dgm:prSet presAssocID="{1442A932-443E-41D5-84A1-CD1B8D77940C}" presName="aSpace" presStyleCnt="0"/>
      <dgm:spPr/>
    </dgm:pt>
  </dgm:ptLst>
  <dgm:cxnLst>
    <dgm:cxn modelId="{EF320BBA-79A1-4EA3-B07D-6085FC0E1022}" type="presOf" srcId="{1442A932-443E-41D5-84A1-CD1B8D77940C}" destId="{B8C0495A-B0AF-4437-B6A9-C28ED2033A1B}" srcOrd="0" destOrd="0" presId="urn:microsoft.com/office/officeart/2005/8/layout/pyramid2"/>
    <dgm:cxn modelId="{27E12F9C-2441-4410-AF19-1FEFDB596D43}" srcId="{014C7483-EB06-4F4D-89A5-25968357022B}" destId="{1442A932-443E-41D5-84A1-CD1B8D77940C}" srcOrd="3" destOrd="0" parTransId="{BDDC902C-9B9E-4D57-A388-0CDD87C0087B}" sibTransId="{836722D8-4642-4F13-BEDE-0134B9FF8AA7}"/>
    <dgm:cxn modelId="{F997DE24-8EA9-4BF9-B391-F6AD502B3850}" srcId="{014C7483-EB06-4F4D-89A5-25968357022B}" destId="{4BC4FC03-7AC1-4368-B5B6-CC75C2664971}" srcOrd="1" destOrd="0" parTransId="{9035FFDA-8599-450B-A0DF-2F7DE1C866B1}" sibTransId="{D6BA8952-6179-440C-97AE-19200E1D3B63}"/>
    <dgm:cxn modelId="{39BE8FA9-E8B0-4EFC-BA28-6F946FA12FD7}" srcId="{014C7483-EB06-4F4D-89A5-25968357022B}" destId="{9B736FE5-2017-403A-8D92-7B8E4A16F3BF}" srcOrd="0" destOrd="0" parTransId="{0A323096-EA5E-4CB5-A609-B7A76269AEA6}" sibTransId="{B9D81228-F3EE-42B7-8FFD-31BEE0874340}"/>
    <dgm:cxn modelId="{E7C5BFFE-B5DB-4A8F-B13D-E57605021F5F}" type="presOf" srcId="{9B736FE5-2017-403A-8D92-7B8E4A16F3BF}" destId="{6979EC4E-0304-4110-B424-CCDDB9DA6F6B}" srcOrd="0" destOrd="0" presId="urn:microsoft.com/office/officeart/2005/8/layout/pyramid2"/>
    <dgm:cxn modelId="{3C51CD45-FA73-44FA-8EBF-D378B76BB454}" type="presOf" srcId="{4BC4FC03-7AC1-4368-B5B6-CC75C2664971}" destId="{81C9BE21-0DF8-4883-98B0-191E0636AB94}" srcOrd="0" destOrd="0" presId="urn:microsoft.com/office/officeart/2005/8/layout/pyramid2"/>
    <dgm:cxn modelId="{B2E84BEB-A7D1-4B9A-8BBB-A1E0BBEACD92}" type="presOf" srcId="{3F59180B-4E4B-4B9E-B956-D6A16CF8BBBF}" destId="{2E369C9D-0CA0-4A1A-BEEE-8C33E14B0759}" srcOrd="0" destOrd="0" presId="urn:microsoft.com/office/officeart/2005/8/layout/pyramid2"/>
    <dgm:cxn modelId="{64EC049C-5E2C-46EA-B6D5-B95AF961A18F}" srcId="{014C7483-EB06-4F4D-89A5-25968357022B}" destId="{3F59180B-4E4B-4B9E-B956-D6A16CF8BBBF}" srcOrd="2" destOrd="0" parTransId="{9029BBC3-1396-48B3-8D94-026D9CA941D4}" sibTransId="{52E433ED-D131-450C-BF90-AA3F62C157DC}"/>
    <dgm:cxn modelId="{1F6069C6-6A34-45C6-A9AC-605212B3CC36}" type="presOf" srcId="{014C7483-EB06-4F4D-89A5-25968357022B}" destId="{E4BFBA95-F083-4A0E-9122-649D534BDD84}" srcOrd="0" destOrd="0" presId="urn:microsoft.com/office/officeart/2005/8/layout/pyramid2"/>
    <dgm:cxn modelId="{44BB2B75-0692-40D9-8186-CEFF223E9BF5}" type="presParOf" srcId="{E4BFBA95-F083-4A0E-9122-649D534BDD84}" destId="{13F24CAA-1DF1-4BA5-9FD1-85AC4217C86F}" srcOrd="0" destOrd="0" presId="urn:microsoft.com/office/officeart/2005/8/layout/pyramid2"/>
    <dgm:cxn modelId="{304D7807-9ADC-4D34-9D08-1438242B7B2B}" type="presParOf" srcId="{E4BFBA95-F083-4A0E-9122-649D534BDD84}" destId="{8E611DC5-1C70-4E2A-956C-9660E8E1D7CA}" srcOrd="1" destOrd="0" presId="urn:microsoft.com/office/officeart/2005/8/layout/pyramid2"/>
    <dgm:cxn modelId="{89FD5DC7-3D09-4ECC-936F-CA3A8A2FF340}" type="presParOf" srcId="{8E611DC5-1C70-4E2A-956C-9660E8E1D7CA}" destId="{6979EC4E-0304-4110-B424-CCDDB9DA6F6B}" srcOrd="0" destOrd="0" presId="urn:microsoft.com/office/officeart/2005/8/layout/pyramid2"/>
    <dgm:cxn modelId="{4BCA5824-B57C-478C-88F0-CA32B8865ED1}" type="presParOf" srcId="{8E611DC5-1C70-4E2A-956C-9660E8E1D7CA}" destId="{AD76748C-FE16-4ED4-8D8E-CCDAA535A1F9}" srcOrd="1" destOrd="0" presId="urn:microsoft.com/office/officeart/2005/8/layout/pyramid2"/>
    <dgm:cxn modelId="{0D2C9175-6257-4A6F-AC5A-48CCF643F387}" type="presParOf" srcId="{8E611DC5-1C70-4E2A-956C-9660E8E1D7CA}" destId="{81C9BE21-0DF8-4883-98B0-191E0636AB94}" srcOrd="2" destOrd="0" presId="urn:microsoft.com/office/officeart/2005/8/layout/pyramid2"/>
    <dgm:cxn modelId="{901F30EE-5F25-49AA-B572-0DE0230663AF}" type="presParOf" srcId="{8E611DC5-1C70-4E2A-956C-9660E8E1D7CA}" destId="{7977AF9F-30D8-4DCF-A6E1-15086EB8AEDF}" srcOrd="3" destOrd="0" presId="urn:microsoft.com/office/officeart/2005/8/layout/pyramid2"/>
    <dgm:cxn modelId="{1C46D823-7BD1-48C3-AE01-EE6C85B3F02A}" type="presParOf" srcId="{8E611DC5-1C70-4E2A-956C-9660E8E1D7CA}" destId="{2E369C9D-0CA0-4A1A-BEEE-8C33E14B0759}" srcOrd="4" destOrd="0" presId="urn:microsoft.com/office/officeart/2005/8/layout/pyramid2"/>
    <dgm:cxn modelId="{252AB438-2AFE-4EAB-ACA3-A45D9ABFD404}" type="presParOf" srcId="{8E611DC5-1C70-4E2A-956C-9660E8E1D7CA}" destId="{0555BB21-5B41-4639-B2ED-3122F0974154}" srcOrd="5" destOrd="0" presId="urn:microsoft.com/office/officeart/2005/8/layout/pyramid2"/>
    <dgm:cxn modelId="{9061F1D8-3287-4CED-BB59-4D13B60C86E2}" type="presParOf" srcId="{8E611DC5-1C70-4E2A-956C-9660E8E1D7CA}" destId="{B8C0495A-B0AF-4437-B6A9-C28ED2033A1B}" srcOrd="6" destOrd="0" presId="urn:microsoft.com/office/officeart/2005/8/layout/pyramid2"/>
    <dgm:cxn modelId="{22C15AE6-DD09-4F02-899B-CE1C42FC634F}" type="presParOf" srcId="{8E611DC5-1C70-4E2A-956C-9660E8E1D7CA}" destId="{321D73A4-267E-4C18-87A8-386CBF3C398C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677C3D-2506-404E-9317-6DF939D2EE8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CFE2A1-A5E4-4556-BE70-16C32304F12D}">
      <dgm:prSet phldrT="[Text]"/>
      <dgm:spPr/>
      <dgm:t>
        <a:bodyPr/>
        <a:lstStyle/>
        <a:p>
          <a:r>
            <a:rPr lang="en-US" dirty="0" smtClean="0"/>
            <a:t>OOP</a:t>
          </a:r>
          <a:endParaRPr lang="en-US" dirty="0"/>
        </a:p>
      </dgm:t>
    </dgm:pt>
    <dgm:pt modelId="{61C6EE51-7964-4F80-8994-070985C8953E}" type="parTrans" cxnId="{3CEE6439-D814-473F-B638-B1AEEA68948B}">
      <dgm:prSet/>
      <dgm:spPr/>
      <dgm:t>
        <a:bodyPr/>
        <a:lstStyle/>
        <a:p>
          <a:endParaRPr lang="en-US"/>
        </a:p>
      </dgm:t>
    </dgm:pt>
    <dgm:pt modelId="{D4103A76-0305-4430-9BA2-1F752B2B84A7}" type="sibTrans" cxnId="{3CEE6439-D814-473F-B638-B1AEEA68948B}">
      <dgm:prSet/>
      <dgm:spPr/>
      <dgm:t>
        <a:bodyPr/>
        <a:lstStyle/>
        <a:p>
          <a:endParaRPr lang="en-US"/>
        </a:p>
      </dgm:t>
    </dgm:pt>
    <dgm:pt modelId="{3BC3573D-C549-4F75-95F3-FCBE72BC5906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A4862910-3FC9-42DB-A9C5-BEF123B60146}" type="parTrans" cxnId="{C280A62C-0429-4BD9-B8C8-87576AF949E6}">
      <dgm:prSet/>
      <dgm:spPr/>
      <dgm:t>
        <a:bodyPr/>
        <a:lstStyle/>
        <a:p>
          <a:endParaRPr lang="en-US"/>
        </a:p>
      </dgm:t>
    </dgm:pt>
    <dgm:pt modelId="{15E88359-979D-45C9-8A5F-F7FB73EBE2AB}" type="sibTrans" cxnId="{C280A62C-0429-4BD9-B8C8-87576AF949E6}">
      <dgm:prSet/>
      <dgm:spPr/>
      <dgm:t>
        <a:bodyPr/>
        <a:lstStyle/>
        <a:p>
          <a:endParaRPr lang="en-US"/>
        </a:p>
      </dgm:t>
    </dgm:pt>
    <dgm:pt modelId="{6B307003-2607-46FF-A98D-5CFAF187B26C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061886B3-A924-40BF-8E11-0F75C26E8E10}" type="parTrans" cxnId="{F1D49EB3-2295-40E6-9BCC-5D1A4AA354A0}">
      <dgm:prSet/>
      <dgm:spPr/>
      <dgm:t>
        <a:bodyPr/>
        <a:lstStyle/>
        <a:p>
          <a:endParaRPr lang="en-US"/>
        </a:p>
      </dgm:t>
    </dgm:pt>
    <dgm:pt modelId="{DE8F54B9-6608-496E-ACBC-CEBB4D7FF90A}" type="sibTrans" cxnId="{F1D49EB3-2295-40E6-9BCC-5D1A4AA354A0}">
      <dgm:prSet/>
      <dgm:spPr/>
      <dgm:t>
        <a:bodyPr/>
        <a:lstStyle/>
        <a:p>
          <a:endParaRPr lang="en-US"/>
        </a:p>
      </dgm:t>
    </dgm:pt>
    <dgm:pt modelId="{1A27C6E9-6592-416D-B30D-0B47D2084B8A}">
      <dgm:prSet phldrT="[Text]"/>
      <dgm:spPr/>
      <dgm:t>
        <a:bodyPr/>
        <a:lstStyle/>
        <a:p>
          <a:r>
            <a:rPr lang="en-US" dirty="0" smtClean="0"/>
            <a:t>Properties</a:t>
          </a:r>
          <a:endParaRPr lang="en-US" dirty="0"/>
        </a:p>
      </dgm:t>
    </dgm:pt>
    <dgm:pt modelId="{8B07EEDB-F034-48DA-ADAF-DC6B88413E6F}" type="parTrans" cxnId="{816212D2-F047-4C11-9CCD-AA1A427BDD0B}">
      <dgm:prSet/>
      <dgm:spPr/>
      <dgm:t>
        <a:bodyPr/>
        <a:lstStyle/>
        <a:p>
          <a:endParaRPr lang="en-US"/>
        </a:p>
      </dgm:t>
    </dgm:pt>
    <dgm:pt modelId="{28C09896-2335-4E87-A6CF-9D59F3F434D1}" type="sibTrans" cxnId="{816212D2-F047-4C11-9CCD-AA1A427BDD0B}">
      <dgm:prSet/>
      <dgm:spPr/>
      <dgm:t>
        <a:bodyPr/>
        <a:lstStyle/>
        <a:p>
          <a:endParaRPr lang="en-US"/>
        </a:p>
      </dgm:t>
    </dgm:pt>
    <dgm:pt modelId="{8F92829E-975A-4821-BCFC-B23051A178CF}">
      <dgm:prSet phldrT="[Text]"/>
      <dgm:spPr/>
      <dgm:t>
        <a:bodyPr/>
        <a:lstStyle/>
        <a:p>
          <a:r>
            <a:rPr lang="en-US" dirty="0" smtClean="0"/>
            <a:t>Method</a:t>
          </a:r>
          <a:endParaRPr lang="en-US" dirty="0"/>
        </a:p>
      </dgm:t>
    </dgm:pt>
    <dgm:pt modelId="{61531F8B-2FB0-4BB4-B4F8-55DB362B681A}" type="parTrans" cxnId="{E3EC1C91-20C1-4138-95C6-228DC998E1BD}">
      <dgm:prSet/>
      <dgm:spPr/>
      <dgm:t>
        <a:bodyPr/>
        <a:lstStyle/>
        <a:p>
          <a:endParaRPr lang="en-US"/>
        </a:p>
      </dgm:t>
    </dgm:pt>
    <dgm:pt modelId="{AE7C7F04-CDDC-4E0E-A28A-1734375C887B}" type="sibTrans" cxnId="{E3EC1C91-20C1-4138-95C6-228DC998E1BD}">
      <dgm:prSet/>
      <dgm:spPr/>
      <dgm:t>
        <a:bodyPr/>
        <a:lstStyle/>
        <a:p>
          <a:endParaRPr lang="en-US"/>
        </a:p>
      </dgm:t>
    </dgm:pt>
    <dgm:pt modelId="{E0597F5E-CBBF-4FA3-A4BF-5363BDE411FF}">
      <dgm:prSet phldrT="[Text]"/>
      <dgm:spPr/>
      <dgm:t>
        <a:bodyPr/>
        <a:lstStyle/>
        <a:p>
          <a:r>
            <a:rPr lang="en-US" dirty="0" smtClean="0"/>
            <a:t>Instance</a:t>
          </a:r>
          <a:endParaRPr lang="en-US" dirty="0"/>
        </a:p>
      </dgm:t>
    </dgm:pt>
    <dgm:pt modelId="{0AF54A45-B9EC-482B-B13F-8DEC8685E27D}" type="parTrans" cxnId="{6221EE6F-E07C-469B-BD37-F27CA4CA4648}">
      <dgm:prSet/>
      <dgm:spPr/>
      <dgm:t>
        <a:bodyPr/>
        <a:lstStyle/>
        <a:p>
          <a:endParaRPr lang="en-US"/>
        </a:p>
      </dgm:t>
    </dgm:pt>
    <dgm:pt modelId="{853E789C-84B4-4621-AB5E-412053F190F8}" type="sibTrans" cxnId="{6221EE6F-E07C-469B-BD37-F27CA4CA4648}">
      <dgm:prSet/>
      <dgm:spPr/>
      <dgm:t>
        <a:bodyPr/>
        <a:lstStyle/>
        <a:p>
          <a:endParaRPr lang="en-US"/>
        </a:p>
      </dgm:t>
    </dgm:pt>
    <dgm:pt modelId="{952BC4A5-AEEB-4FC9-8CE3-5C879B116A34}">
      <dgm:prSet phldrT="[Text]"/>
      <dgm:spPr/>
      <dgm:t>
        <a:bodyPr/>
        <a:lstStyle/>
        <a:p>
          <a:r>
            <a:rPr lang="en-US" dirty="0" smtClean="0"/>
            <a:t>new</a:t>
          </a:r>
          <a:endParaRPr lang="en-US" dirty="0"/>
        </a:p>
      </dgm:t>
    </dgm:pt>
    <dgm:pt modelId="{6B0C3DF2-4AC8-475E-B70E-2F4051B5A710}" type="parTrans" cxnId="{A1E60BF1-7F33-4E54-BD90-EEE279F0ADA9}">
      <dgm:prSet/>
      <dgm:spPr/>
      <dgm:t>
        <a:bodyPr/>
        <a:lstStyle/>
        <a:p>
          <a:endParaRPr lang="en-US"/>
        </a:p>
      </dgm:t>
    </dgm:pt>
    <dgm:pt modelId="{81C4B709-683B-45BB-97E4-8A8B08D1F416}" type="sibTrans" cxnId="{A1E60BF1-7F33-4E54-BD90-EEE279F0ADA9}">
      <dgm:prSet/>
      <dgm:spPr/>
      <dgm:t>
        <a:bodyPr/>
        <a:lstStyle/>
        <a:p>
          <a:endParaRPr lang="en-US"/>
        </a:p>
      </dgm:t>
    </dgm:pt>
    <dgm:pt modelId="{44AB4B1D-ECF5-43C8-91D3-B5CB0CCF7148}" type="pres">
      <dgm:prSet presAssocID="{80677C3D-2506-404E-9317-6DF939D2EE8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EC85DE-45DF-4B6D-B0B1-7143FD060F6C}" type="pres">
      <dgm:prSet presAssocID="{4ECFE2A1-A5E4-4556-BE70-16C32304F12D}" presName="root1" presStyleCnt="0"/>
      <dgm:spPr/>
    </dgm:pt>
    <dgm:pt modelId="{A44FAE60-3A36-4032-A3C3-829E6E74BCEF}" type="pres">
      <dgm:prSet presAssocID="{4ECFE2A1-A5E4-4556-BE70-16C32304F12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0A5B1A-778C-4487-BF68-86871C7370E1}" type="pres">
      <dgm:prSet presAssocID="{4ECFE2A1-A5E4-4556-BE70-16C32304F12D}" presName="level2hierChild" presStyleCnt="0"/>
      <dgm:spPr/>
    </dgm:pt>
    <dgm:pt modelId="{27CBC63B-93C6-435B-8678-1BB2F31CAC06}" type="pres">
      <dgm:prSet presAssocID="{A4862910-3FC9-42DB-A9C5-BEF123B60146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BADDBA7-8E5B-4F64-98F2-6B5A4F7527CA}" type="pres">
      <dgm:prSet presAssocID="{A4862910-3FC9-42DB-A9C5-BEF123B60146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5812826-68EF-4E4C-8A56-6BB6733415CD}" type="pres">
      <dgm:prSet presAssocID="{3BC3573D-C549-4F75-95F3-FCBE72BC5906}" presName="root2" presStyleCnt="0"/>
      <dgm:spPr/>
    </dgm:pt>
    <dgm:pt modelId="{89B89408-FE45-496B-96E8-409CBD60F239}" type="pres">
      <dgm:prSet presAssocID="{3BC3573D-C549-4F75-95F3-FCBE72BC590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45C439-9034-45BC-AE7C-DCD75FF3033F}" type="pres">
      <dgm:prSet presAssocID="{3BC3573D-C549-4F75-95F3-FCBE72BC5906}" presName="level3hierChild" presStyleCnt="0"/>
      <dgm:spPr/>
    </dgm:pt>
    <dgm:pt modelId="{4E446918-B81E-418F-84EC-F04694478A83}" type="pres">
      <dgm:prSet presAssocID="{8B07EEDB-F034-48DA-ADAF-DC6B88413E6F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F6C3962D-B4FC-405E-84DF-CDEDA79A0394}" type="pres">
      <dgm:prSet presAssocID="{8B07EEDB-F034-48DA-ADAF-DC6B88413E6F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1250915-BA0C-4C23-B375-270BA8E79408}" type="pres">
      <dgm:prSet presAssocID="{1A27C6E9-6592-416D-B30D-0B47D2084B8A}" presName="root2" presStyleCnt="0"/>
      <dgm:spPr/>
    </dgm:pt>
    <dgm:pt modelId="{2B14071D-16E0-4AD4-8E31-DD3FDFC0C6E6}" type="pres">
      <dgm:prSet presAssocID="{1A27C6E9-6592-416D-B30D-0B47D2084B8A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EF851F-BDA2-4BBF-A029-BD51D853D681}" type="pres">
      <dgm:prSet presAssocID="{1A27C6E9-6592-416D-B30D-0B47D2084B8A}" presName="level3hierChild" presStyleCnt="0"/>
      <dgm:spPr/>
    </dgm:pt>
    <dgm:pt modelId="{BC3D8F84-5CFC-4B3B-B61B-CB410A3F4A49}" type="pres">
      <dgm:prSet presAssocID="{61531F8B-2FB0-4BB4-B4F8-55DB362B681A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BB1D9ED9-BF43-4977-911E-7CE51BA02C6D}" type="pres">
      <dgm:prSet presAssocID="{61531F8B-2FB0-4BB4-B4F8-55DB362B681A}" presName="connTx" presStyleLbl="parChTrans1D3" presStyleIdx="1" presStyleCnt="4"/>
      <dgm:spPr/>
      <dgm:t>
        <a:bodyPr/>
        <a:lstStyle/>
        <a:p>
          <a:endParaRPr lang="en-US"/>
        </a:p>
      </dgm:t>
    </dgm:pt>
    <dgm:pt modelId="{C2880CE7-7141-4925-9350-3EEB2245E7B9}" type="pres">
      <dgm:prSet presAssocID="{8F92829E-975A-4821-BCFC-B23051A178CF}" presName="root2" presStyleCnt="0"/>
      <dgm:spPr/>
    </dgm:pt>
    <dgm:pt modelId="{DE753C57-DD8D-4FFE-BC92-D9256A3D33FD}" type="pres">
      <dgm:prSet presAssocID="{8F92829E-975A-4821-BCFC-B23051A178CF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212102-E730-4C81-9F9F-5918E3AEA81D}" type="pres">
      <dgm:prSet presAssocID="{8F92829E-975A-4821-BCFC-B23051A178CF}" presName="level3hierChild" presStyleCnt="0"/>
      <dgm:spPr/>
    </dgm:pt>
    <dgm:pt modelId="{13F6EB24-37DC-4EAE-A802-5F9B38560794}" type="pres">
      <dgm:prSet presAssocID="{061886B3-A924-40BF-8E11-0F75C26E8E10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464482AC-06CC-41DB-9773-A62BE08CDD8E}" type="pres">
      <dgm:prSet presAssocID="{061886B3-A924-40BF-8E11-0F75C26E8E10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A591062-4B81-44F9-8867-70321748834B}" type="pres">
      <dgm:prSet presAssocID="{6B307003-2607-46FF-A98D-5CFAF187B26C}" presName="root2" presStyleCnt="0"/>
      <dgm:spPr/>
    </dgm:pt>
    <dgm:pt modelId="{4F8A68AF-2EFF-4EF2-B19C-9DB08EF7182E}" type="pres">
      <dgm:prSet presAssocID="{6B307003-2607-46FF-A98D-5CFAF187B26C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32B8B3-FFEE-4471-95E2-8695D0DEDA66}" type="pres">
      <dgm:prSet presAssocID="{6B307003-2607-46FF-A98D-5CFAF187B26C}" presName="level3hierChild" presStyleCnt="0"/>
      <dgm:spPr/>
    </dgm:pt>
    <dgm:pt modelId="{7D2E3668-CD3A-413F-BDF8-A249476E0BE1}" type="pres">
      <dgm:prSet presAssocID="{0AF54A45-B9EC-482B-B13F-8DEC8685E27D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4FCA46AF-E554-43AD-A14E-5506CC901F39}" type="pres">
      <dgm:prSet presAssocID="{0AF54A45-B9EC-482B-B13F-8DEC8685E27D}" presName="connTx" presStyleLbl="parChTrans1D3" presStyleIdx="2" presStyleCnt="4"/>
      <dgm:spPr/>
      <dgm:t>
        <a:bodyPr/>
        <a:lstStyle/>
        <a:p>
          <a:endParaRPr lang="en-US"/>
        </a:p>
      </dgm:t>
    </dgm:pt>
    <dgm:pt modelId="{82B1638E-778F-425C-907D-2DF1A382B232}" type="pres">
      <dgm:prSet presAssocID="{E0597F5E-CBBF-4FA3-A4BF-5363BDE411FF}" presName="root2" presStyleCnt="0"/>
      <dgm:spPr/>
    </dgm:pt>
    <dgm:pt modelId="{A5DB62DD-65A7-4977-B589-FE763CBFFA17}" type="pres">
      <dgm:prSet presAssocID="{E0597F5E-CBBF-4FA3-A4BF-5363BDE411FF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868F08-1C13-4494-8772-B2BAE79954D9}" type="pres">
      <dgm:prSet presAssocID="{E0597F5E-CBBF-4FA3-A4BF-5363BDE411FF}" presName="level3hierChild" presStyleCnt="0"/>
      <dgm:spPr/>
    </dgm:pt>
    <dgm:pt modelId="{9B3B6983-4624-4546-9265-ED389406951B}" type="pres">
      <dgm:prSet presAssocID="{6B0C3DF2-4AC8-475E-B70E-2F4051B5A710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FAFB7E40-AABD-4814-AA72-951AD43981C1}" type="pres">
      <dgm:prSet presAssocID="{6B0C3DF2-4AC8-475E-B70E-2F4051B5A710}" presName="connTx" presStyleLbl="parChTrans1D3" presStyleIdx="3" presStyleCnt="4"/>
      <dgm:spPr/>
      <dgm:t>
        <a:bodyPr/>
        <a:lstStyle/>
        <a:p>
          <a:endParaRPr lang="en-US"/>
        </a:p>
      </dgm:t>
    </dgm:pt>
    <dgm:pt modelId="{FF413D79-8BE1-44DB-AA09-7DFD1411CA71}" type="pres">
      <dgm:prSet presAssocID="{952BC4A5-AEEB-4FC9-8CE3-5C879B116A34}" presName="root2" presStyleCnt="0"/>
      <dgm:spPr/>
    </dgm:pt>
    <dgm:pt modelId="{00E24609-0007-4C39-AB1F-1E9987AF1E22}" type="pres">
      <dgm:prSet presAssocID="{952BC4A5-AEEB-4FC9-8CE3-5C879B116A34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97E60B-6AFC-447A-81FD-9D2CA7212986}" type="pres">
      <dgm:prSet presAssocID="{952BC4A5-AEEB-4FC9-8CE3-5C879B116A34}" presName="level3hierChild" presStyleCnt="0"/>
      <dgm:spPr/>
    </dgm:pt>
  </dgm:ptLst>
  <dgm:cxnLst>
    <dgm:cxn modelId="{2883E8CB-C4E7-419D-A400-90D7785F3C66}" type="presOf" srcId="{8B07EEDB-F034-48DA-ADAF-DC6B88413E6F}" destId="{4E446918-B81E-418F-84EC-F04694478A83}" srcOrd="0" destOrd="0" presId="urn:microsoft.com/office/officeart/2005/8/layout/hierarchy2"/>
    <dgm:cxn modelId="{3CEE6439-D814-473F-B638-B1AEEA68948B}" srcId="{80677C3D-2506-404E-9317-6DF939D2EE8D}" destId="{4ECFE2A1-A5E4-4556-BE70-16C32304F12D}" srcOrd="0" destOrd="0" parTransId="{61C6EE51-7964-4F80-8994-070985C8953E}" sibTransId="{D4103A76-0305-4430-9BA2-1F752B2B84A7}"/>
    <dgm:cxn modelId="{A1A507D7-3220-455E-95BC-76AD1AF87CE6}" type="presOf" srcId="{0AF54A45-B9EC-482B-B13F-8DEC8685E27D}" destId="{4FCA46AF-E554-43AD-A14E-5506CC901F39}" srcOrd="1" destOrd="0" presId="urn:microsoft.com/office/officeart/2005/8/layout/hierarchy2"/>
    <dgm:cxn modelId="{748CA4E0-CE02-46A9-821F-390542CD1848}" type="presOf" srcId="{61531F8B-2FB0-4BB4-B4F8-55DB362B681A}" destId="{BB1D9ED9-BF43-4977-911E-7CE51BA02C6D}" srcOrd="1" destOrd="0" presId="urn:microsoft.com/office/officeart/2005/8/layout/hierarchy2"/>
    <dgm:cxn modelId="{E2471974-1992-4B0A-9BBB-5CE027D978C1}" type="presOf" srcId="{061886B3-A924-40BF-8E11-0F75C26E8E10}" destId="{464482AC-06CC-41DB-9773-A62BE08CDD8E}" srcOrd="1" destOrd="0" presId="urn:microsoft.com/office/officeart/2005/8/layout/hierarchy2"/>
    <dgm:cxn modelId="{6EC69605-2C7C-4BBA-9346-B02811116AEA}" type="presOf" srcId="{61531F8B-2FB0-4BB4-B4F8-55DB362B681A}" destId="{BC3D8F84-5CFC-4B3B-B61B-CB410A3F4A49}" srcOrd="0" destOrd="0" presId="urn:microsoft.com/office/officeart/2005/8/layout/hierarchy2"/>
    <dgm:cxn modelId="{E3EC1C91-20C1-4138-95C6-228DC998E1BD}" srcId="{3BC3573D-C549-4F75-95F3-FCBE72BC5906}" destId="{8F92829E-975A-4821-BCFC-B23051A178CF}" srcOrd="1" destOrd="0" parTransId="{61531F8B-2FB0-4BB4-B4F8-55DB362B681A}" sibTransId="{AE7C7F04-CDDC-4E0E-A28A-1734375C887B}"/>
    <dgm:cxn modelId="{AC2F85B2-7AD2-4477-959B-C8A40223BB55}" type="presOf" srcId="{80677C3D-2506-404E-9317-6DF939D2EE8D}" destId="{44AB4B1D-ECF5-43C8-91D3-B5CB0CCF7148}" srcOrd="0" destOrd="0" presId="urn:microsoft.com/office/officeart/2005/8/layout/hierarchy2"/>
    <dgm:cxn modelId="{C496C2C2-7CF1-493D-8D01-6E0412EE45BF}" type="presOf" srcId="{A4862910-3FC9-42DB-A9C5-BEF123B60146}" destId="{27CBC63B-93C6-435B-8678-1BB2F31CAC06}" srcOrd="0" destOrd="0" presId="urn:microsoft.com/office/officeart/2005/8/layout/hierarchy2"/>
    <dgm:cxn modelId="{A4DD7122-C9DF-41E6-BFF4-CFDF38F86E8F}" type="presOf" srcId="{952BC4A5-AEEB-4FC9-8CE3-5C879B116A34}" destId="{00E24609-0007-4C39-AB1F-1E9987AF1E22}" srcOrd="0" destOrd="0" presId="urn:microsoft.com/office/officeart/2005/8/layout/hierarchy2"/>
    <dgm:cxn modelId="{FF4AA3B7-A9EE-4356-9F98-75AD7EF43BDA}" type="presOf" srcId="{A4862910-3FC9-42DB-A9C5-BEF123B60146}" destId="{7BADDBA7-8E5B-4F64-98F2-6B5A4F7527CA}" srcOrd="1" destOrd="0" presId="urn:microsoft.com/office/officeart/2005/8/layout/hierarchy2"/>
    <dgm:cxn modelId="{028E5F96-CA00-4AEA-9A4C-3C84EFB4B17B}" type="presOf" srcId="{0AF54A45-B9EC-482B-B13F-8DEC8685E27D}" destId="{7D2E3668-CD3A-413F-BDF8-A249476E0BE1}" srcOrd="0" destOrd="0" presId="urn:microsoft.com/office/officeart/2005/8/layout/hierarchy2"/>
    <dgm:cxn modelId="{C280A62C-0429-4BD9-B8C8-87576AF949E6}" srcId="{4ECFE2A1-A5E4-4556-BE70-16C32304F12D}" destId="{3BC3573D-C549-4F75-95F3-FCBE72BC5906}" srcOrd="0" destOrd="0" parTransId="{A4862910-3FC9-42DB-A9C5-BEF123B60146}" sibTransId="{15E88359-979D-45C9-8A5F-F7FB73EBE2AB}"/>
    <dgm:cxn modelId="{A1E60BF1-7F33-4E54-BD90-EEE279F0ADA9}" srcId="{6B307003-2607-46FF-A98D-5CFAF187B26C}" destId="{952BC4A5-AEEB-4FC9-8CE3-5C879B116A34}" srcOrd="1" destOrd="0" parTransId="{6B0C3DF2-4AC8-475E-B70E-2F4051B5A710}" sibTransId="{81C4B709-683B-45BB-97E4-8A8B08D1F416}"/>
    <dgm:cxn modelId="{11CEE7BE-E3DB-4255-AB19-3912057E0FA8}" type="presOf" srcId="{E0597F5E-CBBF-4FA3-A4BF-5363BDE411FF}" destId="{A5DB62DD-65A7-4977-B589-FE763CBFFA17}" srcOrd="0" destOrd="0" presId="urn:microsoft.com/office/officeart/2005/8/layout/hierarchy2"/>
    <dgm:cxn modelId="{2050EABB-796B-4A54-81E5-B67683D94F50}" type="presOf" srcId="{8B07EEDB-F034-48DA-ADAF-DC6B88413E6F}" destId="{F6C3962D-B4FC-405E-84DF-CDEDA79A0394}" srcOrd="1" destOrd="0" presId="urn:microsoft.com/office/officeart/2005/8/layout/hierarchy2"/>
    <dgm:cxn modelId="{0235AD7F-E521-4285-B89E-D38ACF6C765B}" type="presOf" srcId="{061886B3-A924-40BF-8E11-0F75C26E8E10}" destId="{13F6EB24-37DC-4EAE-A802-5F9B38560794}" srcOrd="0" destOrd="0" presId="urn:microsoft.com/office/officeart/2005/8/layout/hierarchy2"/>
    <dgm:cxn modelId="{892CF413-C29D-473A-9969-AA78683FFF63}" type="presOf" srcId="{6B0C3DF2-4AC8-475E-B70E-2F4051B5A710}" destId="{FAFB7E40-AABD-4814-AA72-951AD43981C1}" srcOrd="1" destOrd="0" presId="urn:microsoft.com/office/officeart/2005/8/layout/hierarchy2"/>
    <dgm:cxn modelId="{892F3DA8-9083-48BD-A507-198583CAA8DE}" type="presOf" srcId="{3BC3573D-C549-4F75-95F3-FCBE72BC5906}" destId="{89B89408-FE45-496B-96E8-409CBD60F239}" srcOrd="0" destOrd="0" presId="urn:microsoft.com/office/officeart/2005/8/layout/hierarchy2"/>
    <dgm:cxn modelId="{816212D2-F047-4C11-9CCD-AA1A427BDD0B}" srcId="{3BC3573D-C549-4F75-95F3-FCBE72BC5906}" destId="{1A27C6E9-6592-416D-B30D-0B47D2084B8A}" srcOrd="0" destOrd="0" parTransId="{8B07EEDB-F034-48DA-ADAF-DC6B88413E6F}" sibTransId="{28C09896-2335-4E87-A6CF-9D59F3F434D1}"/>
    <dgm:cxn modelId="{EA081601-77C1-47D5-8008-593028ECFBC6}" type="presOf" srcId="{4ECFE2A1-A5E4-4556-BE70-16C32304F12D}" destId="{A44FAE60-3A36-4032-A3C3-829E6E74BCEF}" srcOrd="0" destOrd="0" presId="urn:microsoft.com/office/officeart/2005/8/layout/hierarchy2"/>
    <dgm:cxn modelId="{6221EE6F-E07C-469B-BD37-F27CA4CA4648}" srcId="{6B307003-2607-46FF-A98D-5CFAF187B26C}" destId="{E0597F5E-CBBF-4FA3-A4BF-5363BDE411FF}" srcOrd="0" destOrd="0" parTransId="{0AF54A45-B9EC-482B-B13F-8DEC8685E27D}" sibTransId="{853E789C-84B4-4621-AB5E-412053F190F8}"/>
    <dgm:cxn modelId="{16420911-0572-4C62-B597-CD1A1C0E9BDD}" type="presOf" srcId="{6B0C3DF2-4AC8-475E-B70E-2F4051B5A710}" destId="{9B3B6983-4624-4546-9265-ED389406951B}" srcOrd="0" destOrd="0" presId="urn:microsoft.com/office/officeart/2005/8/layout/hierarchy2"/>
    <dgm:cxn modelId="{F1D49EB3-2295-40E6-9BCC-5D1A4AA354A0}" srcId="{4ECFE2A1-A5E4-4556-BE70-16C32304F12D}" destId="{6B307003-2607-46FF-A98D-5CFAF187B26C}" srcOrd="1" destOrd="0" parTransId="{061886B3-A924-40BF-8E11-0F75C26E8E10}" sibTransId="{DE8F54B9-6608-496E-ACBC-CEBB4D7FF90A}"/>
    <dgm:cxn modelId="{FE2A6B6C-D980-4828-A88F-2B78BE85D5B3}" type="presOf" srcId="{1A27C6E9-6592-416D-B30D-0B47D2084B8A}" destId="{2B14071D-16E0-4AD4-8E31-DD3FDFC0C6E6}" srcOrd="0" destOrd="0" presId="urn:microsoft.com/office/officeart/2005/8/layout/hierarchy2"/>
    <dgm:cxn modelId="{93B460F6-5018-4C67-A5EB-FE8FD445BA75}" type="presOf" srcId="{6B307003-2607-46FF-A98D-5CFAF187B26C}" destId="{4F8A68AF-2EFF-4EF2-B19C-9DB08EF7182E}" srcOrd="0" destOrd="0" presId="urn:microsoft.com/office/officeart/2005/8/layout/hierarchy2"/>
    <dgm:cxn modelId="{72F35D33-B8A4-46E1-BAF9-3543BA4B1008}" type="presOf" srcId="{8F92829E-975A-4821-BCFC-B23051A178CF}" destId="{DE753C57-DD8D-4FFE-BC92-D9256A3D33FD}" srcOrd="0" destOrd="0" presId="urn:microsoft.com/office/officeart/2005/8/layout/hierarchy2"/>
    <dgm:cxn modelId="{4543C40F-F7AC-4F52-BC71-641AD9EB1F2B}" type="presParOf" srcId="{44AB4B1D-ECF5-43C8-91D3-B5CB0CCF7148}" destId="{04EC85DE-45DF-4B6D-B0B1-7143FD060F6C}" srcOrd="0" destOrd="0" presId="urn:microsoft.com/office/officeart/2005/8/layout/hierarchy2"/>
    <dgm:cxn modelId="{6A6F7402-8055-4795-8135-A7BE52BB1FDA}" type="presParOf" srcId="{04EC85DE-45DF-4B6D-B0B1-7143FD060F6C}" destId="{A44FAE60-3A36-4032-A3C3-829E6E74BCEF}" srcOrd="0" destOrd="0" presId="urn:microsoft.com/office/officeart/2005/8/layout/hierarchy2"/>
    <dgm:cxn modelId="{6860D551-1D29-48F2-9ACA-61A2740AE497}" type="presParOf" srcId="{04EC85DE-45DF-4B6D-B0B1-7143FD060F6C}" destId="{D60A5B1A-778C-4487-BF68-86871C7370E1}" srcOrd="1" destOrd="0" presId="urn:microsoft.com/office/officeart/2005/8/layout/hierarchy2"/>
    <dgm:cxn modelId="{9CE4933C-4EC4-48D9-ADC9-D8AE18089BFF}" type="presParOf" srcId="{D60A5B1A-778C-4487-BF68-86871C7370E1}" destId="{27CBC63B-93C6-435B-8678-1BB2F31CAC06}" srcOrd="0" destOrd="0" presId="urn:microsoft.com/office/officeart/2005/8/layout/hierarchy2"/>
    <dgm:cxn modelId="{EC3AD9CE-7F57-4B77-B428-77AAF86276DF}" type="presParOf" srcId="{27CBC63B-93C6-435B-8678-1BB2F31CAC06}" destId="{7BADDBA7-8E5B-4F64-98F2-6B5A4F7527CA}" srcOrd="0" destOrd="0" presId="urn:microsoft.com/office/officeart/2005/8/layout/hierarchy2"/>
    <dgm:cxn modelId="{FC6F23D5-F84F-4FD0-ACDB-F50F9450C7A3}" type="presParOf" srcId="{D60A5B1A-778C-4487-BF68-86871C7370E1}" destId="{55812826-68EF-4E4C-8A56-6BB6733415CD}" srcOrd="1" destOrd="0" presId="urn:microsoft.com/office/officeart/2005/8/layout/hierarchy2"/>
    <dgm:cxn modelId="{81402460-2747-418B-B015-028F58F83A8B}" type="presParOf" srcId="{55812826-68EF-4E4C-8A56-6BB6733415CD}" destId="{89B89408-FE45-496B-96E8-409CBD60F239}" srcOrd="0" destOrd="0" presId="urn:microsoft.com/office/officeart/2005/8/layout/hierarchy2"/>
    <dgm:cxn modelId="{3DB38262-E408-434D-A0CD-2400B843D518}" type="presParOf" srcId="{55812826-68EF-4E4C-8A56-6BB6733415CD}" destId="{CD45C439-9034-45BC-AE7C-DCD75FF3033F}" srcOrd="1" destOrd="0" presId="urn:microsoft.com/office/officeart/2005/8/layout/hierarchy2"/>
    <dgm:cxn modelId="{9AD1C90F-BED7-4F98-90F0-DC2AE77FE094}" type="presParOf" srcId="{CD45C439-9034-45BC-AE7C-DCD75FF3033F}" destId="{4E446918-B81E-418F-84EC-F04694478A83}" srcOrd="0" destOrd="0" presId="urn:microsoft.com/office/officeart/2005/8/layout/hierarchy2"/>
    <dgm:cxn modelId="{BD891629-A76C-4F5C-9C92-992443D152C7}" type="presParOf" srcId="{4E446918-B81E-418F-84EC-F04694478A83}" destId="{F6C3962D-B4FC-405E-84DF-CDEDA79A0394}" srcOrd="0" destOrd="0" presId="urn:microsoft.com/office/officeart/2005/8/layout/hierarchy2"/>
    <dgm:cxn modelId="{DC95D69A-229E-4625-9EF6-7E1F09CF2ABC}" type="presParOf" srcId="{CD45C439-9034-45BC-AE7C-DCD75FF3033F}" destId="{01250915-BA0C-4C23-B375-270BA8E79408}" srcOrd="1" destOrd="0" presId="urn:microsoft.com/office/officeart/2005/8/layout/hierarchy2"/>
    <dgm:cxn modelId="{153CF12E-6CCD-4541-9FB3-D0FA13726108}" type="presParOf" srcId="{01250915-BA0C-4C23-B375-270BA8E79408}" destId="{2B14071D-16E0-4AD4-8E31-DD3FDFC0C6E6}" srcOrd="0" destOrd="0" presId="urn:microsoft.com/office/officeart/2005/8/layout/hierarchy2"/>
    <dgm:cxn modelId="{38934614-2EE4-45DA-803E-84DEE0EA1AC1}" type="presParOf" srcId="{01250915-BA0C-4C23-B375-270BA8E79408}" destId="{64EF851F-BDA2-4BBF-A029-BD51D853D681}" srcOrd="1" destOrd="0" presId="urn:microsoft.com/office/officeart/2005/8/layout/hierarchy2"/>
    <dgm:cxn modelId="{D9598614-3227-4F84-9428-BC1EE058520F}" type="presParOf" srcId="{CD45C439-9034-45BC-AE7C-DCD75FF3033F}" destId="{BC3D8F84-5CFC-4B3B-B61B-CB410A3F4A49}" srcOrd="2" destOrd="0" presId="urn:microsoft.com/office/officeart/2005/8/layout/hierarchy2"/>
    <dgm:cxn modelId="{3196EC74-B9C3-414C-92E4-4D0EF70BA199}" type="presParOf" srcId="{BC3D8F84-5CFC-4B3B-B61B-CB410A3F4A49}" destId="{BB1D9ED9-BF43-4977-911E-7CE51BA02C6D}" srcOrd="0" destOrd="0" presId="urn:microsoft.com/office/officeart/2005/8/layout/hierarchy2"/>
    <dgm:cxn modelId="{FA088B4D-2FDF-49C1-9AEB-5EA691F014B8}" type="presParOf" srcId="{CD45C439-9034-45BC-AE7C-DCD75FF3033F}" destId="{C2880CE7-7141-4925-9350-3EEB2245E7B9}" srcOrd="3" destOrd="0" presId="urn:microsoft.com/office/officeart/2005/8/layout/hierarchy2"/>
    <dgm:cxn modelId="{064E75A9-7653-41CA-BFB7-0573E0CBFD9A}" type="presParOf" srcId="{C2880CE7-7141-4925-9350-3EEB2245E7B9}" destId="{DE753C57-DD8D-4FFE-BC92-D9256A3D33FD}" srcOrd="0" destOrd="0" presId="urn:microsoft.com/office/officeart/2005/8/layout/hierarchy2"/>
    <dgm:cxn modelId="{2AFD15D6-6F10-4E6C-BD67-E1277ACF6B50}" type="presParOf" srcId="{C2880CE7-7141-4925-9350-3EEB2245E7B9}" destId="{20212102-E730-4C81-9F9F-5918E3AEA81D}" srcOrd="1" destOrd="0" presId="urn:microsoft.com/office/officeart/2005/8/layout/hierarchy2"/>
    <dgm:cxn modelId="{9073021F-7672-40D4-B52E-D7DEA743A4E4}" type="presParOf" srcId="{D60A5B1A-778C-4487-BF68-86871C7370E1}" destId="{13F6EB24-37DC-4EAE-A802-5F9B38560794}" srcOrd="2" destOrd="0" presId="urn:microsoft.com/office/officeart/2005/8/layout/hierarchy2"/>
    <dgm:cxn modelId="{A1CF24CA-8C45-4D18-AA28-D5FD3028D3F2}" type="presParOf" srcId="{13F6EB24-37DC-4EAE-A802-5F9B38560794}" destId="{464482AC-06CC-41DB-9773-A62BE08CDD8E}" srcOrd="0" destOrd="0" presId="urn:microsoft.com/office/officeart/2005/8/layout/hierarchy2"/>
    <dgm:cxn modelId="{2C20E7E4-0727-4DF0-97D5-D59BBD3CED80}" type="presParOf" srcId="{D60A5B1A-778C-4487-BF68-86871C7370E1}" destId="{8A591062-4B81-44F9-8867-70321748834B}" srcOrd="3" destOrd="0" presId="urn:microsoft.com/office/officeart/2005/8/layout/hierarchy2"/>
    <dgm:cxn modelId="{FC23E16D-C6EA-40D7-B4E3-BB54A6F8FDBF}" type="presParOf" srcId="{8A591062-4B81-44F9-8867-70321748834B}" destId="{4F8A68AF-2EFF-4EF2-B19C-9DB08EF7182E}" srcOrd="0" destOrd="0" presId="urn:microsoft.com/office/officeart/2005/8/layout/hierarchy2"/>
    <dgm:cxn modelId="{11B9724C-E774-45CA-9E38-549E2452D66B}" type="presParOf" srcId="{8A591062-4B81-44F9-8867-70321748834B}" destId="{FC32B8B3-FFEE-4471-95E2-8695D0DEDA66}" srcOrd="1" destOrd="0" presId="urn:microsoft.com/office/officeart/2005/8/layout/hierarchy2"/>
    <dgm:cxn modelId="{8BBF9EA0-55D1-42C1-B0CD-90DAB263A69C}" type="presParOf" srcId="{FC32B8B3-FFEE-4471-95E2-8695D0DEDA66}" destId="{7D2E3668-CD3A-413F-BDF8-A249476E0BE1}" srcOrd="0" destOrd="0" presId="urn:microsoft.com/office/officeart/2005/8/layout/hierarchy2"/>
    <dgm:cxn modelId="{20F1F83A-EE3A-421B-9B86-AF8A6067DB2D}" type="presParOf" srcId="{7D2E3668-CD3A-413F-BDF8-A249476E0BE1}" destId="{4FCA46AF-E554-43AD-A14E-5506CC901F39}" srcOrd="0" destOrd="0" presId="urn:microsoft.com/office/officeart/2005/8/layout/hierarchy2"/>
    <dgm:cxn modelId="{07DD78D5-42BA-4124-960B-BAC8A5B5E8DC}" type="presParOf" srcId="{FC32B8B3-FFEE-4471-95E2-8695D0DEDA66}" destId="{82B1638E-778F-425C-907D-2DF1A382B232}" srcOrd="1" destOrd="0" presId="urn:microsoft.com/office/officeart/2005/8/layout/hierarchy2"/>
    <dgm:cxn modelId="{4BD7D623-EF31-4E7E-B2D6-7832BD483AB7}" type="presParOf" srcId="{82B1638E-778F-425C-907D-2DF1A382B232}" destId="{A5DB62DD-65A7-4977-B589-FE763CBFFA17}" srcOrd="0" destOrd="0" presId="urn:microsoft.com/office/officeart/2005/8/layout/hierarchy2"/>
    <dgm:cxn modelId="{68EF7C35-0FF0-4B2E-B844-5F03B73997E0}" type="presParOf" srcId="{82B1638E-778F-425C-907D-2DF1A382B232}" destId="{59868F08-1C13-4494-8772-B2BAE79954D9}" srcOrd="1" destOrd="0" presId="urn:microsoft.com/office/officeart/2005/8/layout/hierarchy2"/>
    <dgm:cxn modelId="{8BB2D8D4-AF90-4466-BCE1-BEEA9ED65B4D}" type="presParOf" srcId="{FC32B8B3-FFEE-4471-95E2-8695D0DEDA66}" destId="{9B3B6983-4624-4546-9265-ED389406951B}" srcOrd="2" destOrd="0" presId="urn:microsoft.com/office/officeart/2005/8/layout/hierarchy2"/>
    <dgm:cxn modelId="{139C3123-8E6D-4409-A8EF-438C31E025BF}" type="presParOf" srcId="{9B3B6983-4624-4546-9265-ED389406951B}" destId="{FAFB7E40-AABD-4814-AA72-951AD43981C1}" srcOrd="0" destOrd="0" presId="urn:microsoft.com/office/officeart/2005/8/layout/hierarchy2"/>
    <dgm:cxn modelId="{EDB719E9-1632-4336-AC27-516836131089}" type="presParOf" srcId="{FC32B8B3-FFEE-4471-95E2-8695D0DEDA66}" destId="{FF413D79-8BE1-44DB-AA09-7DFD1411CA71}" srcOrd="3" destOrd="0" presId="urn:microsoft.com/office/officeart/2005/8/layout/hierarchy2"/>
    <dgm:cxn modelId="{A86BE106-CC51-4C41-95A1-EDB3BF789F14}" type="presParOf" srcId="{FF413D79-8BE1-44DB-AA09-7DFD1411CA71}" destId="{00E24609-0007-4C39-AB1F-1E9987AF1E22}" srcOrd="0" destOrd="0" presId="urn:microsoft.com/office/officeart/2005/8/layout/hierarchy2"/>
    <dgm:cxn modelId="{00A3B7BA-5A3D-4B78-ABE5-CE87E40F30F5}" type="presParOf" srcId="{FF413D79-8BE1-44DB-AA09-7DFD1411CA71}" destId="{EA97E60B-6AFC-447A-81FD-9D2CA721298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677C3D-2506-404E-9317-6DF939D2EE8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CFE2A1-A5E4-4556-BE70-16C32304F12D}">
      <dgm:prSet phldrT="[Text]"/>
      <dgm:spPr/>
      <dgm:t>
        <a:bodyPr/>
        <a:lstStyle/>
        <a:p>
          <a:r>
            <a:rPr lang="en-US" dirty="0" smtClean="0"/>
            <a:t>Class</a:t>
          </a:r>
          <a:endParaRPr lang="en-US" dirty="0"/>
        </a:p>
      </dgm:t>
    </dgm:pt>
    <dgm:pt modelId="{61C6EE51-7964-4F80-8994-070985C8953E}" type="parTrans" cxnId="{3CEE6439-D814-473F-B638-B1AEEA68948B}">
      <dgm:prSet/>
      <dgm:spPr/>
      <dgm:t>
        <a:bodyPr/>
        <a:lstStyle/>
        <a:p>
          <a:endParaRPr lang="en-US"/>
        </a:p>
      </dgm:t>
    </dgm:pt>
    <dgm:pt modelId="{D4103A76-0305-4430-9BA2-1F752B2B84A7}" type="sibTrans" cxnId="{3CEE6439-D814-473F-B638-B1AEEA68948B}">
      <dgm:prSet/>
      <dgm:spPr/>
      <dgm:t>
        <a:bodyPr/>
        <a:lstStyle/>
        <a:p>
          <a:endParaRPr lang="en-US"/>
        </a:p>
      </dgm:t>
    </dgm:pt>
    <dgm:pt modelId="{3BC3573D-C549-4F75-95F3-FCBE72BC5906}">
      <dgm:prSet phldrT="[Text]"/>
      <dgm:spPr/>
      <dgm:t>
        <a:bodyPr/>
        <a:lstStyle/>
        <a:p>
          <a:r>
            <a:rPr lang="en-US" dirty="0" smtClean="0"/>
            <a:t>Property</a:t>
          </a:r>
          <a:endParaRPr lang="en-US" dirty="0"/>
        </a:p>
      </dgm:t>
    </dgm:pt>
    <dgm:pt modelId="{A4862910-3FC9-42DB-A9C5-BEF123B60146}" type="parTrans" cxnId="{C280A62C-0429-4BD9-B8C8-87576AF949E6}">
      <dgm:prSet/>
      <dgm:spPr/>
      <dgm:t>
        <a:bodyPr/>
        <a:lstStyle/>
        <a:p>
          <a:endParaRPr lang="en-US"/>
        </a:p>
      </dgm:t>
    </dgm:pt>
    <dgm:pt modelId="{15E88359-979D-45C9-8A5F-F7FB73EBE2AB}" type="sibTrans" cxnId="{C280A62C-0429-4BD9-B8C8-87576AF949E6}">
      <dgm:prSet/>
      <dgm:spPr/>
      <dgm:t>
        <a:bodyPr/>
        <a:lstStyle/>
        <a:p>
          <a:endParaRPr lang="en-US"/>
        </a:p>
      </dgm:t>
    </dgm:pt>
    <dgm:pt modelId="{6B307003-2607-46FF-A98D-5CFAF187B26C}">
      <dgm:prSet phldrT="[Text]"/>
      <dgm:spPr/>
      <dgm:t>
        <a:bodyPr/>
        <a:lstStyle/>
        <a:p>
          <a:r>
            <a:rPr lang="en-US" dirty="0" smtClean="0"/>
            <a:t>Method</a:t>
          </a:r>
          <a:endParaRPr lang="en-US" dirty="0"/>
        </a:p>
      </dgm:t>
    </dgm:pt>
    <dgm:pt modelId="{061886B3-A924-40BF-8E11-0F75C26E8E10}" type="parTrans" cxnId="{F1D49EB3-2295-40E6-9BCC-5D1A4AA354A0}">
      <dgm:prSet/>
      <dgm:spPr/>
      <dgm:t>
        <a:bodyPr/>
        <a:lstStyle/>
        <a:p>
          <a:endParaRPr lang="en-US"/>
        </a:p>
      </dgm:t>
    </dgm:pt>
    <dgm:pt modelId="{DE8F54B9-6608-496E-ACBC-CEBB4D7FF90A}" type="sibTrans" cxnId="{F1D49EB3-2295-40E6-9BCC-5D1A4AA354A0}">
      <dgm:prSet/>
      <dgm:spPr/>
      <dgm:t>
        <a:bodyPr/>
        <a:lstStyle/>
        <a:p>
          <a:endParaRPr lang="en-US"/>
        </a:p>
      </dgm:t>
    </dgm:pt>
    <dgm:pt modelId="{C15B725A-78B5-4399-9725-41FCD0929312}">
      <dgm:prSet phldrT="[Text]"/>
      <dgm:spPr/>
      <dgm:t>
        <a:bodyPr/>
        <a:lstStyle/>
        <a:p>
          <a:r>
            <a:rPr lang="en-US" dirty="0" smtClean="0"/>
            <a:t>Variable </a:t>
          </a:r>
          <a:endParaRPr lang="en-US" dirty="0"/>
        </a:p>
      </dgm:t>
    </dgm:pt>
    <dgm:pt modelId="{D86CECA6-47D5-42BB-AE0A-98FA6D20ACF2}" type="parTrans" cxnId="{4D2C10AC-76C1-4DDB-9D63-943EF1C7A024}">
      <dgm:prSet/>
      <dgm:spPr/>
      <dgm:t>
        <a:bodyPr/>
        <a:lstStyle/>
        <a:p>
          <a:endParaRPr lang="en-US"/>
        </a:p>
      </dgm:t>
    </dgm:pt>
    <dgm:pt modelId="{8807CC84-E3A7-4DD8-97B5-0DD62F76B456}" type="sibTrans" cxnId="{4D2C10AC-76C1-4DDB-9D63-943EF1C7A024}">
      <dgm:prSet/>
      <dgm:spPr/>
      <dgm:t>
        <a:bodyPr/>
        <a:lstStyle/>
        <a:p>
          <a:endParaRPr lang="en-US"/>
        </a:p>
      </dgm:t>
    </dgm:pt>
    <dgm:pt modelId="{996A0C02-D9A8-485C-8C5B-9921257B3795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A20502CC-6B54-4ABE-8B68-2B9B3047E3C7}" type="parTrans" cxnId="{A61DAB35-C0AC-49BB-8A99-23270AA539EF}">
      <dgm:prSet/>
      <dgm:spPr/>
      <dgm:t>
        <a:bodyPr/>
        <a:lstStyle/>
        <a:p>
          <a:endParaRPr lang="en-US"/>
        </a:p>
      </dgm:t>
    </dgm:pt>
    <dgm:pt modelId="{7E8AB923-80A8-4E19-91C6-9D8ABC50FFF8}" type="sibTrans" cxnId="{A61DAB35-C0AC-49BB-8A99-23270AA539EF}">
      <dgm:prSet/>
      <dgm:spPr/>
      <dgm:t>
        <a:bodyPr/>
        <a:lstStyle/>
        <a:p>
          <a:endParaRPr lang="en-US"/>
        </a:p>
      </dgm:t>
    </dgm:pt>
    <dgm:pt modelId="{44AB4B1D-ECF5-43C8-91D3-B5CB0CCF7148}" type="pres">
      <dgm:prSet presAssocID="{80677C3D-2506-404E-9317-6DF939D2EE8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EC85DE-45DF-4B6D-B0B1-7143FD060F6C}" type="pres">
      <dgm:prSet presAssocID="{4ECFE2A1-A5E4-4556-BE70-16C32304F12D}" presName="root1" presStyleCnt="0"/>
      <dgm:spPr/>
    </dgm:pt>
    <dgm:pt modelId="{A44FAE60-3A36-4032-A3C3-829E6E74BCEF}" type="pres">
      <dgm:prSet presAssocID="{4ECFE2A1-A5E4-4556-BE70-16C32304F12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0A5B1A-778C-4487-BF68-86871C7370E1}" type="pres">
      <dgm:prSet presAssocID="{4ECFE2A1-A5E4-4556-BE70-16C32304F12D}" presName="level2hierChild" presStyleCnt="0"/>
      <dgm:spPr/>
    </dgm:pt>
    <dgm:pt modelId="{27CBC63B-93C6-435B-8678-1BB2F31CAC06}" type="pres">
      <dgm:prSet presAssocID="{A4862910-3FC9-42DB-A9C5-BEF123B60146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BADDBA7-8E5B-4F64-98F2-6B5A4F7527CA}" type="pres">
      <dgm:prSet presAssocID="{A4862910-3FC9-42DB-A9C5-BEF123B60146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5812826-68EF-4E4C-8A56-6BB6733415CD}" type="pres">
      <dgm:prSet presAssocID="{3BC3573D-C549-4F75-95F3-FCBE72BC5906}" presName="root2" presStyleCnt="0"/>
      <dgm:spPr/>
    </dgm:pt>
    <dgm:pt modelId="{89B89408-FE45-496B-96E8-409CBD60F239}" type="pres">
      <dgm:prSet presAssocID="{3BC3573D-C549-4F75-95F3-FCBE72BC590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45C439-9034-45BC-AE7C-DCD75FF3033F}" type="pres">
      <dgm:prSet presAssocID="{3BC3573D-C549-4F75-95F3-FCBE72BC5906}" presName="level3hierChild" presStyleCnt="0"/>
      <dgm:spPr/>
    </dgm:pt>
    <dgm:pt modelId="{55E142C3-E913-4EEF-A4AC-288C2B965C10}" type="pres">
      <dgm:prSet presAssocID="{D86CECA6-47D5-42BB-AE0A-98FA6D20ACF2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C7F6F6DC-24F3-467F-B355-CF3A81613377}" type="pres">
      <dgm:prSet presAssocID="{D86CECA6-47D5-42BB-AE0A-98FA6D20ACF2}" presName="connTx" presStyleLbl="parChTrans1D3" presStyleIdx="0" presStyleCnt="2"/>
      <dgm:spPr/>
      <dgm:t>
        <a:bodyPr/>
        <a:lstStyle/>
        <a:p>
          <a:endParaRPr lang="en-US"/>
        </a:p>
      </dgm:t>
    </dgm:pt>
    <dgm:pt modelId="{BE3F1E03-7DB5-4079-9267-C24576D586B7}" type="pres">
      <dgm:prSet presAssocID="{C15B725A-78B5-4399-9725-41FCD0929312}" presName="root2" presStyleCnt="0"/>
      <dgm:spPr/>
    </dgm:pt>
    <dgm:pt modelId="{AFD49E18-C656-42A2-A9F5-621A21D91248}" type="pres">
      <dgm:prSet presAssocID="{C15B725A-78B5-4399-9725-41FCD0929312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0EA8F3-69E7-408E-85AD-990AEE15AB63}" type="pres">
      <dgm:prSet presAssocID="{C15B725A-78B5-4399-9725-41FCD0929312}" presName="level3hierChild" presStyleCnt="0"/>
      <dgm:spPr/>
    </dgm:pt>
    <dgm:pt modelId="{13F6EB24-37DC-4EAE-A802-5F9B38560794}" type="pres">
      <dgm:prSet presAssocID="{061886B3-A924-40BF-8E11-0F75C26E8E10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464482AC-06CC-41DB-9773-A62BE08CDD8E}" type="pres">
      <dgm:prSet presAssocID="{061886B3-A924-40BF-8E11-0F75C26E8E10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A591062-4B81-44F9-8867-70321748834B}" type="pres">
      <dgm:prSet presAssocID="{6B307003-2607-46FF-A98D-5CFAF187B26C}" presName="root2" presStyleCnt="0"/>
      <dgm:spPr/>
    </dgm:pt>
    <dgm:pt modelId="{4F8A68AF-2EFF-4EF2-B19C-9DB08EF7182E}" type="pres">
      <dgm:prSet presAssocID="{6B307003-2607-46FF-A98D-5CFAF187B26C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32B8B3-FFEE-4471-95E2-8695D0DEDA66}" type="pres">
      <dgm:prSet presAssocID="{6B307003-2607-46FF-A98D-5CFAF187B26C}" presName="level3hierChild" presStyleCnt="0"/>
      <dgm:spPr/>
    </dgm:pt>
    <dgm:pt modelId="{80F99939-C45F-4D62-B7FE-62DCB2ACB6BF}" type="pres">
      <dgm:prSet presAssocID="{A20502CC-6B54-4ABE-8B68-2B9B3047E3C7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CCBCE45A-BE1A-4BAF-98FE-332819176ABE}" type="pres">
      <dgm:prSet presAssocID="{A20502CC-6B54-4ABE-8B68-2B9B3047E3C7}" presName="connTx" presStyleLbl="parChTrans1D3" presStyleIdx="1" presStyleCnt="2"/>
      <dgm:spPr/>
      <dgm:t>
        <a:bodyPr/>
        <a:lstStyle/>
        <a:p>
          <a:endParaRPr lang="en-US"/>
        </a:p>
      </dgm:t>
    </dgm:pt>
    <dgm:pt modelId="{0AE262E7-E6BE-45F9-849A-E81EE7F0B939}" type="pres">
      <dgm:prSet presAssocID="{996A0C02-D9A8-485C-8C5B-9921257B3795}" presName="root2" presStyleCnt="0"/>
      <dgm:spPr/>
    </dgm:pt>
    <dgm:pt modelId="{82B237AF-A83F-4AFC-8F0D-86601012B60A}" type="pres">
      <dgm:prSet presAssocID="{996A0C02-D9A8-485C-8C5B-9921257B3795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22C9A6-DD8F-40D5-8C53-626E6D852522}" type="pres">
      <dgm:prSet presAssocID="{996A0C02-D9A8-485C-8C5B-9921257B3795}" presName="level3hierChild" presStyleCnt="0"/>
      <dgm:spPr/>
    </dgm:pt>
  </dgm:ptLst>
  <dgm:cxnLst>
    <dgm:cxn modelId="{E93B8935-78DE-463A-ABFE-A3D5E5B82A36}" type="presOf" srcId="{3BC3573D-C549-4F75-95F3-FCBE72BC5906}" destId="{89B89408-FE45-496B-96E8-409CBD60F239}" srcOrd="0" destOrd="0" presId="urn:microsoft.com/office/officeart/2005/8/layout/hierarchy2"/>
    <dgm:cxn modelId="{4D2C10AC-76C1-4DDB-9D63-943EF1C7A024}" srcId="{3BC3573D-C549-4F75-95F3-FCBE72BC5906}" destId="{C15B725A-78B5-4399-9725-41FCD0929312}" srcOrd="0" destOrd="0" parTransId="{D86CECA6-47D5-42BB-AE0A-98FA6D20ACF2}" sibTransId="{8807CC84-E3A7-4DD8-97B5-0DD62F76B456}"/>
    <dgm:cxn modelId="{A61DAB35-C0AC-49BB-8A99-23270AA539EF}" srcId="{6B307003-2607-46FF-A98D-5CFAF187B26C}" destId="{996A0C02-D9A8-485C-8C5B-9921257B3795}" srcOrd="0" destOrd="0" parTransId="{A20502CC-6B54-4ABE-8B68-2B9B3047E3C7}" sibTransId="{7E8AB923-80A8-4E19-91C6-9D8ABC50FFF8}"/>
    <dgm:cxn modelId="{C280A62C-0429-4BD9-B8C8-87576AF949E6}" srcId="{4ECFE2A1-A5E4-4556-BE70-16C32304F12D}" destId="{3BC3573D-C549-4F75-95F3-FCBE72BC5906}" srcOrd="0" destOrd="0" parTransId="{A4862910-3FC9-42DB-A9C5-BEF123B60146}" sibTransId="{15E88359-979D-45C9-8A5F-F7FB73EBE2AB}"/>
    <dgm:cxn modelId="{19BCC4E8-6429-4795-B55F-A1C67384E0EA}" type="presOf" srcId="{4ECFE2A1-A5E4-4556-BE70-16C32304F12D}" destId="{A44FAE60-3A36-4032-A3C3-829E6E74BCEF}" srcOrd="0" destOrd="0" presId="urn:microsoft.com/office/officeart/2005/8/layout/hierarchy2"/>
    <dgm:cxn modelId="{376D63D0-57EB-4CC5-8664-7CC828FDF570}" type="presOf" srcId="{C15B725A-78B5-4399-9725-41FCD0929312}" destId="{AFD49E18-C656-42A2-A9F5-621A21D91248}" srcOrd="0" destOrd="0" presId="urn:microsoft.com/office/officeart/2005/8/layout/hierarchy2"/>
    <dgm:cxn modelId="{597C5F9A-E3DF-4128-AFB4-A4BB96F93A65}" type="presOf" srcId="{6B307003-2607-46FF-A98D-5CFAF187B26C}" destId="{4F8A68AF-2EFF-4EF2-B19C-9DB08EF7182E}" srcOrd="0" destOrd="0" presId="urn:microsoft.com/office/officeart/2005/8/layout/hierarchy2"/>
    <dgm:cxn modelId="{8081F491-D774-41E5-B4B8-6D65BDBEC4CA}" type="presOf" srcId="{A4862910-3FC9-42DB-A9C5-BEF123B60146}" destId="{27CBC63B-93C6-435B-8678-1BB2F31CAC06}" srcOrd="0" destOrd="0" presId="urn:microsoft.com/office/officeart/2005/8/layout/hierarchy2"/>
    <dgm:cxn modelId="{C5263D34-4CA2-42BB-8F61-79DE65611464}" type="presOf" srcId="{996A0C02-D9A8-485C-8C5B-9921257B3795}" destId="{82B237AF-A83F-4AFC-8F0D-86601012B60A}" srcOrd="0" destOrd="0" presId="urn:microsoft.com/office/officeart/2005/8/layout/hierarchy2"/>
    <dgm:cxn modelId="{B8DBE273-E3D3-4D70-86AC-4C2A93F8A840}" type="presOf" srcId="{A20502CC-6B54-4ABE-8B68-2B9B3047E3C7}" destId="{CCBCE45A-BE1A-4BAF-98FE-332819176ABE}" srcOrd="1" destOrd="0" presId="urn:microsoft.com/office/officeart/2005/8/layout/hierarchy2"/>
    <dgm:cxn modelId="{242F32AB-7FFE-417C-918E-7E3233B3DACB}" type="presOf" srcId="{A20502CC-6B54-4ABE-8B68-2B9B3047E3C7}" destId="{80F99939-C45F-4D62-B7FE-62DCB2ACB6BF}" srcOrd="0" destOrd="0" presId="urn:microsoft.com/office/officeart/2005/8/layout/hierarchy2"/>
    <dgm:cxn modelId="{642EB07C-BF80-4282-9773-F9DDC9CA1814}" type="presOf" srcId="{80677C3D-2506-404E-9317-6DF939D2EE8D}" destId="{44AB4B1D-ECF5-43C8-91D3-B5CB0CCF7148}" srcOrd="0" destOrd="0" presId="urn:microsoft.com/office/officeart/2005/8/layout/hierarchy2"/>
    <dgm:cxn modelId="{3A0E5C60-9E13-4CD9-A829-F761DAE5A508}" type="presOf" srcId="{D86CECA6-47D5-42BB-AE0A-98FA6D20ACF2}" destId="{C7F6F6DC-24F3-467F-B355-CF3A81613377}" srcOrd="1" destOrd="0" presId="urn:microsoft.com/office/officeart/2005/8/layout/hierarchy2"/>
    <dgm:cxn modelId="{47D61F3A-5B77-4E59-940C-1D5AA2F18494}" type="presOf" srcId="{A4862910-3FC9-42DB-A9C5-BEF123B60146}" destId="{7BADDBA7-8E5B-4F64-98F2-6B5A4F7527CA}" srcOrd="1" destOrd="0" presId="urn:microsoft.com/office/officeart/2005/8/layout/hierarchy2"/>
    <dgm:cxn modelId="{3CEE6439-D814-473F-B638-B1AEEA68948B}" srcId="{80677C3D-2506-404E-9317-6DF939D2EE8D}" destId="{4ECFE2A1-A5E4-4556-BE70-16C32304F12D}" srcOrd="0" destOrd="0" parTransId="{61C6EE51-7964-4F80-8994-070985C8953E}" sibTransId="{D4103A76-0305-4430-9BA2-1F752B2B84A7}"/>
    <dgm:cxn modelId="{F1D49EB3-2295-40E6-9BCC-5D1A4AA354A0}" srcId="{4ECFE2A1-A5E4-4556-BE70-16C32304F12D}" destId="{6B307003-2607-46FF-A98D-5CFAF187B26C}" srcOrd="1" destOrd="0" parTransId="{061886B3-A924-40BF-8E11-0F75C26E8E10}" sibTransId="{DE8F54B9-6608-496E-ACBC-CEBB4D7FF90A}"/>
    <dgm:cxn modelId="{F8FAD79A-DBE3-4A31-A9FF-6AB15718646C}" type="presOf" srcId="{061886B3-A924-40BF-8E11-0F75C26E8E10}" destId="{464482AC-06CC-41DB-9773-A62BE08CDD8E}" srcOrd="1" destOrd="0" presId="urn:microsoft.com/office/officeart/2005/8/layout/hierarchy2"/>
    <dgm:cxn modelId="{40140CBC-40BB-45A1-9262-A4AD080FDA89}" type="presOf" srcId="{061886B3-A924-40BF-8E11-0F75C26E8E10}" destId="{13F6EB24-37DC-4EAE-A802-5F9B38560794}" srcOrd="0" destOrd="0" presId="urn:microsoft.com/office/officeart/2005/8/layout/hierarchy2"/>
    <dgm:cxn modelId="{B387C7D2-298C-46DD-9BD3-119A5A55ED9C}" type="presOf" srcId="{D86CECA6-47D5-42BB-AE0A-98FA6D20ACF2}" destId="{55E142C3-E913-4EEF-A4AC-288C2B965C10}" srcOrd="0" destOrd="0" presId="urn:microsoft.com/office/officeart/2005/8/layout/hierarchy2"/>
    <dgm:cxn modelId="{9BCE2459-717E-4228-A337-71F2D375810C}" type="presParOf" srcId="{44AB4B1D-ECF5-43C8-91D3-B5CB0CCF7148}" destId="{04EC85DE-45DF-4B6D-B0B1-7143FD060F6C}" srcOrd="0" destOrd="0" presId="urn:microsoft.com/office/officeart/2005/8/layout/hierarchy2"/>
    <dgm:cxn modelId="{D1D75B75-8740-440F-B5F0-EAF7076A4E8A}" type="presParOf" srcId="{04EC85DE-45DF-4B6D-B0B1-7143FD060F6C}" destId="{A44FAE60-3A36-4032-A3C3-829E6E74BCEF}" srcOrd="0" destOrd="0" presId="urn:microsoft.com/office/officeart/2005/8/layout/hierarchy2"/>
    <dgm:cxn modelId="{BA1E6AF3-7ADA-4916-96B5-DAC92B1707BA}" type="presParOf" srcId="{04EC85DE-45DF-4B6D-B0B1-7143FD060F6C}" destId="{D60A5B1A-778C-4487-BF68-86871C7370E1}" srcOrd="1" destOrd="0" presId="urn:microsoft.com/office/officeart/2005/8/layout/hierarchy2"/>
    <dgm:cxn modelId="{ABAF94C8-65C2-4B4E-8430-7586560B1F73}" type="presParOf" srcId="{D60A5B1A-778C-4487-BF68-86871C7370E1}" destId="{27CBC63B-93C6-435B-8678-1BB2F31CAC06}" srcOrd="0" destOrd="0" presId="urn:microsoft.com/office/officeart/2005/8/layout/hierarchy2"/>
    <dgm:cxn modelId="{FD568E3F-C48B-4957-8510-FFF6148EF1AB}" type="presParOf" srcId="{27CBC63B-93C6-435B-8678-1BB2F31CAC06}" destId="{7BADDBA7-8E5B-4F64-98F2-6B5A4F7527CA}" srcOrd="0" destOrd="0" presId="urn:microsoft.com/office/officeart/2005/8/layout/hierarchy2"/>
    <dgm:cxn modelId="{DB2A4274-1EE1-4DED-8B3B-064BE6A50CE2}" type="presParOf" srcId="{D60A5B1A-778C-4487-BF68-86871C7370E1}" destId="{55812826-68EF-4E4C-8A56-6BB6733415CD}" srcOrd="1" destOrd="0" presId="urn:microsoft.com/office/officeart/2005/8/layout/hierarchy2"/>
    <dgm:cxn modelId="{960838CA-8DA7-42F8-8528-A26E4F706489}" type="presParOf" srcId="{55812826-68EF-4E4C-8A56-6BB6733415CD}" destId="{89B89408-FE45-496B-96E8-409CBD60F239}" srcOrd="0" destOrd="0" presId="urn:microsoft.com/office/officeart/2005/8/layout/hierarchy2"/>
    <dgm:cxn modelId="{37D00460-D952-456E-8B39-89514E92E93E}" type="presParOf" srcId="{55812826-68EF-4E4C-8A56-6BB6733415CD}" destId="{CD45C439-9034-45BC-AE7C-DCD75FF3033F}" srcOrd="1" destOrd="0" presId="urn:microsoft.com/office/officeart/2005/8/layout/hierarchy2"/>
    <dgm:cxn modelId="{F8FDBF98-2AF3-4F56-9558-91AEAB049819}" type="presParOf" srcId="{CD45C439-9034-45BC-AE7C-DCD75FF3033F}" destId="{55E142C3-E913-4EEF-A4AC-288C2B965C10}" srcOrd="0" destOrd="0" presId="urn:microsoft.com/office/officeart/2005/8/layout/hierarchy2"/>
    <dgm:cxn modelId="{6E9582B8-D100-434E-AFF1-1BCE0F477103}" type="presParOf" srcId="{55E142C3-E913-4EEF-A4AC-288C2B965C10}" destId="{C7F6F6DC-24F3-467F-B355-CF3A81613377}" srcOrd="0" destOrd="0" presId="urn:microsoft.com/office/officeart/2005/8/layout/hierarchy2"/>
    <dgm:cxn modelId="{421CD64B-EE67-40F7-8BF2-3C91AEB328FF}" type="presParOf" srcId="{CD45C439-9034-45BC-AE7C-DCD75FF3033F}" destId="{BE3F1E03-7DB5-4079-9267-C24576D586B7}" srcOrd="1" destOrd="0" presId="urn:microsoft.com/office/officeart/2005/8/layout/hierarchy2"/>
    <dgm:cxn modelId="{E31958EF-7FFE-4E88-BCAB-505AE1E1A04D}" type="presParOf" srcId="{BE3F1E03-7DB5-4079-9267-C24576D586B7}" destId="{AFD49E18-C656-42A2-A9F5-621A21D91248}" srcOrd="0" destOrd="0" presId="urn:microsoft.com/office/officeart/2005/8/layout/hierarchy2"/>
    <dgm:cxn modelId="{DAC0314F-4C93-4FC4-B42B-78FAA4F83FC8}" type="presParOf" srcId="{BE3F1E03-7DB5-4079-9267-C24576D586B7}" destId="{A30EA8F3-69E7-408E-85AD-990AEE15AB63}" srcOrd="1" destOrd="0" presId="urn:microsoft.com/office/officeart/2005/8/layout/hierarchy2"/>
    <dgm:cxn modelId="{5D5FC127-4FF1-4C45-967B-AE5E0B6FCC3A}" type="presParOf" srcId="{D60A5B1A-778C-4487-BF68-86871C7370E1}" destId="{13F6EB24-37DC-4EAE-A802-5F9B38560794}" srcOrd="2" destOrd="0" presId="urn:microsoft.com/office/officeart/2005/8/layout/hierarchy2"/>
    <dgm:cxn modelId="{119E1ECC-BAAE-4D8D-9F4C-07FB1CB422C4}" type="presParOf" srcId="{13F6EB24-37DC-4EAE-A802-5F9B38560794}" destId="{464482AC-06CC-41DB-9773-A62BE08CDD8E}" srcOrd="0" destOrd="0" presId="urn:microsoft.com/office/officeart/2005/8/layout/hierarchy2"/>
    <dgm:cxn modelId="{A37E0A4D-6D96-4EAF-9EF4-2BBA37E9BB7D}" type="presParOf" srcId="{D60A5B1A-778C-4487-BF68-86871C7370E1}" destId="{8A591062-4B81-44F9-8867-70321748834B}" srcOrd="3" destOrd="0" presId="urn:microsoft.com/office/officeart/2005/8/layout/hierarchy2"/>
    <dgm:cxn modelId="{2CF94923-CEFD-4389-AB73-89AE025765F9}" type="presParOf" srcId="{8A591062-4B81-44F9-8867-70321748834B}" destId="{4F8A68AF-2EFF-4EF2-B19C-9DB08EF7182E}" srcOrd="0" destOrd="0" presId="urn:microsoft.com/office/officeart/2005/8/layout/hierarchy2"/>
    <dgm:cxn modelId="{8D1245E4-A419-422A-B373-46BBBC635464}" type="presParOf" srcId="{8A591062-4B81-44F9-8867-70321748834B}" destId="{FC32B8B3-FFEE-4471-95E2-8695D0DEDA66}" srcOrd="1" destOrd="0" presId="urn:microsoft.com/office/officeart/2005/8/layout/hierarchy2"/>
    <dgm:cxn modelId="{5A320B66-E60E-4770-8201-51468572D3C3}" type="presParOf" srcId="{FC32B8B3-FFEE-4471-95E2-8695D0DEDA66}" destId="{80F99939-C45F-4D62-B7FE-62DCB2ACB6BF}" srcOrd="0" destOrd="0" presId="urn:microsoft.com/office/officeart/2005/8/layout/hierarchy2"/>
    <dgm:cxn modelId="{8C6CCFEB-6E35-432E-86E1-B8F71C6552A9}" type="presParOf" srcId="{80F99939-C45F-4D62-B7FE-62DCB2ACB6BF}" destId="{CCBCE45A-BE1A-4BAF-98FE-332819176ABE}" srcOrd="0" destOrd="0" presId="urn:microsoft.com/office/officeart/2005/8/layout/hierarchy2"/>
    <dgm:cxn modelId="{413865E9-1866-43AC-A231-B18E108D8EFC}" type="presParOf" srcId="{FC32B8B3-FFEE-4471-95E2-8695D0DEDA66}" destId="{0AE262E7-E6BE-45F9-849A-E81EE7F0B939}" srcOrd="1" destOrd="0" presId="urn:microsoft.com/office/officeart/2005/8/layout/hierarchy2"/>
    <dgm:cxn modelId="{6317FC4B-2714-4088-9541-815011B589E1}" type="presParOf" srcId="{0AE262E7-E6BE-45F9-849A-E81EE7F0B939}" destId="{82B237AF-A83F-4AFC-8F0D-86601012B60A}" srcOrd="0" destOrd="0" presId="urn:microsoft.com/office/officeart/2005/8/layout/hierarchy2"/>
    <dgm:cxn modelId="{6E5339F5-5338-408E-A5D3-298F280E4EF4}" type="presParOf" srcId="{0AE262E7-E6BE-45F9-849A-E81EE7F0B939}" destId="{5922C9A6-DD8F-40D5-8C53-626E6D85252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24CAA-1DF1-4BA5-9FD1-85AC4217C86F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9EC4E-0304-4110-B424-CCDDB9DA6F6B}">
      <dsp:nvSpPr>
        <dsp:cNvPr id="0" name=""/>
        <dsp:cNvSpPr/>
      </dsp:nvSpPr>
      <dsp:spPr>
        <a:xfrm>
          <a:off x="2743199" y="406796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Faster and easier</a:t>
          </a:r>
          <a:endParaRPr lang="en-US" sz="2700" kern="1200" dirty="0"/>
        </a:p>
      </dsp:txBody>
      <dsp:txXfrm>
        <a:off x="2778459" y="442056"/>
        <a:ext cx="2571080" cy="651792"/>
      </dsp:txXfrm>
    </dsp:sp>
    <dsp:sp modelId="{81C9BE21-0DF8-4883-98B0-191E0636AB94}">
      <dsp:nvSpPr>
        <dsp:cNvPr id="0" name=""/>
        <dsp:cNvSpPr/>
      </dsp:nvSpPr>
      <dsp:spPr>
        <a:xfrm>
          <a:off x="2743199" y="1219398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Clear structure </a:t>
          </a:r>
          <a:endParaRPr lang="en-US" sz="2700" kern="1200" dirty="0"/>
        </a:p>
      </dsp:txBody>
      <dsp:txXfrm>
        <a:off x="2778459" y="1254658"/>
        <a:ext cx="2571080" cy="651792"/>
      </dsp:txXfrm>
    </dsp:sp>
    <dsp:sp modelId="{2E369C9D-0CA0-4A1A-BEEE-8C33E14B0759}">
      <dsp:nvSpPr>
        <dsp:cNvPr id="0" name=""/>
        <dsp:cNvSpPr/>
      </dsp:nvSpPr>
      <dsp:spPr>
        <a:xfrm>
          <a:off x="2743199" y="2032000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DRY Concept</a:t>
          </a:r>
          <a:endParaRPr lang="en-US" sz="2700" kern="1200" dirty="0"/>
        </a:p>
      </dsp:txBody>
      <dsp:txXfrm>
        <a:off x="2778459" y="2067260"/>
        <a:ext cx="2571080" cy="651792"/>
      </dsp:txXfrm>
    </dsp:sp>
    <dsp:sp modelId="{B8C0495A-B0AF-4437-B6A9-C28ED2033A1B}">
      <dsp:nvSpPr>
        <dsp:cNvPr id="0" name=""/>
        <dsp:cNvSpPr/>
      </dsp:nvSpPr>
      <dsp:spPr>
        <a:xfrm>
          <a:off x="2743199" y="2844601"/>
          <a:ext cx="2641600" cy="7223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Reusable </a:t>
          </a:r>
          <a:endParaRPr lang="en-US" sz="2700" kern="1200" dirty="0"/>
        </a:p>
      </dsp:txBody>
      <dsp:txXfrm>
        <a:off x="2778459" y="2879861"/>
        <a:ext cx="2571080" cy="651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FAE60-3A36-4032-A3C3-829E6E74BCEF}">
      <dsp:nvSpPr>
        <dsp:cNvPr id="0" name=""/>
        <dsp:cNvSpPr/>
      </dsp:nvSpPr>
      <dsp:spPr>
        <a:xfrm>
          <a:off x="1587" y="163115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OOP</a:t>
          </a:r>
          <a:endParaRPr lang="en-US" sz="2800" kern="1200" dirty="0"/>
        </a:p>
      </dsp:txBody>
      <dsp:txXfrm>
        <a:off x="25068" y="1654637"/>
        <a:ext cx="1556412" cy="754725"/>
      </dsp:txXfrm>
    </dsp:sp>
    <dsp:sp modelId="{27CBC63B-93C6-435B-8678-1BB2F31CAC06}">
      <dsp:nvSpPr>
        <dsp:cNvPr id="0" name=""/>
        <dsp:cNvSpPr/>
      </dsp:nvSpPr>
      <dsp:spPr>
        <a:xfrm rot="18289469">
          <a:off x="1364098" y="1553275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7560" y="1542952"/>
        <a:ext cx="56153" cy="56153"/>
      </dsp:txXfrm>
    </dsp:sp>
    <dsp:sp modelId="{89B89408-FE45-496B-96E8-409CBD60F239}">
      <dsp:nvSpPr>
        <dsp:cNvPr id="0" name=""/>
        <dsp:cNvSpPr/>
      </dsp:nvSpPr>
      <dsp:spPr>
        <a:xfrm>
          <a:off x="2246312" y="709215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Class</a:t>
          </a:r>
          <a:endParaRPr lang="en-US" sz="2800" kern="1200" dirty="0"/>
        </a:p>
      </dsp:txBody>
      <dsp:txXfrm>
        <a:off x="2269793" y="732696"/>
        <a:ext cx="1556412" cy="754725"/>
      </dsp:txXfrm>
    </dsp:sp>
    <dsp:sp modelId="{4E446918-B81E-418F-84EC-F04694478A83}">
      <dsp:nvSpPr>
        <dsp:cNvPr id="0" name=""/>
        <dsp:cNvSpPr/>
      </dsp:nvSpPr>
      <dsp:spPr>
        <a:xfrm rot="19457599">
          <a:off x="3775450" y="86182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0616" y="859828"/>
        <a:ext cx="39491" cy="39491"/>
      </dsp:txXfrm>
    </dsp:sp>
    <dsp:sp modelId="{2B14071D-16E0-4AD4-8E31-DD3FDFC0C6E6}">
      <dsp:nvSpPr>
        <dsp:cNvPr id="0" name=""/>
        <dsp:cNvSpPr/>
      </dsp:nvSpPr>
      <dsp:spPr>
        <a:xfrm>
          <a:off x="4491037" y="248245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Properties</a:t>
          </a:r>
          <a:endParaRPr lang="en-US" sz="2800" kern="1200" dirty="0"/>
        </a:p>
      </dsp:txBody>
      <dsp:txXfrm>
        <a:off x="4514518" y="271726"/>
        <a:ext cx="1556412" cy="754725"/>
      </dsp:txXfrm>
    </dsp:sp>
    <dsp:sp modelId="{BC3D8F84-5CFC-4B3B-B61B-CB410A3F4A49}">
      <dsp:nvSpPr>
        <dsp:cNvPr id="0" name=""/>
        <dsp:cNvSpPr/>
      </dsp:nvSpPr>
      <dsp:spPr>
        <a:xfrm rot="2142401">
          <a:off x="3775450" y="132279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0616" y="1320798"/>
        <a:ext cx="39491" cy="39491"/>
      </dsp:txXfrm>
    </dsp:sp>
    <dsp:sp modelId="{DE753C57-DD8D-4FFE-BC92-D9256A3D33FD}">
      <dsp:nvSpPr>
        <dsp:cNvPr id="0" name=""/>
        <dsp:cNvSpPr/>
      </dsp:nvSpPr>
      <dsp:spPr>
        <a:xfrm>
          <a:off x="4491037" y="1170185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Method</a:t>
          </a:r>
          <a:endParaRPr lang="en-US" sz="2800" kern="1200" dirty="0"/>
        </a:p>
      </dsp:txBody>
      <dsp:txXfrm>
        <a:off x="4514518" y="1193666"/>
        <a:ext cx="1556412" cy="754725"/>
      </dsp:txXfrm>
    </dsp:sp>
    <dsp:sp modelId="{13F6EB24-37DC-4EAE-A802-5F9B38560794}">
      <dsp:nvSpPr>
        <dsp:cNvPr id="0" name=""/>
        <dsp:cNvSpPr/>
      </dsp:nvSpPr>
      <dsp:spPr>
        <a:xfrm rot="3310531">
          <a:off x="1364098" y="2475216"/>
          <a:ext cx="112307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23078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97560" y="2464893"/>
        <a:ext cx="56153" cy="56153"/>
      </dsp:txXfrm>
    </dsp:sp>
    <dsp:sp modelId="{4F8A68AF-2EFF-4EF2-B19C-9DB08EF7182E}">
      <dsp:nvSpPr>
        <dsp:cNvPr id="0" name=""/>
        <dsp:cNvSpPr/>
      </dsp:nvSpPr>
      <dsp:spPr>
        <a:xfrm>
          <a:off x="2246312" y="255309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Object</a:t>
          </a:r>
          <a:endParaRPr lang="en-US" sz="2800" kern="1200" dirty="0"/>
        </a:p>
      </dsp:txBody>
      <dsp:txXfrm>
        <a:off x="2269793" y="2576577"/>
        <a:ext cx="1556412" cy="754725"/>
      </dsp:txXfrm>
    </dsp:sp>
    <dsp:sp modelId="{7D2E3668-CD3A-413F-BDF8-A249476E0BE1}">
      <dsp:nvSpPr>
        <dsp:cNvPr id="0" name=""/>
        <dsp:cNvSpPr/>
      </dsp:nvSpPr>
      <dsp:spPr>
        <a:xfrm rot="19457599">
          <a:off x="3775450" y="270570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0616" y="2703709"/>
        <a:ext cx="39491" cy="39491"/>
      </dsp:txXfrm>
    </dsp:sp>
    <dsp:sp modelId="{A5DB62DD-65A7-4977-B589-FE763CBFFA17}">
      <dsp:nvSpPr>
        <dsp:cNvPr id="0" name=""/>
        <dsp:cNvSpPr/>
      </dsp:nvSpPr>
      <dsp:spPr>
        <a:xfrm>
          <a:off x="4491037" y="209212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Instance</a:t>
          </a:r>
          <a:endParaRPr lang="en-US" sz="2800" kern="1200" dirty="0"/>
        </a:p>
      </dsp:txBody>
      <dsp:txXfrm>
        <a:off x="4514518" y="2115607"/>
        <a:ext cx="1556412" cy="754725"/>
      </dsp:txXfrm>
    </dsp:sp>
    <dsp:sp modelId="{9B3B6983-4624-4546-9265-ED389406951B}">
      <dsp:nvSpPr>
        <dsp:cNvPr id="0" name=""/>
        <dsp:cNvSpPr/>
      </dsp:nvSpPr>
      <dsp:spPr>
        <a:xfrm rot="2142401">
          <a:off x="3775450" y="316667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0616" y="3164680"/>
        <a:ext cx="39491" cy="39491"/>
      </dsp:txXfrm>
    </dsp:sp>
    <dsp:sp modelId="{00E24609-0007-4C39-AB1F-1E9987AF1E22}">
      <dsp:nvSpPr>
        <dsp:cNvPr id="0" name=""/>
        <dsp:cNvSpPr/>
      </dsp:nvSpPr>
      <dsp:spPr>
        <a:xfrm>
          <a:off x="4491037" y="3014067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new</a:t>
          </a:r>
          <a:endParaRPr lang="en-US" sz="2800" kern="1200" dirty="0"/>
        </a:p>
      </dsp:txBody>
      <dsp:txXfrm>
        <a:off x="4514518" y="3037548"/>
        <a:ext cx="1556412" cy="754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FAE60-3A36-4032-A3C3-829E6E74BCEF}">
      <dsp:nvSpPr>
        <dsp:cNvPr id="0" name=""/>
        <dsp:cNvSpPr/>
      </dsp:nvSpPr>
      <dsp:spPr>
        <a:xfrm>
          <a:off x="1587" y="163115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Class</a:t>
          </a:r>
          <a:endParaRPr lang="en-US" sz="3300" kern="1200" dirty="0"/>
        </a:p>
      </dsp:txBody>
      <dsp:txXfrm>
        <a:off x="25068" y="1654637"/>
        <a:ext cx="1556412" cy="754725"/>
      </dsp:txXfrm>
    </dsp:sp>
    <dsp:sp modelId="{27CBC63B-93C6-435B-8678-1BB2F31CAC06}">
      <dsp:nvSpPr>
        <dsp:cNvPr id="0" name=""/>
        <dsp:cNvSpPr/>
      </dsp:nvSpPr>
      <dsp:spPr>
        <a:xfrm rot="19457599">
          <a:off x="1530725" y="1783760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5891" y="1781769"/>
        <a:ext cx="39491" cy="39491"/>
      </dsp:txXfrm>
    </dsp:sp>
    <dsp:sp modelId="{89B89408-FE45-496B-96E8-409CBD60F239}">
      <dsp:nvSpPr>
        <dsp:cNvPr id="0" name=""/>
        <dsp:cNvSpPr/>
      </dsp:nvSpPr>
      <dsp:spPr>
        <a:xfrm>
          <a:off x="2246312" y="1170185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Property</a:t>
          </a:r>
          <a:endParaRPr lang="en-US" sz="3300" kern="1200" dirty="0"/>
        </a:p>
      </dsp:txBody>
      <dsp:txXfrm>
        <a:off x="2269793" y="1193666"/>
        <a:ext cx="1556412" cy="754725"/>
      </dsp:txXfrm>
    </dsp:sp>
    <dsp:sp modelId="{55E142C3-E913-4EEF-A4AC-288C2B965C10}">
      <dsp:nvSpPr>
        <dsp:cNvPr id="0" name=""/>
        <dsp:cNvSpPr/>
      </dsp:nvSpPr>
      <dsp:spPr>
        <a:xfrm>
          <a:off x="3849687" y="1553275"/>
          <a:ext cx="641350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41350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4328" y="1554995"/>
        <a:ext cx="32067" cy="32067"/>
      </dsp:txXfrm>
    </dsp:sp>
    <dsp:sp modelId="{AFD49E18-C656-42A2-A9F5-621A21D91248}">
      <dsp:nvSpPr>
        <dsp:cNvPr id="0" name=""/>
        <dsp:cNvSpPr/>
      </dsp:nvSpPr>
      <dsp:spPr>
        <a:xfrm>
          <a:off x="4491037" y="1170185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Variable </a:t>
          </a:r>
          <a:endParaRPr lang="en-US" sz="3300" kern="1200" dirty="0"/>
        </a:p>
      </dsp:txBody>
      <dsp:txXfrm>
        <a:off x="4514518" y="1193666"/>
        <a:ext cx="1556412" cy="754725"/>
      </dsp:txXfrm>
    </dsp:sp>
    <dsp:sp modelId="{13F6EB24-37DC-4EAE-A802-5F9B38560794}">
      <dsp:nvSpPr>
        <dsp:cNvPr id="0" name=""/>
        <dsp:cNvSpPr/>
      </dsp:nvSpPr>
      <dsp:spPr>
        <a:xfrm rot="2142401">
          <a:off x="1530725" y="2244731"/>
          <a:ext cx="789824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789824" y="177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05891" y="2242739"/>
        <a:ext cx="39491" cy="39491"/>
      </dsp:txXfrm>
    </dsp:sp>
    <dsp:sp modelId="{4F8A68AF-2EFF-4EF2-B19C-9DB08EF7182E}">
      <dsp:nvSpPr>
        <dsp:cNvPr id="0" name=""/>
        <dsp:cNvSpPr/>
      </dsp:nvSpPr>
      <dsp:spPr>
        <a:xfrm>
          <a:off x="2246312" y="209212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Method</a:t>
          </a:r>
          <a:endParaRPr lang="en-US" sz="3300" kern="1200" dirty="0"/>
        </a:p>
      </dsp:txBody>
      <dsp:txXfrm>
        <a:off x="2269793" y="2115607"/>
        <a:ext cx="1556412" cy="754725"/>
      </dsp:txXfrm>
    </dsp:sp>
    <dsp:sp modelId="{80F99939-C45F-4D62-B7FE-62DCB2ACB6BF}">
      <dsp:nvSpPr>
        <dsp:cNvPr id="0" name=""/>
        <dsp:cNvSpPr/>
      </dsp:nvSpPr>
      <dsp:spPr>
        <a:xfrm>
          <a:off x="3849687" y="2475216"/>
          <a:ext cx="641350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641350" y="177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54328" y="2476936"/>
        <a:ext cx="32067" cy="32067"/>
      </dsp:txXfrm>
    </dsp:sp>
    <dsp:sp modelId="{82B237AF-A83F-4AFC-8F0D-86601012B60A}">
      <dsp:nvSpPr>
        <dsp:cNvPr id="0" name=""/>
        <dsp:cNvSpPr/>
      </dsp:nvSpPr>
      <dsp:spPr>
        <a:xfrm>
          <a:off x="4491037" y="2092126"/>
          <a:ext cx="1603374" cy="801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Function</a:t>
          </a:r>
          <a:endParaRPr lang="en-US" sz="3300" kern="1200" dirty="0"/>
        </a:p>
      </dsp:txBody>
      <dsp:txXfrm>
        <a:off x="4514518" y="2115607"/>
        <a:ext cx="1556412" cy="754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16T12:43:08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8636 8911,'42'21,"22"1,-1-22,64 21,64 0,20-21,551 42,-508-42,0 0,-63 0,-107 0,-62 0,-1 0</inkml:trace>
  <inkml:trace contextRef="#ctx0" brushRef="#br0" timeOffset="2958.4956">13271 9038,'-21'0,"63"21,1-21,20 22,22-1,21-21,42 0,-21 0,-21 21,21-21,190 0,-211 0,0 0,21 0,-42-21,20 21,-20-21,42-1,-21 1,-21 0,-1 0,-41 21,41-21,-63 0,1-1,20 22,-42-21,42 21,22-21,-1-21,22-1,0 1,-1 0,86-22,-149 43,21 0,-21 21,0 0,-21-21</inkml:trace>
  <inkml:trace contextRef="#ctx0" brushRef="#br0" timeOffset="5020.0133">12869 6900,'42'0,"43"0,21 0,508-63,-381 42,-1 21,22 0,43 0,-1 0,-127 0,85 0,-63 63,42-42,-85 43,148 21,-211-43,0-21,-22 21,-21 1,1-22,-22 0,0-21,0 21</inkml:trace>
  <inkml:trace contextRef="#ctx0" brushRef="#br0" timeOffset="86892.0821">13165 8932,'64'0,"42"0,42 0,21 0,64 43,63-43,-20 21,83-21,784 0,-846 0,-86 0,-20 0,-149 0,1 0,-22 0,-21 21</inkml:trace>
  <inkml:trace contextRef="#ctx0" brushRef="#br0" timeOffset="91003.1207">14774 11430,'0'21,"0"22,0 20,21-21,0 1,-21-1,0-21,22-21,20-84,21-1,43-42,106-42,21-43,84-42,-63 85,-21-22,42 85,170-105,-382 168,-42 22</inkml:trace>
  <inkml:trace contextRef="#ctx0" brushRef="#br0" timeOffset="93670.4975">9885 14034,'42'0,"-21"0,127 0,-84 0,20 0,-41 0,20 0,-20-22,-1 22,-21 0</inkml:trace>
  <inkml:trace contextRef="#ctx0" brushRef="#br0" timeOffset="94912.208">11726 14224,'64'0,"422"-42,-232-1,43 43,20-21,43 21,0 0,-64 0,-84 0,-43 0,-21 0,43 0,-170 0,0 0,-21 21</inkml:trace>
  <inkml:trace contextRef="#ctx0" brushRef="#br0" timeOffset="111285.3831">8255 12446,'42'0,"22"21,-1 0,149 1,-85-22,-21 0,42 0,42 42,-20-42,20 0,-42 0,64 0,444 21,-402-21,0 42,0-20,42-22,-42 21,0-21,0 0,-42 0,275 0,-297 0,1 0,21 0,-1 0,-20 0,-1 0,22-21,317-85,-338 85,-22-22,64 1,-85 42,42-21,170 21,-254-43,0 43,-21 0,-1-21,1 21,0 0,169 0,-212 0,-21 0,0 0,0 85,1-43,-22-21,0 22,0-22,0 0,0 21,0 85,0-42,0-21,0-1,0-21,0 1,0-1,0 22,0-43,0 42,0-20,0 41,0-41,0 147,0-148,0 1,0-22,0 42,0-41,0 83,0-62,0-22,0 0,-22-21,-62 21,-276 85,212-85,-43-21,85 21,-42-21,64 0,-1 0,0 0,-42 0,64 0,-1 0,1-21,20 21,1-21,-64 0,64 21,-22-21,43 0,0 21,-21 0,21 0,-1 0,1 0,0 0,-42 0,-1 0,-21 0,43 21,-43-21,22 0,-106 42,105-21,22-21,21 0,-43 0,22 0,-1 0,1 0,-43 0,-20 0,-1 0,-106 0,149 0,20 0,22 0,-233-21,-423-42,486-1,22 43,0 0,63 0,0 21,21-22,1 22,-1 0,0-21,-105 21,84 0,21 0,1 0,41 0,-20 0,-1 21,-63-21,85 0,0 22,-1-22,22 0,0 0,0 0,-64 42,85-21,-21 0,0-21,0 21,21 1,-22-22,1 0,0 0,-64 0,22 21,-22 0,-42 21,0-21,21 1,-105-22,168 0,22 0,-63 42,-721 191,572-170,43-20,-1-43,22 42,-21-42,41 0,44 0,-22 0,-149-42,192 20,20 22,22-21,-22 0,43 0,-21 0,-22-43,43 64,0 0,21-21,0 0,0 0,0-85,0 85,0-22,0 22,0 0,21-42,106-128,-42 106,0-20,-1 20,1 21,-22 22,-20 0,41-64,-20 64,-1-22,1 22,-1-1,-20 1,-1 0,64-43,-85 64,-21 0,0 0,21 21,43-43,-43 22,0-21,0 42,0-21,-21-1,0 1,43 0,-22-21,0 21,21-22,1 1,-22 0,-21 20,21 22,0-42,-21 21</inkml:trace>
  <inkml:trace contextRef="#ctx0" brushRef="#br0" timeOffset="134402.9816">17441 13293,'21'0,"22"0,-43 21,84 0,-63-21,106-254,22 21,105-21,-22-63,-105 147,-63 107,-64 42,21 0</inkml:trace>
  <inkml:trace contextRef="#ctx0" brushRef="#br0" timeOffset="148090.7832">9652 14774,'21'0,"21"0,-21 22,22-22,20 0,1 21,105 0,-105-21,-1 21,1-21,-1 0,1 21,-1-21,1 0,105 0,-106 0,-20 0,20 0,1 0,-1 0,-20 0,20 0,1 0,105 0,-127 0,43 0,-22 0,22 0,0 0,-43 0,43 0,-1 0,22 0,296-42,-232 21,-22 21,-42-21,21-1,-85 22,43 0,-22 0,-42 0,1 0,-1 0,63 0,43 0,-21 0,-21 0,0 0,-64 0,127 0,-127 0,43 0,-1 0,22 0,-64 0,42 0,1 0,-43 0,64 0,-43 0,-21 0,22 0,20 0,1-21,-43 21,127-42,-106 42,1 0,20 0,-21-21,1 0,-22-1,21 1,22 0,-1 0,22 0,105-22,-168 22,-1 21,0 0,-21-21</inkml:trace>
  <inkml:trace contextRef="#ctx0" brushRef="#br0" timeOffset="153392.8523">7429 6371,'0'-21,"0"0,43 0,84-85,148-42,21-22,699-359,-593 360,43 42,-22 21,0 43,22-43,-85 85,507 21,-549 0,-64 0,0 0,-42 0,20 21,-41 42,275 43,-318-64,0-20,21 62,22-20,-1-22,1 22,232 105,-296-106,42 22,-42 21,43-21,-43 20,84 192,-126-170,-21-21,20-106,1 21,42 42,21 22,85 63,-21 21,20 64,298 572,-319-467,-20 86,-64-86,21-20,-21 20,-42-41,147 295,-147-316,21-44,-21-41,-43-106,43 42,-64 190,-21-63,0 148,0-42,0 21,-64-85,1-63,-1-42,-20-64,-86 106,-444 423,297-402,-1-43,-84 22,85-85,-22-63,-21 21,22-43,-22-20,-529 84,571-85,22-42,42 0,42 0,22-21,84 21,21-21,43 21,-212 84,-339 65,-63 20,21-63,-254-43,212-63,-64 0,-21-63,-847-339,1249 338,43-21,21 22,20 21,65-22,20 43,-105-21,211 20,1 1,-1 0,21 0,-41-21,20-1,-106-41,149 62,21 22,21-42,-21-127,-22-85,43-64,0-232,0 148,0-22,64-147,148-847,-128 973,86 107,-22 41,21 43,-21 43,-42 41,-42 107,-43 42,0-1,-21 1,0 0,42-106,43-127,0-42,42-43,63-359,-148 549,22 22,-22 43,1-43,41 0,-20-21,20 21,-41 0,-1 42,85-84,-85 84,22 43,-64-1,0 22,21 21,0 0,-21-21,43-43,-1 43,-21 0,-21 0,42 0,22 0,-22 21,-21 0,1 0,-1 0,42 0,-42 0,22 0</inkml:trace>
  <inkml:trace contextRef="#ctx0" brushRef="#br0" timeOffset="255173.2978">3577 3027,'-169'-127,"-530"85,551 84,21 64,21 0,21-43,43 1,0-1,21 22,-22-22,22 128,21-107,0 1,21-21,43 20,20-41,43 20,22-21,-22 1,211 20,-232-20,21-43,-42 21,21 21,-22-21,149 127,-169-105,-22 20,-21 1,0 20,-21-41,0 20,-63 170,-1-127,-42-21,22-22,-43 22,0-1,0-41,-233 41,254-84,-21 0,64 0,-22-21,-63-85,63 22,-127-191,128 148,41 42,1 21,0 22,42 0,-43-1,22 22,0 0,0 0</inkml:trace>
  <inkml:trace contextRef="#ctx0" brushRef="#br0" timeOffset="257085.9367">2773 2244,'0'0,"0"63,0-42,42 128,-42-86,0 22,0-43,0 43,0 21,21-22,-21 22,0 148,0-169,0-1,0 22,0 0,0 21,0 233,0-212,-21 0,21 0,-21-42,21 21,-21-21,21 106,0-149,0-42,0 1,0 62,0-41,0 20,0 1,0-22,0-21,0 0,0 0,0 22,0 20</inkml:trace>
  <inkml:trace contextRef="#ctx0" brushRef="#br0" timeOffset="260511.2566">3090 2455,'0'43,"0"-1,0-21,0 0,0 85,0-63,0-1,0-21,0 21,0-20,0 20,0-21,0 21,0-20,0 20,0 0,0 1,0-1,0 21,0 22,21-85,-21 21,21-21,-21 21,0 22,0-1,0 43,0-1,0 1,0 127,0-128,0 1,0 0,0 21,0-22,0-20,0 84,0-106,0 22,0-1,0-42,0 43,0 63,0-64,0 1,0-1,0-20,0 20,0-20,0-22,0 42,0-42,0 1,0-1,0 0,0 0,0 43,0-43,0 0,0 21,0 1,-21-1,21-21,0 0,0 22</inkml:trace>
  <inkml:trace contextRef="#ctx0" brushRef="#br0" timeOffset="270506.6531">4529 2434,'0'0,"-42"-42,21 42,-43-42,-20-1,-22 1,21-22,-42 22,21 0,-21-22,-21 22,21 21,-296-85,275 85,0-22,-1 43,65 0,-1 0,0 0,-20 0,20 22,0 20,-190 170,148-107,0 22,-21 0,21 22,21-1,-42 21,42-42,-106 191,170-234,0 43,-1 0,1 21,42-42,-21 42,21-42,0 42,0 43,0-43,0 254,0-296,0-42,21-43,0 0,0 64,43 20,-22 22,-21 0,22-42,105 211,-42-190,0 21,-22-21,86 0,-1 0,318 105,-297-126,1-64,-43 0,0 1,-21-22,-21 0,0 0,190-64,-127-42,-42 0,43-21,-43 22,0-1,233-169,-191 105,-42-20,0-1,-42 22,-43 84,21-42,-20 0,63-338,-106 295,0 22,0 0,-43-43,-105-338,63 296,1 43,41 63,22 0,0 63,-21-41,21 105,-22-43,22 1,-42-43,41 43,1 21,0 21</inkml:trace>
  <inkml:trace contextRef="#ctx0" brushRef="#br0" timeOffset="274327.8622">6583 13166,'-43'21,"-84"21,-84 22,-86-1,-105-42,-148-21,-170 0,22-63,105-85,-762-445,1122 381,22 1,105 20,-21-63,42-42,64 42,0 21,21 21,-42 64,42-42,0-212,42 211,0 43,22-43,-43 43,21 21,1-21,-1 0,21-43,107-253,-64 253,-22 22,-41 106,-43 41,0 1,0 0,0 42</inkml:trace>
  <inkml:trace contextRef="#ctx0" brushRef="#br0" timeOffset="275866.4698">1143 7726,'0'0,"0"-21,42 0,0-1,1 1,-1 0,0 0,1-21,-1 20,0 1,-20 0,41 0,-42 21,0 0,-21-21,0 63,22 0,-1 22,0-22,64 128,-43-107,-21-21,-21 1,21-1,0-42,-21 21,0 0</inkml:trace>
  <inkml:trace contextRef="#ctx0" brushRef="#br0" timeOffset="290900.8968">20701 2709,'0'0,"-43"-63,-20 21,-43-22,64 43,-1 0,22 21,0 0,0 21,-43 85,43-43,0-20,21-1,0 21,0 1,0-43,0 0,0 22,64 41,-22-41,85 41,-64-41,-41-1,20 0,0-42,1 43,-22-1,-21-21,0 21,0 1,0-1,-21 0,-43 85,22-105,21-22,-1 0,-41 0,-1-64,-63-63,64 85,21-1,20 1,22 21</inkml:trace>
  <inkml:trace contextRef="#ctx0" brushRef="#br0" timeOffset="292740.7374">20404 2392,'0'21,"0"0,0 0,0 22,0 63,0-64,0 21,0 1,0-1,0 22,0-21,0 63,0-85,0 0,0 22,0-1,0 1,0-43,0 42,0-20,0-22,0 21,0-21,0 22,0-22,0 0,0 0,0 0,0 1,0-1</inkml:trace>
  <inkml:trace contextRef="#ctx0" brushRef="#br0" timeOffset="295029.8017">20616 2392,'0'21,"0"64,0-22,0-20,0 20,0 22,0-22,0-20,0 168,0-168,0 20,0-21,0-20,0-1,0 0,0 0,0 0,0 0,0 22,0-22,0 0,0 0,0 0,0 1,0-1,0 0,0 21,0 1,-21-1,21-21,0 21</inkml:trace>
  <inkml:trace contextRef="#ctx0" brushRef="#br0" timeOffset="296815.0612">21399 3810,'0'0,"64"-63,-43 20,21 1,-21-43,22 1,-22-1,0 0,0 1,-21-1,0-106,0 64,-42 22,0 20,-1-42,1 42,-22 22,22-43,-21 85,-1-43,1 22,-86-64,86 85,-1 0,-20 0,-1 21,22-22,20 22,-20-21,42 21,-128 0,107 0,-43 0,1 21,-1 1,22 41,20-42,1 22,0-1,-43 64,64-43,-22 1,22 20,-21 43,21-21,-43 21,43-42,0 42,-43 190,64-232,-21 0,21-1,0-62,0 20,0 0,21 1,22-1,20 64,-20-64,-22 0,0 1,0-22,21 0,1 21,-22-20,0-1,21-21,1 21,41-21,-41 21,20-21,1 0,20 0,-41 0,20 0,43 0,-64 0,1 0,-22 0,42 0,-20-21,63-21,-43 20,-21-20,22 21,-43-21,43-1,20 22,-41-21,41-1,-63 43,1 0</inkml:trace>
  <inkml:trace contextRef="#ctx0" brushRef="#br0" timeOffset="298734.6115">19388 3429,'-21'-21,"0"0,0-22,-21 22,-1-21,-20 0,-170-85,21 42,-63-42,-42 42,-86-84,-189-22,147 43,-1439-254,1271 381,-65 21,86 0,-22 42,42 85,107 0,-361 254,657-296,42-43,0 43,-64-43,43 43,-148 42,232-106,22-21,0 0,20 0,-20 0,-64 21,43-21,42 0,-1 0,-126 0,85 0,-43 0,21 0,1 0,20 0,-148 0,128 0,20-21,1 21,-1 0,1 0,20 0,-20 0,42 0,0 0,-64 0,0 0,1 0,20 0,43 0,-21 0,20 0</inkml:trace>
  <inkml:trace contextRef="#ctx0" brushRef="#br0" timeOffset="299881.5575">6731 2667,'-21'0,"-43"0,22 0,-1 0,22 0,0 0,21 21,0 0,21 22,-21 41,43 1,-1 42,0-42,-21-22,-21-42,22 22,-1-1</inkml:trace>
  <inkml:trace contextRef="#ctx0" brushRef="#br0" timeOffset="301052.8597">7154 2180,'0'21,"0"1,-21-22,21 21,0 0,-21 21,-43 22,-20-1,-1 22,-21 0,0-1,22 1,-22 21,85-85</inkml:trace>
  <inkml:trace contextRef="#ctx0" brushRef="#br0" timeOffset="314096.1378">20531 4509,'0'21,"0"21,0 22,0-22,0 21,0 128,0-128,0-20,0-22,0 0,0 0,0 0</inkml:trace>
  <inkml:trace contextRef="#ctx0" brushRef="#br0" timeOffset="315616.8242">20320 5017,'0'21,"21"0,21 21,-21-21,1-21,-22 22,21-1,0 0,0 0,-21 0,21-21,0 0,-21-21,43 0,-1-21,127-85,-63 63,-42 22,-43 21,-21-1,21 22</inkml:trace>
  <inkml:trace contextRef="#ctx0" brushRef="#br0" timeOffset="319353.7085">18923 3514,'0'-21,"-21"21,-1 0,-62 0,-1 0,-84 0,-43 0,-783 63,614-42,43 22,-22-22,-42 0,21 21,21-21,-804 64,783-43,-43 22,-20-64,63 21,42 21,-63-20,21-22,21 21,-635 21,678-42,-1 0,85 0,64 0,-21 42,-1-42,85 0,0 0,-105 0,126 0,22 0,-1 0,22 0,-22 0,22 0,21 0,-43 0,-20-21,20 21,-42-21,64 21,0-21,20 21,-20 0,21 0,0 0,0 0,-1 0,1 0,21-21,-21 21,63 0</inkml:trace>
  <inkml:trace contextRef="#ctx0" brushRef="#br0" timeOffset="320630.1273">7450 3683,'-21'21,"-63"0,-43 43,-22-1,-20 22,-43-43,-253 64,380-106,43 0,63 0,0 0,0 0,0 21,22 1,-1-22,0 42,-20-42,168 106,-126-64,-1-21,1 22,-22-22,0 0,-21-21</inkml:trace>
  <inkml:trace contextRef="#ctx0" brushRef="#br0" timeOffset="327851.4215">6688 1207,'-169'-43,"63"22,-21 0,21-21,-42 20,-21 1,63 0,-42 0,-148 21,232 0,22 0,-1 0,-20 0,-1 0,22 21,-21-21,-22 42,21-20,22-22,21 21,0-21,21 21,-21 0,-1 0,-20 22,21-43,21 21,0 0</inkml:trace>
  <inkml:trace contextRef="#ctx0" brushRef="#br0" timeOffset="329059.9625">4424 1037,'0'21,"0"1,0-1,0 21,0 22,0-22,0-21,0 0,0 0,0 1,21-1,0-21,21 0,1 0,-1 0,21 21,43 0,-85-21,-21 21</inkml:trace>
  <inkml:trace contextRef="#ctx0" brushRef="#br0" timeOffset="347029.548">19896 6244,'0'-21,"22"0,-1 21,0 0,21 0,1 0,62-42,-41 42,-1-22,22 1,-21 0,20 0,43-21,0 42,148-64,-148 43,-42 21,0-21,-43 21,85 0,-106 0,-21 21,0 0,0 21,0 22,0 21,-21 211,0-190,21 0,-42 63,20-21,1 0,0-21,21 0,-21 0,0 21,-22 1,22 126,0-212,0 1,21-1,0-42</inkml:trace>
  <inkml:trace contextRef="#ctx0" brushRef="#br0" timeOffset="351393.0414">19875 6287,'0'21,"0"0,0 0,0 21,0 1,0 20,0 1,0 169,0-149,0 22,0-21,0-22,0-20,0-1,0 21,0-41,0 20,0 0,0 22,0-43,0 0,0 0,0 22,0-22,0 0,0 21,0-21,0 22,0-22,0 0,-21 21,21 1,0-22,-21 42,21-20,-21-22,21 0,0 0,-21 22,-1-1,1 64,21-64,0-21,0-42,21 21,43 0,-22 0,-21 0,22 0,63 0,-43 0,1 0,-43 0,42 0,1 0,-43 0,42 0,-20 0,20 0,-42-21,128 21,-128 0,42 0,-20 0,-22 0,21 0,-21-21,0 21,1 0,20 0,-21 0,0 0,0 0,43 0,-43 0,0 0,0 0,1 0,-1 0</inkml:trace>
  <inkml:trace contextRef="#ctx0" brushRef="#br0" timeOffset="355021.5581">19981 6752,'21'0,"0"0,1 0,20 0,-21 0,64 0,-64-21,0 21,0-21,22 0,-1 21,0-43,-21 43,1-21,-1 21,0 0,0 21,0-21,-21 22,21-1,1 0,-1-21,0 0,0 0,0 0,22 0,-1 0,-21 0,0 0,0 0,22 0,-22 0,0 0,0 0,0 0,1 0,-1 0,21 0,-21 0,0 0,1 0,-1 0,0 0,0 0,0 0,0 0,1 0,-1 0,0 0,0 0,0 0,22 0,-1 0,-21 0,0 0,0 0</inkml:trace>
  <inkml:trace contextRef="#ctx0" brushRef="#br0" timeOffset="361649.0446">2709 8001,'0'-21,"0"0,42 0,1 21,20-43,22 22,232-106,-147 64,-22 20,-21 1,21 21,-21-22,21 22,-42 21,212-21,-191 21,-22 0,22 0,-21 21,-21 0,0 1,-22 20,1-21,-43 21,21 1,64 63,-85-64,0 21,-21-41,0 41,0 22,0-22,0 22,0 21,-21-22,-127 255,42-212,0 0,22-21,-43 0,21-22,-21 22,-43 42,-274 276,253-297,22-21,63-85,22 0,-43 0,21-21,0 0,-42 0,-212-63,191-1,42 22,0-43,0 22,42-22,-42 21,63-41,1 62,-64-105,85 85,-1 20,1 1,0 0,42-22,-22 22,1 21,21-43,0 1,0 41,0 1,0 0,21-21,1-1,-1 1,21 0,0-22,-20 43,41-42,1 20,-1-20,85-64,-105 106,20-22,-21 1,1 21,20 0,-42-1,22 1,-22 21,0-21,43 0,-22 21,-21-21,0 0,0 21,1 0,-1 0,21-22,0 1,-20 21,-22-21,0 0,42 0,-21 0</inkml:trace>
  <inkml:trace contextRef="#ctx0" brushRef="#br0" timeOffset="363817.536">3323 8170,'0'22,"0"-1,-21-21,0 0,-1 21,1-21,0 0,21 21,-21-21,21 21,-21-21,0 0,21 21,-64 43,22-22,21-21,-43 43,22-1,-1-41,43-1,-21-21,21 42,0 22,0-22,0 43,0-43,21-42,-21 21,22-21,-1 0,21 0,43 42,-64-42,42 22,-20-22,-22 21,0-21,21 0,1 0,20 0,1 0,-43-43,21 22,1 0,-22-21,21-1,-21 1,22 0,-22 21,21-43,-42 43,0 0,0-43,0 1,0 20,0 22,0 0,0 0,-21-21,0 42,0 0,-1-22,-20 22,21-21,0 21,-43-21,22 21,21 0,0 0,-1 0</inkml:trace>
  <inkml:trace contextRef="#ctx0" brushRef="#br0" timeOffset="366966.4412">1693 9652,'0'42,"0"1,21 63,-21-43,21 1,-21-43,22 42,-22 1,0-43,0 42,0-20,0-1,21 0,-21-20,0 20,0-21,21 0,-21 22,63 20,-41-21,-1-20,0-1,0 21,21-42,1 0,-22 0,0 0,21 0,-20 0,105-21,-43-21,-20-1,20 22,-20-21,-1 21,-20 21,84-64,-85 43,0 21,1-21,20 0,-20 21,-22-22,63 1,-41 0,-1-21,22 21,-22-1,106-41,-84 21,-1 20,-21 1,22 0,21-21,-64 21,21-22,22 43,-22 0,-21-21,21 0,64 0,-42 0,-1-1,1 1,-43 21,42-21,1 0,84-43,-63 22,-1-21,-20 63,-1-22,1 22,-1-21,64 0,-84 0,-1 21,-42-21,85 0,-22-1,1 1,42-21,-43 21,-21 0,-20 21,-1-22,-21-41,0 42,0-43,-21 1,-1-1,1 1,0-22,0 64,21-43,-21 22,21 21,-21-43,21 43,0 0</inkml:trace>
  <inkml:trace contextRef="#ctx0" brushRef="#br0" timeOffset="372573.5015">20426 7260,'21'0,"21"0,-42 21,0 1,0-1,0 21,0-21,42-21,-20 21,20 1,-21-1,0-21,-21 21</inkml:trace>
  <inkml:trace contextRef="#ctx0" brushRef="#br0" timeOffset="374061.1538">20277 7768,'22'0,"-1"0,42 0,1 0,-1 0,43 0,-64 0,-20 0,-1 0,0 21,0-21,0 0,0 0,1 0</inkml:trace>
  <inkml:trace contextRef="#ctx0" brushRef="#br0" timeOffset="377561.3358">19896 4763,'0'21,"0"21,0-21,0 43,0 63,0-64,0-20,0-22,0 0,0 21,0 1,0-22,22 21,20 43,-42-43,21-42,0 0,-21 21,0 0,0 1,21-22,-21 21,22 0,-1 0,-21 0,21 0,0-21,0 43</inkml:trace>
  <inkml:trace contextRef="#ctx0" brushRef="#br0" timeOffset="379584.863">20129 5440,'0'21,"0"21,0-20,21 20,1-42,-22 21,0 0,0 0,-43-21,22 0,0 0,0 0,21 22,-21-22,-43 0,22 0,21 0,-1 0,1 0</inkml:trace>
  <inkml:trace contextRef="#ctx0" brushRef="#br0" timeOffset="381184.4894">21759 6985,'0'-21,"21"0,-21-22,43-20,-1-1,43-190,-1 85,-41 21,20 21,-21-21,22-43,-22 1,106-445,-126 402,20 85,-42 0,0 63,0 0,0-63,-42-42,-1 84,1 21,0 22,-22-22,22 0,-64-42,85 85</inkml:trace>
  <inkml:trace contextRef="#ctx0" brushRef="#br0" timeOffset="384713.6734">2603 9313,'21'0,"1"0,-1 0,21 22,64-1,-64 0,1 0,-1-21,-21 0,21 0,1 0,41 0,-41 0,20-21,170-64,-106 64,-21-21,-21 21,-1 21,-20 0,-22-22,-21 22,106-148,85-42,-22-1,-20 43,-86 21,-41 64,-22 41,-21 1,0 0,0 0,0 0,-42-22,-1 1,-63-21,43 20,-1 22,22 0,21 0,-21 0,20 21,1 0,-42-22,-22 22,22 0,20 0,-20 0,20 0,-20 0,-43 43,-169 84,211-106,1 21,21-42,20 0,22 21,-21-21,-63 0,41 22,-20 20,-1 0,22-21,21 1,21-1,0 0,0 21,-21-21,21 1,0 20,0-21,-22 0,22 22,-21 20,21-42,0 0,-42 64,42-64</inkml:trace>
  <inkml:trace contextRef="#ctx0" brushRef="#br0" timeOffset="391430.4528">6011 5927,'-21'0,"-21"42,20 0,1-20,-21 41,0 22,-1-22,22-20,0-22,21 0,-21 21,-22 43,1-43,42-21,-42 64,21-43,21-20</inkml:trace>
  <inkml:trace contextRef="#ctx0" brushRef="#br0" timeOffset="392712.1516">5503 6414,'0'63,"0"-42,0 22,0-22,0 0,0 0,21 0,0-21,1 0,-1 0,0 0,21 0,-21 0,1 0,-1 0,21 0,0 0,-20 0</inkml:trace>
  <inkml:trace contextRef="#ctx0" brushRef="#br0" timeOffset="394472.7403">17547 4678,'21'42,"106"64,-63-64,-1 22,1-22,-1 43,1 21,20-43,128 212,-106-211,-43-22,1 1,-22-1,0-21,-20 21,20-20,0-1,-42 0,21-21,-21 21,22-21,-22 21,21 0,0-21,0 22,-21-1,21-21</inkml:trace>
  <inkml:trace contextRef="#ctx0" brushRef="#br0" timeOffset="396125.3572">18796 5525,'0'21,"0"0,0 21,0 1,0-22,21 21,-21-21,21 0,0 1,-21-1,0 0,21-21,-21 21,22 0,-22 0,-22-21,-62 0,63 0,-1 0,1 0,21 22,-21-22,0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16T12:50:54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3281,'64'0,"42"0,84 21,741 43,-444 20,42-63,106 64,-42-85,148 0,-148 0,1312 0,-1249 0,21 0,-21 0,-127 0,-148 0,22 0,-86 0,43 0,635-21,-657 21,-41 0,-43-21,-43 21,-20-43,42 43,-127 0,-22 0,-63 0,1 0,-1 0</inkml:trace>
  <inkml:trace contextRef="#ctx0" brushRef="#br0" timeOffset="5419.7332">21378 13250,'21'43,"85"20,-21 1,84 84,-21 42,-21 22,360 465,-339-550,-63 22,-22-86,43-21,-63-20,126-22,21 0,64-85,64-63,21-64,-22 0,149-232,-424 402,-42-1,0 22,0 0,-42 21,21 0,21 21,0 21,-22 22,1 21,0-22,-42 276,41-191,22 0,-21-63,21-1,0 1,0 106,21-107,1-20,-22-1,21-20,-21-1,0 0,0 1,0 62,0-20,0 0,0 21,0-22,21 1,0-43,0 1,0 20,1 1,-1 126,0-126,0-1,-21-21,0 1,0 20,0 22,0-64,0 21,0 1,0-22,0 0,0 0,21 64,0 42,43 0,-43-21,43 190,-43-190,0 21,-21-42,21-22,-21 22,21-43,-21 43,0-1,0 86,0-107,0-20,0-22,0 0,-21 0,-21 21,-1 22,22-22,0-21,21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16T12:51:37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15176 2159,'21'42,"22"-20,-22-22,0 0,0 0,64-43,-43 1,22-64,-1 64,43-64,21 0,-21 0,21 0,106-63,-149 127,-41-1,-22 22</inkml:trace>
  <inkml:trace contextRef="#ctx0" brushRef="#br0" timeOffset="15524.3726">12784 10922,'0'0,"43"21,-1 43,127 105,-63-63,-42-21,-1-43,1 21,-22-20,-21-22,22 21,41 22,-63-22,22-42,-1 42,0 1,1 20,-22-20,0-22,21 0,-20 21,-1 1,42 20,-42-42,22 22,-22-22,0 0,21 0,1-21,-43 21,21-21,0 21,0 1,0-22,1 0,-1 21,0 0</inkml:trace>
  <inkml:trace contextRef="#ctx0" brushRef="#br0" timeOffset="17315.9536">14097 11790,'0'21,"0"21,21 22,21-22,-21 22,22 20,-1-41,0 63,-42-85,0 0,22-21,-22 21,-22-21,-20 21,-170 64,64-64,0 21,63-20,43-1,21-21</inkml:trace>
  <inkml:trace contextRef="#ctx0" brushRef="#br0" timeOffset="23621.4795">19896 6477,'0'21,"0"0,0 1,0 20,0 21,0-20,0 168,0-105,0 42,-21-63,21 63,-21 0,21 1,-42-1,42-42,-21 232,-1-190,22 1,0-44,0 1,-21-21,21 42,-21-42,21 20,0-20,0 84,0-147,0 20,0-21,-21 21,21 22,0-22,0 22,0-22,0 0,0 1,0-1,0 64,0-64,0-21,0 1,0-1,0 0,0 0,0 0,0 0,0 1,0-1</inkml:trace>
  <inkml:trace contextRef="#ctx0" brushRef="#br0" timeOffset="25256.0983">19452 9970,'0'21,"21"0,0 0,0 0,1 22,-1-22,-21 0,21-21,-21 21,42 0,-21 0,-21 1,22-1,-1-21,0 0,0 0,85-43,-85 1,0 42,0 0,1-21</inkml:trace>
  <inkml:trace contextRef="#ctx0" brushRef="#br0" timeOffset="36347.2242">20574 10605,'-21'0,"-1"21,-147 21,42 22,-21-22,21 0,0 1,21-22,-21 0,21-21,-190 0,211 0,-21 0,43 0,-22 0,-211 0,211-21,-21-22,22 43,-1 0,22 0,20 0,1-21,-22 21,22 0,21 0,-148 0,84 0,21 0,-20 0,20 0,-20 0,-1 0,-42 21,21 1,-148 41,127-42,64 0,-1 1,22-22,-1 42,1-42,21 21,21 0,-21 0,-22 1,1-22,-21 21,-1-21,22 21,-22 0,1 0,20 0,22 1,-42 20,20-21,1 0,21 0,0 22,-22-22,22 0,0-21,21 21,-85 106,-20 106,-65-42,-168 338,274-402,22-43,21-20,-1-22,1-21,0 22,21-1,-21-42,21 21,0 0,-64 43,-211 84,148-84,0-1,21-42,43 0,-22 1,22-22,-128 0,128 0,-22 0,0 0,43-22,0 1,-1 0,1 21,42-21,-21 21,-21-21,-1-22,-20 43,20-21,1 0,21 21,-21-21,20 21,1 0,-254 63,21 1,21-1,-21-63,0 0,43-63,41-22,-295-190,338 169,63 0,1 43,20-22,22-42,0 85,0-170,21 170,0-43,0 1,0-1,0 0,21-21,127-232,-84 211,63-43,42-20,254-403,-253 424,-22 42,63-21,-20 0,-22 84,22-21,-64 22,63 42,85-43,-148 43,-42 21,21-21,0 21,42 0,0 0,0-21,22 0,-22 21,0-22,212 22,-254 0,42 0,0 0,-63 0,-1 0,-41 0,20 0,-21 0,1 0,41-21,107-63,-191 62,0-20,21-85,0 42,0-20,1-22,-1 21,127-339,-42 255,0-1,42-42,21-42,22 85,168-297,-189 318,-1 42,-21 21,22-42,41 21,234-127,-255 148,43-21,0 21,-43 21,-63 43,0-22,-84 43,41 0,-20 0,42 0,21 0,21 21,42 0,276 84,-275-20,-1-22,-42 43,-21 21,0-43,64 191,-128-169,-20-22,-22 22,0 0,0-22,-21 1,42 147,-42-126,22 0,-22-43,0 43,0-22,0 1,0 41,0-83,0 20,0 0,0 1,-43 84,43-43,0-41,-21 41,21-20,-21-22,21-21,-21 22,0-1,21 0,-64 64,64-85,-42 0,21 43,-1-22,-20 22,21-22,0 22,0-43,-43 42,43-20,0-22,0 0,-1 21,22 22,-21-1,0-42,0 22,21-1,-21-21,0 0,-43 43,1-22,20 43,1-43,-64 106,106-105,0-22,0 0,0 0</inkml:trace>
  <inkml:trace contextRef="#ctx0" brushRef="#br0" timeOffset="36763.1257">20997 8975,'-169'-127,"-255"-148,-549-487,-1948-1461,1651 1292,84-1,170 276,254 85,318 232,126 127,22 43,254 169</inkml:trace>
  <inkml:trace contextRef="#ctx0" brushRef="#br0" timeOffset="38118.8091">6710 572,'0'0,"0"-22,21 65,21-22,-21 42,43 22,-22-21,212 253,-148-190,0 0,21 21,-43-63,1 21,21-43,-64 1,1-22,-43-21,21-21,-21 21</inkml:trace>
  <inkml:trace contextRef="#ctx0" brushRef="#br0" timeOffset="39302.5314">7810 1312,'0'22,"21"20,22 0,-22 22,21 20,-21-20,22 21,-43-22,42 43,-21-64,-21-21,21-21,-21 22,-21-22,-127 21,42-21,-42 21,21 0,42 0,1 0,41-21,1 0,21 0</inkml:trace>
  <inkml:trace contextRef="#ctx0" brushRef="#br0" timeOffset="47953.8595">19113 2815,'106'0,"0"0,42 0,43 0,-1 21,22 22,21 84,-43-21,22 42,-43 21,0-42,191 360,-254-254,-21-22,-1-20,1 84,-21-21,-64 42,21 22,-21 42,0-43,0 403,-21-466,21-106,-22-84,22-43,-21 21,21 43,-21 21,0 84,21 64,-64 42,22 572,21-635,-21-64,42-20,-22-65,22 1,0-22,0-20,0-1,0-21,0 0,0 22,0-1,0 22,0-22,-21-42,21 21,0-42,0 0</inkml:trace>
  <inkml:trace contextRef="#ctx0" brushRef="#br0" timeOffset="49434.2446">21188 10308,'0'21,"0"1,21 20,106 148,-64-126,-20-1,-22-41,0-1,21 0,1 0,-43 0,21 0,0-21,-21-21,42 0,43-64,-22 43,22-43,0 43,-22 0,1-1</inkml:trace>
  <inkml:trace contextRef="#ctx0" brushRef="#br0" timeOffset="54861.5576">254 2858,'0'42,"21"21,0-20,0-1,0 0,1-42,168-317,-84 169,0-22,105-105,22 42,-63 22,-22 41,-21 43,-85 64,22 21</inkml:trace>
  <inkml:trace contextRef="#ctx0" brushRef="#br0" timeOffset="62066.6965">169 2709,'0'64,"0"-1,21-20,-21 20,21 1,1-43,-22 0</inkml:trace>
  <inkml:trace contextRef="#ctx0" brushRef="#br0" timeOffset="81084.5706">6942 15833,'0'-21,"22"-64,20-42,0 0,85-64,-21 64,-64 43,22 20,232-359,-190 338,21-21,85-21,-64 22,85-1,0-42,486-255,-486 276,0 22,-43-1,1 21,42 0,0 22,21-1,0 22,21-21,-106 41,170-41,-255 63,1 0,-21 0,-1 0,22 0,-22 0,-42 0</inkml:trace>
  <inkml:trace contextRef="#ctx0" brushRef="#br0" timeOffset="83473.0939">12044 12361,'21'0,"42"43,1-1,-1 0,1 1,-22-22,0 21,-20-21,20-21,-42 22,21-22,-21 21,21-21,-21 21,21-21,-21 21,0 0,0 0,-21 22,0-1,-21-21,-22 22,22-1,-22 21,64-41,0-1</inkml:trace>
  <inkml:trace contextRef="#ctx0" brushRef="#br0" timeOffset="139450.5716">4762 10816,'43'0,"-1"0,64 0,42 0,402 0,-338 0,42 0,-21 0,-64 0,191-42,-233 42,-106 0,21 0</inkml:trace>
  <inkml:trace contextRef="#ctx0" brushRef="#br0" timeOffset="150387.4416">13356 18225,'190'0,"43"0,-63 0,62 0,-20 0,-43 0,22 0,296 0,-297 0,1 0,-85 0,-1 0,22 0,-105 0,41 0</inkml:trace>
  <inkml:trace contextRef="#ctx0" brushRef="#br0" timeOffset="152091.5564">19600 18288,'127'0,"-21"0,21 0,42 0,64 0,21 0,-21 0,63 0,22 0,-64 0,571 0,-613 0,-22 0,-41 21,-65 0,1-21,-43 22,22-22,-1 0,1 0,20 21,22-21,-42 21,63-21,-85 0,0 0,1 0,20 0,1 0,-22 0,22 0,-43 0,0 0</inkml:trace>
  <inkml:trace contextRef="#ctx0" brushRef="#br0" timeOffset="159959.5543">11663 6308,'42'0,"21"0,1 0,84 0,21 0,466 63,-423-42,21 64,-43-43,-41 43,-22-21,84 126,-147-84,-1-21,-42-1,22 43,-22-42,-21 21,0 0,0 42,0 0,-21 42,-22 1,43-170,-42 21,-43 43,-126 84,-64 170,-212 254,42-106,-147-64,401-402,1 43,105-64,64 21,-64-21,-169 0,-42 0,-403 0,403 0,127 0,-64 0,85 0,-1 0,65-21,-1 21,64-22,-21 22,20 0</inkml:trace>
  <inkml:trace contextRef="#ctx0" brushRef="#br0" timeOffset="176746.0705">254 17018,'21'-21,"21"0,1-22,41 1,1-64,84 0,1 1,-1-44,-21 22,381-296,-359 296,-1-21,0 42,-21 0,-21 22,-21 20,21 22,-127 21,21-1,1 22,-1 0,21-63,297-276,-212 255,0-65,0 44,0-1,84-21,22-21,0-22,339-253,-340 232,-20 22,-21 63,-1-21,-21 64,-42-43,22 42,-44 1,-20 21,21-43,-85 85,106-127,0 21,42-42,43-21,-21 20,20-20,-84 42,43-21,-43 84,105-126,-168 148,-22 42,-21 42,22 0,-1 22,85 105,-85-105,-20-1,-1 1,21-1,0-21,1 1,63 105,-85-106,-21-21,21-21,-21 22,42-1,-42 0,21 0,22 0,-1 22,22 20,-64-42,0 0,-149 85,65-21,-1-43,22 22,-43-22,63 22,-62-1,20 1,-148 84,170-106,-64 43,0-22,63-42,-21 22,-42 41,-21 22,106-106,42 21,-21-21,-233 170,42-43,22 0,20 0,43-21,0 21,-42 84,63-84,43-63,41-64,-126 63,-85 85,64-21,-529 508,465-444,0-1,64-63,42-21,0-21,21 0,-21 20,42-20,-21 0,-190 63,190-63,-21-22,0 22,64-22,-22-20,21-1,1 21,-106 107,147-128,1-42,0 21,-318 170,128-107,63 22,-22 0,-63 42,43 0,21-84,-128 105,213-126,20-22,43-21,0 0,-64-148,64 105,0-41,-22-43,22 84,21 1,-21 21,21-149,0 149,0 0,0 0,0 0,0-22,0 1,0 21,0 0,0 0,0-64,0 64,0 0,42-1,1-20,20-21,22-1,-43 1,43-1,-85 43,21 21</inkml:trace>
  <inkml:trace contextRef="#ctx0" brushRef="#br0" timeOffset="190216.1728">12213 402,'-42'0,"-43"0,-106 0,43 43,-21 20,21-21,-43 43,-20 0,20 21,1 21,-1-22,-21 44,-147 105,274-149,-21-20,0 21,43-21,20-22,1-42,42 0,0 1,-63 41,-22 1,43-22,-1 0,22-21,0-21</inkml:trace>
  <inkml:trace contextRef="#ctx0" brushRef="#br0" timeOffset="191502.8748">9080 1693,'0'22,"0"20,0 21,0-20,0-1,0 43,0-64,0 0,0 43,0-43,0 0,0 21,0-21,0 1,0-1,21-21,1 0,20 42,0-42,1 21,-22 0,42-21,-20 22,20-1,-21 0,-20-21,-22 21,21-21</inkml:trace>
  <inkml:trace contextRef="#ctx0" brushRef="#br0" timeOffset="193701.7404">16192 8636,'0'21,"43"22,20-1,22 21,21 64,296 403,-254-340,21-42,-42-21,-21-21,-42-21,-1-22,-21-20,22-1,-64-21,42 43,1-1,-22 1,0-22,21-21,-21 0,43 43,-43-1,21-20,-42-1,22-42,-1 21,42 64,-42-43,1 0,-1-20,-21-1,42 42</inkml:trace>
  <inkml:trace contextRef="#ctx0" brushRef="#br0" timeOffset="195304.742">18309 10562,'0'21,"0"1,0 20,0 43,0-22,0-21,0 64,0-85,0 1,0 20,0 0,0 1,0-22,0 0,-21-21,0 0,-22 0,-20 0,-1 0,22 0,0 0,-22-21,-21 21,85-21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16T12:55:10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19431 6011,'-21'0,"21"22,0-1,42 0,-21-21,0 0,43 0,20-106,-41 21,20-20,43-22,21-64,0 22,21-43,-21 64,-21 42,-64 43,-20 20</inkml:trace>
  <inkml:trace contextRef="#ctx0" brushRef="#br0" timeOffset="10418.5657">18986 8276</inkml:trace>
  <inkml:trace contextRef="#ctx0" brushRef="#br0" timeOffset="12665.041">18838 8213,'42'42,"-20"-21,20 22,21 20,22 43,-43-85,-20-21,-1 0,-21-21,21 0,85-85,21-21,0 0,42-21,43-64,-22 85,-84 0,63-21,-147 127</inkml:trace>
  <inkml:trace contextRef="#ctx0" brushRef="#br0" timeOffset="19341.4801">12848 10943,'21'0,"0"0,22 0,20 0,-42 0,0 0</inkml:trace>
  <inkml:trace contextRef="#ctx0" brushRef="#br0" timeOffset="20084.3066">13462 11049,'21'0,"42"0,-20 0,168 0,-84 0,-42 0,-43 0,1 0</inkml:trace>
  <inkml:trace contextRef="#ctx0" brushRef="#br0" timeOffset="21384.0048">14330 11028,'42'0,"0"0,-21 0,128 0,-86 0,1 0,-1 0,-42 0,0 0</inkml:trace>
  <inkml:trace contextRef="#ctx0" brushRef="#br0" timeOffset="30087.9689">2307 4022,'0'21,"0"42,-21 128,0-85,-1 21,22-21,0 21,-21-43,21-41,0-1,0-21</inkml:trace>
  <inkml:trace contextRef="#ctx0" brushRef="#br0" timeOffset="32717.3561">2116 4043,'22'0,"-1"0,0 0,42-21,-41 21,-1 0,0 0</inkml:trace>
  <inkml:trace contextRef="#ctx0" brushRef="#br0" timeOffset="34376.9668">2095 4932,'21'0,"1"0,20 0,0 21,-21-21,1 0,20 0,-21 0</inkml:trace>
  <inkml:trace contextRef="#ctx0" brushRef="#br0" timeOffset="35114.7952">2646 4911</inkml:trace>
  <inkml:trace contextRef="#ctx0" brushRef="#br0" timeOffset="36369.502">3556 3154,'-21'42,"21"-21,-22 1,22-1,-21 0,-21 21,-106 255,0-128,-22 0,64 22,-42-22,64-63,41-21,1-43,42-63</inkml:trace>
  <inkml:trace contextRef="#ctx0" brushRef="#br0" timeOffset="37395.2617">2582 4149,'-21'0,"21"21,0 21,0-21,0 64,0-43,0 1,0-22,0 0,0 0,21-21,0 0,22 0,-1 21,-42 1,21-22,0 0,-21 21,21-21,-21 21</inkml:trace>
  <inkml:trace contextRef="#ctx0" brushRef="#br0" timeOffset="38707.955">4064 3683,'21'0,"21"0,43 0,-22 0,22 0,0 0,63 0,-85 0,-41 0,-1 0</inkml:trace>
  <inkml:trace contextRef="#ctx0" brushRef="#br0" timeOffset="39904.6754">4021 3916,'0'0,"22"0,-1 0,42 0,1 0,-43 0,42 0,43 0,-42 0,-1 0,-42 0,22 0,-1 0,-21 0</inkml:trace>
  <inkml:trace contextRef="#ctx0" brushRef="#br0" timeOffset="43571.8194">5482 3810,'21'0,"0"0,0 0,43 0,-22 0,-21 0,1 0,-1 21,-21 0,0 22,0 41,0-41,0-1,0 22,-43-1,22 22,-21-22,21-42,21 1,0-1,-21 0,-22 42,1-20,42-22,0 21,63-21,1 1,21-1,-22-21,-21 0,1 0,-22 0,0 0</inkml:trace>
  <inkml:trace contextRef="#ctx0" brushRef="#br0" timeOffset="44721.5497">6138 4001,'21'0,"0"0,43 0,-43 0,0 0,22 0,-22-22,0 22</inkml:trace>
  <inkml:trace contextRef="#ctx0" brushRef="#br0" timeOffset="45886.2807">6202 4170,'21'0,"0"0,21 0,-21 0,43 0,-22 0,-21 0,1 0,-1 0</inkml:trace>
  <inkml:trace contextRef="#ctx0" brushRef="#br0" timeOffset="48152.7488">6180 4445,'43'0,"-22"0,21 0,1 0,-22 0,106 0,-85 21,22-21,-1 0,-42 0,0 0</inkml:trace>
  <inkml:trace contextRef="#ctx0" brushRef="#br0" timeOffset="49941.331">7366 3535,'21'0,"42"0,1 0,-1 0,1 0,105 0,-84 0,-22 0,-20 0,-1 0,0 0,-20 0,-1 0,0 0</inkml:trace>
  <inkml:trace contextRef="#ctx0" brushRef="#br0" timeOffset="51689.9211">7429 3725,'43'0,"20"0,-42 0,22 0,-1 0,-21 0,0 0,22 0,-22 0,42 0,-20 0,-22 0,0 0,21 0,1 0,-22 0,0 0</inkml:trace>
  <inkml:trace contextRef="#ctx0" brushRef="#br0" timeOffset="53367.528">7387 3958,'42'0,"1"0,-1 0,106 0,-106 0,22 0,-22 0,-21 0,1 0,-1 0,0 0</inkml:trace>
  <inkml:trace contextRef="#ctx0" brushRef="#br0" timeOffset="54409.2855">7260 4255,'42'0,"1"0,20 0,-21 0,43 0,0 0,-22 0,22 0,-43 0,1 0,20 0</inkml:trace>
  <inkml:trace contextRef="#ctx0" brushRef="#br0" timeOffset="55640.9984">8699 3979,'-21'0,"21"22,-21-1,0 21,0 22,-1 20,1 1,-21 105,42-147,0 20,0-20,0-22,63 85,-41-85,-1 0,21 0,-42 0</inkml:trace>
  <inkml:trace contextRef="#ctx0" brushRef="#br0" timeOffset="58731.276">9525 4043,'21'0,"0"0,21 42,-20-42,-22 21,0 1,21-22,-21 21,0 0,21 0,-21 43,0-43,0 0,0 21,0 1,0-22,0 0,0 0,0 0,-21-21,21 21,0 1,-21 41,-1-42,-20 22,21-1,0 0,21-21</inkml:trace>
  <inkml:trace contextRef="#ctx0" brushRef="#br0" timeOffset="65315.739">4508 3175,'0'21,"0"0,0 1,-21 41,-64 170,64-148,0-1,0-20,0-1,21-20,0-22,0 0,0 21,-64 64,64-64,-21 22,0-1,21-41,-21 20,21-21</inkml:trace>
  <inkml:trace contextRef="#ctx0" brushRef="#br0" timeOffset="66824.3852">7662 3217,'0'0,"0"64,0-22,0 22,0-1,0-20,0 20,0 106,0-105,0-43,0 21,0 1,0-1,0 43,0-43,0-21,0 22,0-22,0 42,0-20,0 20,0-42,0 22,0-22</inkml:trace>
  <inkml:trace contextRef="#ctx0" brushRef="#br0" timeOffset="69293.811">11451 2117,'-21'0,"21"21,-21 0,-22 21,22 22,-42 105,41-126,22-22,0 0,0 0,0 0,22 43,20-22,0-21,-21 22,22-22,-43 0,42 0,-21-21,22 0,-22 0,21 0,0 0,-20 0,-22-21,21-43,0 22,-21 0,21-22,-21 43,0 0,0-21,0 20,0-20,-21-43,0 64,0 0,-1 0,1 21,21-21,-21 21,0 0,21-21</inkml:trace>
  <inkml:trace contextRef="#ctx0" brushRef="#br0" timeOffset="70548.519">6858 2265,'-21'0,"-22"21,-41 21,20 1,-63 20,42 22,-423 232,297-211,20 42,64-42,21 0,43-64,42-20,0-22,21 21,-191 106,1 63,-43-20,106-65,63-62,22-22,21-21</inkml:trace>
  <inkml:trace contextRef="#ctx0" brushRef="#br0" timeOffset="72265.1137">10308 2138,'-42'0,"-1"0,-41 42,-22 1,21 20,-254 128,212-128,0 43,0-21,-21 20,64-41,-1 21,-127 84,149-127,20-42,22 21,21 1,0-1,-21-21,-21 42,-1-21,22 0,21 1,-21-22,21-22</inkml:trace>
  <inkml:trace contextRef="#ctx0" brushRef="#br0" timeOffset="73369.8569">8466 3027,'0'21,"0"0,0 22,0-22,0 0,0 0,0 21,0-20,0-1,43 0,-22 21,21-21,-21 22,22-43,-22 0,0 21,21-21,-20 0,-1 0</inkml:trace>
  <inkml:trace contextRef="#ctx0" brushRef="#br0" timeOffset="93191.7525">11133 3175,'43'0,"20"0,-42 0,43 0,-1 0,-41 0,83 0,-83 0,20 0</inkml:trace>
  <inkml:trace contextRef="#ctx0" brushRef="#br0" timeOffset="98753.4503">18013 889,'42'42,"0"-42,-21 22,1 20,-1-42,0 21,42-42,22-21,42-43,0 21,64-41,-22 20,106-127,-254 170,0 42,1-21</inkml:trace>
  <inkml:trace contextRef="#ctx0" brushRef="#br0" timeOffset="104656.0725">17610 13039,'22'0,"-1"0,42 0,1 0,-1 0,-20 0,20 0,1 0,-1-21,128-149,-43 64,-21-42,-21 0,21 0,-22 21,-20 0,-64 127,-21-21</inkml:trace>
  <inkml:trace contextRef="#ctx0" brushRef="#br0" timeOffset="109177.0144">13123 3450,'-42'0,"-22"-21,22 0,0 0,-1 0,-20-1,-1 1,-105-21,105 0,22 20,0 1,-22 0,22 0,-22 0,43 21,-63-43,62 22,22 0</inkml:trace>
  <inkml:trace contextRef="#ctx0" brushRef="#br0" timeOffset="110115.7999">12171 3387,'0'-21,"0"-1,0-20,0 0,0-22,-22 22,-20-22,21 1,0 63,63 0,-21 0,43 0,105-42,-127 42,-20 0</inkml:trace>
  <inkml:trace contextRef="#ctx0" brushRef="#br0" timeOffset="117100.1635">12657 12785,'22'0,"20"0,-42 21,63 21,-20-21,-43 1,42-1,0 0,-20 0,-1 0,0 0,0-21,0 0,22-42,105-85,-85 85,22-22,-22 1,-20 42,-1-22,-21 22,-21 0</inkml:trace>
  <inkml:trace contextRef="#ctx0" brushRef="#br0" timeOffset="122972.7912">21230 12658,'0'0,"-85"0,43-21,0 21,-22 0,-21 0,43-22,-21 22,-128 0,149 0,-1 0,43-21,-169 21,42 0,21 0,-42 0,-148 0,190 0,21 0,22 0,42 0,-1 0,1 0,-42 0,-22 0,0 0,43 0,-21 0,-22 0,64 0</inkml:trace>
  <inkml:trace contextRef="#ctx0" brushRef="#br0" timeOffset="124613.4087">19071 12234,'0'22,"0"-1,0 0,0 21,-21-21,0 1,-1-1,1 21,0-21,21 0,-63 64,41-43,22-20,0-1,-21-21,42 0,22 0,-1 21,43 42,-43-41,0-1,-42 0,22-21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16T12:58:01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5821 11218,'21'22,"42"41,-20 22,20-43,-42 22,22-43,-22-21,0-21,21-22,22-20,253-191,-190 148,43-21,-86 42,-20 22,-43 63,0-21</inkml:trace>
  <inkml:trace contextRef="#ctx0" brushRef="#br0" timeOffset="6466.4865">8932 6689,'0'21,"0"0,0 0,0 22,0-1,0 191,0-127,0-22,0 22,-42 42,42-21,-21 21,-1-42,22 21,-21-21,-42 360,42-318,-22 0,22 21,0 1,0-43,0-21,-1 63,22-63,-42 42,42-127,0 0,0 43,0-1,0-20,0 105,0-106,0-21,0 43,0-22,0-21,21 43,0 42,-21-64,22 0,-22-21,21 1,-21-1,0 0,0 0,21-21,-21 21,0 0,0 1,21 20,0-21,0 21,22 1,-1-1,-21 0,22-20,-1-1,43 63,-43-84,0 22,-21-22,22 21,-1-21,0 21,1-21,20 21,-42-21,1 21,-1-21,21 0,-21 21,22-21,-1 22,-21-22,21 0,64 21,-85-21,1 0</inkml:trace>
  <inkml:trace contextRef="#ctx0" brushRef="#br0" timeOffset="8362.0441">8847 6710,'22'0,"-1"0,0-21,0 21,106 0,-85 0,1 0,20 0,1 0,-1 0,1 0,-1 0,-42 0,1 0,20 0,0 0,-21 0,1 0,-1 0,0 0,0 0</inkml:trace>
  <inkml:trace contextRef="#ctx0" brushRef="#br0" timeOffset="11456.3217">14266 5546,'0'-21,"0"-22,64 1,147-106,-147 84,20 22,1 0,21-1,-21-41,63 41,21 1,22-43,401-190,-401 233,-64-1,0 1,21 21,-21-21,63-22,-41-21,41 1,-63 41,-63 22,-1 0</inkml:trace>
  <inkml:trace contextRef="#ctx0" brushRef="#br0" timeOffset="13075.9434">17272 3810,'21'0,"21"0,-21 21,22 0,-1 1,43 20,-64-42,-21 21,0 0,0 0,0 22,0-22,0 21,0-21,-21 1,21 20,0-21,-21-21,21 21</inkml:trace>
  <inkml:trace contextRef="#ctx0" brushRef="#br0" timeOffset="14507.6107">22754 5736,'-21'21,"0"22,-43 20,-21 43,-42 85,-21-1,-233 339,318-402,20-63,1-22,21-21,21 0</inkml:trace>
  <inkml:trace contextRef="#ctx0" brushRef="#br0" timeOffset="15656.3412">21738 6858,'0'42,"0"-20,0 126,0-64,0-62,0 41,0-42,63-21,-20 0,-1 0,0 0,-20 0,-1 0</inkml:trace>
  <inkml:trace contextRef="#ctx0" brushRef="#br0" timeOffset="22927.6404">12933 11430,'21'0,"0"-21,21 21,64-21,21 0,64-1,20-41,43 42,381-127,-444 84,-43 43,21 0,-21-22,1 1,-22 21,-43 21,-84-21,21 21,149-85,20 22,-20-1,-43-42,-64 85,-42 0,-169-64,-85-63,-21-85,-106-42,22 21,105 42,-127-84,318 233,21 63,21-22,-22 22,22-21,-21-42,-42-22,20 43,22 21,0-1,0 22</inkml:trace>
  <inkml:trace contextRef="#ctx0" brushRef="#br0" timeOffset="28701.2927">15959 13462,'22'0,"20"0,21 0,-41 0,20-21,0 21,-21-21,22 21,-22 0,0 0</inkml:trace>
  <inkml:trace contextRef="#ctx0" brushRef="#br0" timeOffset="31630.6083">13589 8721,'0'21,"42"0,85 170,-21-43,21 0,-21-21,63 63,-21 22,127 233,-190-276,0 0,-22-84,-20 42,41-42,-41-1,62 128,-62-127,-1-22,22 22,-22-22,0 22,1 0,84 84,-106-127,0-21,0 1,0 20,22-21,20 43,64 41,-21 22,21 43,-42-64,63 126,-127-210,0 20,0-21,-21 0,21 0,1 22,-22-1,0-21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16T12:59:41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12636 17018,'21'0,"1"0,-1 0,0 0,0 0,21-42,22-22,232-253,-190 190,21-21,-63 63,-1 21,-42 22,0 21</inkml:trace>
  <inkml:trace contextRef="#ctx0" brushRef="#br0" timeOffset="3206.2506">18034 18309,'21'0,"21"64,-42-43,21-21,1 0,-22 21,21-21,21 0,0-21,22-64,253-232,-168 147,-1-105,-42 21,-22 64,-41 84,-22 64,0-1,-21 22,21 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16T13:00:00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7069 8403,'0'-21,"0"0,22-21,20-1,106-105,-42 42,42 22,21-22,1-21,20 0,1 63,-22-63,-21 64,254-149,-253 149,20-22,0 0,-21 1,-21 41,22-41,-22 20,84-21,-105 22,21 21,64 20,-128 22,-42 0,22 0,-1 0,-21 0,21 0,22 0,-1 43,-20-22,105 21,-85-21,1 22,-22-22,1-21,-43 21,0 0</inkml:trace>
  <inkml:trace contextRef="#ctx0" brushRef="#br0" timeOffset="2022.5284">11409 6498,'-22'0,"22"-63,-21 20,21 1,0 21,-21 0,21 63,0-21,0 22,21-43,0 21,-21 21,22-42,-22 21,0 0,21 22,-21-22,21 21,0-42,-21 21,0 1,0-1,0 0,0 0,-21-21,21 21,-21-21,0 21,-1 1,1-22,0 0,-21 21,21 0,-1 0,1-21,64-21</inkml:trace>
  <inkml:trace contextRef="#ctx0" brushRef="#br0" timeOffset="3422.1974">14203 6710,'0'-21,"0"0,42-1,191-20,-43-21,22 20,21 1,21 0,-43-1,43 22,381-42,-381 63,22 0,-44 0,-20 63,-43 1,-63-43,106 106,-170-106,22 0,-43-21,0 0,-21 21</inkml:trace>
  <inkml:trace contextRef="#ctx0" brushRef="#br0" timeOffset="5060.8147">17928 6287,'0'0,"0"21,0 21,21-21,21 22,-20-22,-1 21,0-21,0-21,0 43,-21-22,21 0,1 0,-22 0,0 0,-22-21,1 22,0-22,21 21,-21-21,21 21,-21-21,-22 0,22 0</inkml:trace>
  <inkml:trace contextRef="#ctx0" brushRef="#br0" timeOffset="8007.1276">12382 12256,'0'21,"0"21,0-21,0 43,21-22,-21-21,43 43,20 42,-42-64,1-21,-1 21,0-20,0-1,-21 21,42 0,1-42,20 106,-20-63,20-22,-21 21,1 0,20 1,22-1,21 0,-22-20,1 20,-21-21,126 64,-63-64,21 0,0-21,1 21,-86-21,-42 0,22 0,41 0,-63 0,43 0,21-21,63 0,21-64,0 22,-42-43,149-212,-213 255,-21 21,1-22,20 22,1-1,-1 22,22-21,0 0,-43 20,-42 1,21 21,64-127,-43 85,0-22,1 1,-22 42,-21 0,21 21,21-64,-20 43,-22 0,21 21</inkml:trace>
  <inkml:trace contextRef="#ctx0" brushRef="#br0" timeOffset="9498.778">16213 12023,'64'-21,"-43"21,43-22,20 1,170-42,-190 42,-1-1,-42 22,1 0,-44 22,22-1,-21-21,21 21,0 0,-21 21,0 1,0 20,0-20,-1-1,1 0,0 1,21-22</inkml:trace>
  <inkml:trace contextRef="#ctx0" brushRef="#br0" timeOffset="19875.3549">13060 7514,'21'0,"21"21,0 1,-20-22,-1 0,0-22,42-20,-20-43,20 1,22-43,63-191,-84 234,-22-1,0 21,-21 43,-21 0</inkml:trace>
  <inkml:trace contextRef="#ctx0" brushRef="#br0" timeOffset="32992.2891">3323 6773,'21'-21,"85"-85,127-105,169-64,169-43,170-148,169 43,85-21,-21 41,1651-274,-1398 487,107 84,-22 106,106 84,-105 170,-65 212,-210-106,-552-148,-210-64,-128-64,0-84,42 64,86 84,20 21,-21 85,21 64,-126-43,-43-21,-21 42,63 403,-169-487,21-22,-21-42,0-42,0-21,0-43,0 0,0-20,21 20,-21 43,0 105,0 149,-84 126,-192 1250,213-1376,-1-43,1 0,21 1,-22-43,-21-64,1 64,-43 21,-106 170,127-318,-21-21,42-1,1 86,-1 63,43-191,-43 1,-42 105,-63 64,-1017 402,551-444,-339-43,212-21,-339-21,-1672-106,1757-85,21-106,85 64,126-105,318 126,106 42,127 22,149 0,41 42,43 0,21-22,-741-83,233-149,64-43,-64-20,63-22,-21-211,-423-847,720 995,63 105,-21 64,85 85,21 64,0 41,21-105,84-148,-84 232,0-20,0-1,0-106,0-20,0 190,0-128,-42 1,42 85,0 42,0-276,-21 255,21 21,0 0,0-106,0 21,0 85,0-106,0-22,0 86,0-85,0 63,0 64,0 63,-21-465,21 359,-22-20,22-1,0 43,-21-1,21-62,0 41,-21 22,21-22,0 22,0 21,-21-22,0 22,21 0,-21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</inkml:traceFormat>
        <inkml:channelProperties>
          <inkml:channelProperty channel="X" name="resolution" value="51.6129" units="1/cm"/>
          <inkml:channelProperty channel="Y" name="resolution" value="51.72414" units="1/cm"/>
        </inkml:channelProperties>
      </inkml:inkSource>
      <inkml:timestamp xml:id="ts0" timeString="2021-07-16T13:01:03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4995 3133,'-42'-21,"-1"-22,1 1,21 0,0 20,-22 1,-126-63,84 62,-42 1,43 0,-1 21,0 0,22 0,-1 0,1 0,42 0,0 0,21 21,-22-21,-105 64,-105 84,147-106,0 1,-21-1,85-21,0 0,0-21,21 21,0 1,0-44,0 1,0 0,0 0,0 0</inkml:trace>
  <inkml:trace contextRef="#ctx0" brushRef="#br0" timeOffset="1250.7064">3132 3006,'0'21,"0"0,0 0,0 0,0 1,0-1,0 0,0 0,0 0,0 0,22-21,-1 22,0-22,0 0,0 21,64-21,-43 0,-21 0,1 0,-1 0</inkml:trace>
  <inkml:trace contextRef="#ctx0" brushRef="#br0" timeOffset="9628.75">20553 2032,'21'0,"0"0,21 0,-21 0,1 0,-1 0,0 0,0 0,0 0,0 0</inkml:trace>
  <inkml:trace contextRef="#ctx0" brushRef="#br0" timeOffset="11575.2943">18902 2836,'21'0,"21"0,-21 0,22 0,-22 0,0 0</inkml:trace>
  <inkml:trace contextRef="#ctx0" brushRef="#br0" timeOffset="14979.5006">18902 2858,'21'0,"0"0,0 0,0 0,0 0,22 0,84 0,-64 0,43 0,-21 0,-1 0,1 0,0 0,-43 0,127 0,-105 0,-22 0,1 0,41 0,1 0,148 0,-127 0,-1 0,1 0,42 0,-21 0,-42 0,-21 0,84 0,-127 0,21 0,1 0,20 21,-21-21,-20 0,-1 0,0 0,0 0,0 0,0 0,43 0,-22 0,22 0</inkml:trace>
  <inkml:trace contextRef="#ctx0" brushRef="#br0" timeOffset="18286.7262">18902 2011,'0'-21,"21"21,0 0,0 0,0 0,43 0,-22 0,-21 0,22 0,-1 0,0 0,22 0,-1 0,1 0,63 0,-64 0,1 0,-22 0,22 0,-1 0,1 0,-43 0,42 0,85-21,-126 21,41 0,-21 0,1 0,-1 0,-21 0,0 0,22 0,-22 0,21 0,-21 0,43 0,-22 0,1 0,-22 0,21 0,-21 0,22 0,-1 0,-21 0,21 0,1 0,-22 0,21 0,-21 0,1 0,41 0,-21 0,-20 21,-1-21,21 0,0 0,22 0,-22 0,-21 0,22 0,-22 0,0 0,21 0,-20 0,-1 0,42 0,-20 0,20 0,-42 0,0 0,1 0,-1 0,0 0,0 0,21-21,1 21,-22 0,0-22,0 22,22 0,-22 0</inkml:trace>
  <inkml:trace contextRef="#ctx0" brushRef="#br0" timeOffset="23659.4704">18351 1101,'21'42,"106"43,-84-64,20 21,-42-21,43 1,-22-22,22 21,-43 21,42-21,64 85,-63-85,-22 0,-21 1,43 20,-22-21,1 0,-22 0,0-21,21 22,22-1,-22-21,-21 21,0 0,22 0,20-21,-42 21,43 1,84 20,-84-21,-43 0,21-21,0 0,1 21,-43 1,42-1,-21 0,0 0,1 0,41 0,-63 1,42-22,-20 21,-22 0,42 0,-21-21,21 21,-42 0,22-21</inkml:trace>
  <inkml:trace contextRef="#ctx0" brushRef="#br0" timeOffset="25669.0026">20299 1884,'0'21,"0"0,0 0,0 1,0-1,21-21,0 42,-21-21,21-21,0 21,-21 1,0-1,21-21,-21 21,22 0,-1-21,-21 21,-21-21,-1 0,1 0,0 0,-21 0,21 0,-22 21,1-21,21 0</inkml:trace>
  <inkml:trace contextRef="#ctx0" brushRef="#br0" timeOffset="33939.0706">6456 7789,'21'0,"85"0,-43 0,22 0,-22 0,1 0,-1 0,1 0,-22 0</inkml:trace>
  <inkml:trace contextRef="#ctx0" brushRef="#br0" timeOffset="38493.0047">6456 6710,'0'-21,"21"21,0 0,0 0,85 0,-64 0,1 0,-22 21,21 0,0 0,1 0,-22 1,0-22,0 0,0 42,-21-21,22 0,20 22,-21-1,-21-21,21 0,-21 0,21 1,-21-1,22 0,-22 21,0-21,0 1,0 20,0-21,0 0,0 0,0 1,0-1,0 0,0 21,0 1,0 20,0-42,0 0,0 1,0 20,0-21,0 0,0 0,0 22,0-22,0 0,-22-21,22 21,-42 22,-85 41,85-41,21-22,-1-21,22 21,-21-21,-42 0,-107 0,107 0,42 0,-22 0,22 0,21-21,0 0,-21-43,21 43,-21 0,21 0,0-1,0 1,-21 0,21 0,0 0,0 0,0-1,0 1,0 0,0 0,-21-21,21 20,0-41,0 42,0-22,0 1,0 21,0-21,0 20,0 1,0 0,0 0,0 0,0 0,0-1,0-20,21-21,-21-1,0 22,0 21,0-1,0 1,21-21,0 0,-21 20</inkml:trace>
  <inkml:trace contextRef="#ctx0" brushRef="#br0" timeOffset="60240.9262">22246 2286,'42'0,"-42"21,21 0,1-21,20 64,-42-43,21 0,-21 0,0 1,0-1,0 0,0 0,0 0,0 0,-21 1,0-1,21 0,-21 0,21 0,0 0,0 1,-22 20,22-21,-21-21,21 21,-21 0,21 1,-21-22,-21 0,20-43,22 22,-42 21,42-21,-21 21,21-21,0 0,0-22,-21 22,0 0,21 0,0 0,0-1,-22 22,22-42,-21-21,21 41,0 1,0-21,0 21,0-22,21 43,1 0,20 0,0 0,-21 0,22 0,-22 0,21 0,-21 0,1 0</inkml:trace>
  <inkml:trace contextRef="#ctx0" brushRef="#br0" timeOffset="63461.1702">17864 6371,'-42'21,"-43"-21,22 22,-1-1,-20 0,84 0,-21-21,21 21,0 22,-43-1,1 0,-43 43,64-43,0-42,21 21,-21-21,0 22,-1 41,1-21,0 1,0 20,0-20,-22 41,43-63,0 22,-21-1,21-21,-21 0,21 22,0-22,0 0,0 0,21-21,0 21,1-21,20 0,-21 0,21 0,-20 0,83-21,-83 0,-1 0,21 21,-42-21,21 0,22-1,-22 1,21-21,-21 21,43-43,-43 22,21 21,-42-22,21 43,-21-21,0 0,0-21,0-1,0-20,0 42,0-22,0 22,0 0,0 0,-21 0,0 0,21-1,-21 22,0 0,0-42,21 21,-22 21</inkml:trace>
  <inkml:trace contextRef="#ctx0" brushRef="#br0" timeOffset="66021.5731">21463 3154,'21'21,"-21"0,42 22,-21-22,1 0,-1 0,42 21,-20-20,-43-1,21-21,0 0,0 0,0 0,-21-21,85-43,-64 43,0 21,-21-21,21 21,-21-21,22 21</inkml:trace>
  <inkml:trace contextRef="#ctx0" brushRef="#br0" timeOffset="67609.2012">21336 4868,'21'0,"21"0,43 64,-43-43,1-21,-43 21,21-21,0 0,42-63,-20 20,-1 1,-21 21,64-64,-43 64,-21 0,-21 0,22 21</inkml:trace>
  <inkml:trace contextRef="#ctx0" brushRef="#br0" timeOffset="71225.8358">2370 11028,'43'0,"41"0,128 0,-148 0,20 0,1 0,-22 0,1 0,-43 0,85 0,-85 0,21 21,-20-21,20 0,0 21,-21-21,128 0,-128 0,21 0,-21 0</inkml:trace>
  <inkml:trace contextRef="#ctx0" brushRef="#br0" timeOffset="72427.4903">5228 11091,'63'0,"22"0,-21 0,-1 0,22 0,-1 0,1 0,21 0,-85 0,0 0,22 0,-22 0,21-21,-21 21,22 0,-22 0</inkml:trace>
  <inkml:trace contextRef="#ctx0" brushRef="#br0" timeOffset="75313.7092">18478 3620,'21'0,"22"0,-22 0,0 0,0 0,0 0,1 0,20 0,-21 0</inkml:trace>
  <inkml:trace contextRef="#ctx0" brushRef="#br0" timeOffset="77988.4848">18521 5271,'42'0,"21"-22,107 1,-86 21,-41-21,41 0,1 21,0 0,21-21,-22 21,1-21,0 21,20 0,-83 0,-1 0,0 0,0 0,0 0,22 0,20 0,-42-22,22 22,-1 0,0 0,-21 0,22 0,-1 0,85-21,-85 0,1 21,-22 0</inkml:trace>
  <inkml:trace contextRef="#ctx0" brushRef="#br0" timeOffset="80209.6441">20108 5990,'127'0,"-63"0,41 0,-20 0,21 0,0 0,0 0,21 0,42 0,85 0,402 0,-402 0,106 0,-64 0,-126 0,-22 0,-42 0,-22 0,22 0,42 0,170 0,-191 0,-43 0,-41-21,-1 21,0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412-9DFA-42F9-9254-5F7433F78A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CFC1-B9C2-47F8-8177-2BAECCCC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0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412-9DFA-42F9-9254-5F7433F78A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CFC1-B9C2-47F8-8177-2BAECCCC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412-9DFA-42F9-9254-5F7433F78A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CFC1-B9C2-47F8-8177-2BAECCCC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412-9DFA-42F9-9254-5F7433F78A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CFC1-B9C2-47F8-8177-2BAECCCC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3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412-9DFA-42F9-9254-5F7433F78A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CFC1-B9C2-47F8-8177-2BAECCCC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3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412-9DFA-42F9-9254-5F7433F78A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CFC1-B9C2-47F8-8177-2BAECCCC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412-9DFA-42F9-9254-5F7433F78A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CFC1-B9C2-47F8-8177-2BAECCCC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2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412-9DFA-42F9-9254-5F7433F78A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CFC1-B9C2-47F8-8177-2BAECCCC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412-9DFA-42F9-9254-5F7433F78A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CFC1-B9C2-47F8-8177-2BAECCCC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0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412-9DFA-42F9-9254-5F7433F78A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CFC1-B9C2-47F8-8177-2BAECCCC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412-9DFA-42F9-9254-5F7433F78A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FCFC1-B9C2-47F8-8177-2BAECCCC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1D412-9DFA-42F9-9254-5F7433F78A4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CFC1-B9C2-47F8-8177-2BAECCCC4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3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diagramLayout" Target="../diagrams/layout2.xml"/><Relationship Id="rId7" Type="http://schemas.openxmlformats.org/officeDocument/2006/relationships/customXml" Target="../ink/ink5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diagramLayout" Target="../diagrams/layout3.xml"/><Relationship Id="rId7" Type="http://schemas.openxmlformats.org/officeDocument/2006/relationships/customXml" Target="../ink/ink7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Futura Bk BT" pitchFamily="34" charset="0"/>
              </a:rPr>
              <a:t>PHP - OOP</a:t>
            </a:r>
            <a:endParaRPr lang="en-US" dirty="0">
              <a:latin typeface="Futura Bk B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Futura Bk BT" pitchFamily="34" charset="0"/>
              </a:rPr>
              <a:t>HASAN</a:t>
            </a:r>
          </a:p>
          <a:p>
            <a:r>
              <a:rPr lang="en-US" dirty="0" smtClean="0">
                <a:latin typeface="Futura Bk BT" pitchFamily="34" charset="0"/>
              </a:rPr>
              <a:t>=|Be yourself!|=</a:t>
            </a:r>
            <a:endParaRPr lang="en-US" dirty="0">
              <a:latin typeface="Futura Bk BT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0440" y="358200"/>
              <a:ext cx="7909920" cy="5684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348840"/>
                <a:ext cx="7928640" cy="57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4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07" y="5469353"/>
            <a:ext cx="1120073" cy="11200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89" y="5469353"/>
            <a:ext cx="1049753" cy="10497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73" y="5469353"/>
            <a:ext cx="1119200" cy="8020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07" y="5469353"/>
            <a:ext cx="1057200" cy="10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94" y="685800"/>
            <a:ext cx="5905500" cy="4581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1406312" y="2468730"/>
            <a:ext cx="3828292" cy="10156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Dosis ExtraLight" pitchFamily="2" charset="0"/>
              </a:rPr>
              <a:t>Time to code</a:t>
            </a:r>
            <a:endParaRPr lang="en-US" sz="6000" dirty="0">
              <a:solidFill>
                <a:schemeClr val="bg1"/>
              </a:solidFill>
              <a:latin typeface="Dosis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63198"/>
            <a:ext cx="2667000" cy="266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4" t="30836" r="13564" b="25345"/>
          <a:stretch/>
        </p:blipFill>
        <p:spPr>
          <a:xfrm>
            <a:off x="6096000" y="0"/>
            <a:ext cx="3048000" cy="31347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4" t="21106" r="27255" b="41917"/>
          <a:stretch/>
        </p:blipFill>
        <p:spPr>
          <a:xfrm>
            <a:off x="205740" y="3772870"/>
            <a:ext cx="2994660" cy="3027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3205" y="3126539"/>
            <a:ext cx="1819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Futura Bk BT" pitchFamily="34" charset="0"/>
              </a:rPr>
              <a:t>DANA</a:t>
            </a:r>
          </a:p>
          <a:p>
            <a:pPr algn="ctr"/>
            <a:r>
              <a:rPr lang="en-US" dirty="0" smtClean="0">
                <a:latin typeface="Futura Bk BT" pitchFamily="34" charset="0"/>
              </a:rPr>
              <a:t>081315269591</a:t>
            </a:r>
            <a:endParaRPr lang="en-US" dirty="0">
              <a:latin typeface="Futura Bk B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2039" y="1116867"/>
            <a:ext cx="352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Futura Bk BT" pitchFamily="34" charset="0"/>
              </a:rPr>
              <a:t>s</a:t>
            </a:r>
            <a:r>
              <a:rPr lang="en-US" dirty="0" smtClean="0">
                <a:latin typeface="Futura Bk BT" pitchFamily="34" charset="0"/>
              </a:rPr>
              <a:t>aweria.co/</a:t>
            </a:r>
            <a:r>
              <a:rPr lang="en-US" dirty="0" err="1" smtClean="0">
                <a:latin typeface="Futura Bk BT" pitchFamily="34" charset="0"/>
              </a:rPr>
              <a:t>sobatngodingpemula</a:t>
            </a:r>
            <a:endParaRPr lang="en-US" dirty="0">
              <a:latin typeface="Futura Bk B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10135" y="3084436"/>
            <a:ext cx="1819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Futura Bk BT" pitchFamily="34" charset="0"/>
              </a:rPr>
              <a:t>OVO</a:t>
            </a:r>
          </a:p>
          <a:p>
            <a:pPr algn="ctr"/>
            <a:r>
              <a:rPr lang="en-US" dirty="0" smtClean="0">
                <a:latin typeface="Futura Bk BT" pitchFamily="34" charset="0"/>
              </a:rPr>
              <a:t>081315269591</a:t>
            </a:r>
            <a:endParaRPr lang="en-US" dirty="0">
              <a:latin typeface="Futura Bk B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8600" y="6018831"/>
            <a:ext cx="5105400" cy="8382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Futura Bk BT" pitchFamily="34" charset="0"/>
              </a:rPr>
              <a:t>Buy me a coffee?</a:t>
            </a:r>
            <a:endParaRPr lang="en-US" sz="3200" dirty="0">
              <a:latin typeface="Futura Bk BT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4" y="5791200"/>
            <a:ext cx="548635" cy="98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4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200400"/>
            <a:ext cx="9144000" cy="365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828800" y="457200"/>
            <a:ext cx="5486400" cy="5486400"/>
          </a:xfrm>
          <a:prstGeom prst="ellipse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Futura Bk BT" pitchFamily="34" charset="0"/>
              </a:rPr>
              <a:t>THANK YOU</a:t>
            </a:r>
            <a:endParaRPr lang="en-US" sz="4800" dirty="0">
              <a:latin typeface="Futura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-6348228" y="-7083970"/>
            <a:ext cx="14020800" cy="14020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 smtClean="0">
              <a:latin typeface="Futura Bk BT" pitchFamily="34" charset="0"/>
            </a:endParaRPr>
          </a:p>
          <a:p>
            <a:pPr algn="ctr"/>
            <a:endParaRPr lang="en-US" sz="4800" dirty="0">
              <a:latin typeface="Futura Bk BT" pitchFamily="34" charset="0"/>
            </a:endParaRPr>
          </a:p>
          <a:p>
            <a:pPr algn="r"/>
            <a:r>
              <a:rPr lang="en-US" sz="4800" dirty="0" smtClean="0">
                <a:latin typeface="Futura Bk BT" pitchFamily="34" charset="0"/>
              </a:rPr>
              <a:t>OOP STANDS FOR</a:t>
            </a:r>
            <a:endParaRPr lang="en-US" sz="4800" dirty="0">
              <a:latin typeface="Futura Bk B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4796" y="4721205"/>
            <a:ext cx="373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Futura Bk BT" pitchFamily="34" charset="0"/>
              </a:rPr>
              <a:t>Object Oriented Programming</a:t>
            </a:r>
            <a:endParaRPr lang="en-US" sz="4400" dirty="0">
              <a:latin typeface="Futura Bk BT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62760" y="1181160"/>
              <a:ext cx="8458560" cy="5654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1171800"/>
                <a:ext cx="8477280" cy="56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45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5549463 w 9144000"/>
              <a:gd name="connsiteY0" fmla="*/ 2711669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5549463 w 9144000"/>
              <a:gd name="connsiteY4" fmla="*/ 27116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5549463" y="2711669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5549463" y="271166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762000"/>
            <a:ext cx="646099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Futura Bk BT" pitchFamily="34" charset="0"/>
              </a:rPr>
              <a:t>Procedural programming</a:t>
            </a:r>
            <a:r>
              <a:rPr lang="en-US" sz="4000" dirty="0" smtClean="0">
                <a:solidFill>
                  <a:srgbClr val="0070C0"/>
                </a:solidFill>
                <a:latin typeface="Futura Bk BT" pitchFamily="34" charset="0"/>
              </a:rPr>
              <a:t> is 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Futura Bk BT" pitchFamily="34" charset="0"/>
              </a:rPr>
              <a:t>about writing procedures 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Futura Bk BT" pitchFamily="34" charset="0"/>
              </a:rPr>
              <a:t>or functions that 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Futura Bk BT" pitchFamily="34" charset="0"/>
              </a:rPr>
              <a:t>perform operations </a:t>
            </a:r>
          </a:p>
          <a:p>
            <a:r>
              <a:rPr lang="en-US" sz="4000" dirty="0" smtClean="0">
                <a:solidFill>
                  <a:srgbClr val="0070C0"/>
                </a:solidFill>
                <a:latin typeface="Futura Bk BT" pitchFamily="34" charset="0"/>
              </a:rPr>
              <a:t>on the data.</a:t>
            </a:r>
            <a:endParaRPr lang="en-US" sz="4000" dirty="0">
              <a:solidFill>
                <a:srgbClr val="0070C0"/>
              </a:solidFill>
              <a:latin typeface="Futura Bk B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0072" y="4057233"/>
            <a:ext cx="662392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smtClean="0">
                <a:solidFill>
                  <a:srgbClr val="FFFF00"/>
                </a:solidFill>
                <a:latin typeface="Futura Bk BT" pitchFamily="34" charset="0"/>
              </a:rPr>
              <a:t>object-oriented </a:t>
            </a:r>
          </a:p>
          <a:p>
            <a:pPr algn="r"/>
            <a:r>
              <a:rPr lang="en-US" sz="4000" dirty="0" smtClean="0">
                <a:solidFill>
                  <a:srgbClr val="FFFF00"/>
                </a:solidFill>
                <a:latin typeface="Futura Bk BT" pitchFamily="34" charset="0"/>
              </a:rPr>
              <a:t>programming </a:t>
            </a:r>
            <a:r>
              <a:rPr lang="en-US" sz="4000" dirty="0" smtClean="0">
                <a:solidFill>
                  <a:schemeClr val="bg1"/>
                </a:solidFill>
                <a:latin typeface="Futura Bk BT" pitchFamily="34" charset="0"/>
              </a:rPr>
              <a:t>is about </a:t>
            </a:r>
          </a:p>
          <a:p>
            <a:pPr algn="r"/>
            <a:r>
              <a:rPr lang="en-US" sz="4000" dirty="0" smtClean="0">
                <a:solidFill>
                  <a:schemeClr val="bg1"/>
                </a:solidFill>
                <a:latin typeface="Futura Bk BT" pitchFamily="34" charset="0"/>
              </a:rPr>
              <a:t>creating objects that contain </a:t>
            </a:r>
          </a:p>
          <a:p>
            <a:pPr algn="r"/>
            <a:r>
              <a:rPr lang="en-US" sz="4000" dirty="0" smtClean="0">
                <a:solidFill>
                  <a:schemeClr val="bg1"/>
                </a:solidFill>
                <a:latin typeface="Futura Bk BT" pitchFamily="34" charset="0"/>
              </a:rPr>
              <a:t>both data and functions.</a:t>
            </a:r>
            <a:endParaRPr lang="en-US" sz="4000" dirty="0">
              <a:solidFill>
                <a:schemeClr val="bg1"/>
              </a:solidFill>
              <a:latin typeface="Futura Bk B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9377117">
            <a:off x="-189376" y="4995077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Futura Bk BT" pitchFamily="34" charset="0"/>
              </a:rPr>
              <a:t>Difference </a:t>
            </a:r>
            <a:r>
              <a:rPr lang="en-US" sz="3200" dirty="0" smtClean="0">
                <a:solidFill>
                  <a:srgbClr val="FFC000"/>
                </a:solidFill>
                <a:latin typeface="Futura Bk BT" pitchFamily="34" charset="0"/>
              </a:rPr>
              <a:t>between</a:t>
            </a:r>
            <a:endParaRPr lang="en-US" sz="3200" dirty="0">
              <a:solidFill>
                <a:srgbClr val="FFC000"/>
              </a:solidFill>
              <a:latin typeface="Futura Bk BT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5120" y="144720"/>
              <a:ext cx="8725320" cy="64774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135360"/>
                <a:ext cx="8744040" cy="64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73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6433991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31" y="1828800"/>
            <a:ext cx="5029200" cy="5029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31531" y="0"/>
            <a:ext cx="9175531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Futura Bk BT" pitchFamily="34" charset="0"/>
              </a:rPr>
              <a:t>Advantages of OOP</a:t>
            </a:r>
            <a:endParaRPr lang="en-US" sz="3200" b="1" dirty="0">
              <a:latin typeface="Futura Bk BT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754200" y="122040"/>
              <a:ext cx="6888960" cy="4572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4840" y="112680"/>
                <a:ext cx="6907680" cy="45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05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8374750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2095560" y="1371600"/>
              <a:ext cx="6096240" cy="3475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6200" y="1362240"/>
                <a:ext cx="6114960" cy="349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56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766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Wave 3"/>
          <p:cNvSpPr/>
          <p:nvPr/>
        </p:nvSpPr>
        <p:spPr>
          <a:xfrm>
            <a:off x="0" y="2400300"/>
            <a:ext cx="9144000" cy="2057400"/>
          </a:xfrm>
          <a:prstGeom prst="wave">
            <a:avLst>
              <a:gd name="adj1" fmla="val 20000"/>
              <a:gd name="adj2" fmla="val -1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Futura Bk BT" pitchFamily="34" charset="0"/>
              </a:rPr>
              <a:t>Template / </a:t>
            </a:r>
            <a:r>
              <a:rPr lang="en-US" sz="2800" dirty="0" err="1" smtClean="0">
                <a:solidFill>
                  <a:srgbClr val="0070C0"/>
                </a:solidFill>
                <a:latin typeface="Futura Bk BT" pitchFamily="34" charset="0"/>
              </a:rPr>
              <a:t>sebuah</a:t>
            </a:r>
            <a:r>
              <a:rPr lang="en-US" sz="2800" dirty="0" smtClean="0">
                <a:solidFill>
                  <a:srgbClr val="0070C0"/>
                </a:solidFill>
                <a:latin typeface="Futura Bk BT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Futura Bk BT" pitchFamily="34" charset="0"/>
              </a:rPr>
              <a:t>kerangka</a:t>
            </a:r>
            <a:r>
              <a:rPr lang="en-US" sz="2800" dirty="0" smtClean="0">
                <a:solidFill>
                  <a:srgbClr val="0070C0"/>
                </a:solidFill>
                <a:latin typeface="Futura Bk BT" pitchFamily="34" charset="0"/>
              </a:rPr>
              <a:t> </a:t>
            </a:r>
          </a:p>
          <a:p>
            <a:pPr algn="ctr"/>
            <a:r>
              <a:rPr lang="en-US" sz="2800" dirty="0" err="1" smtClean="0">
                <a:solidFill>
                  <a:srgbClr val="0070C0"/>
                </a:solidFill>
                <a:latin typeface="Futura Bk BT" pitchFamily="34" charset="0"/>
              </a:rPr>
              <a:t>dari</a:t>
            </a:r>
            <a:r>
              <a:rPr lang="en-US" sz="2800" dirty="0" smtClean="0">
                <a:solidFill>
                  <a:srgbClr val="0070C0"/>
                </a:solidFill>
                <a:latin typeface="Futura Bk BT" pitchFamily="34" charset="0"/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  <a:latin typeface="Futura Bk BT" pitchFamily="34" charset="0"/>
              </a:rPr>
              <a:t>suatu</a:t>
            </a:r>
            <a:r>
              <a:rPr lang="en-US" sz="2800" dirty="0" smtClean="0">
                <a:solidFill>
                  <a:srgbClr val="0070C0"/>
                </a:solidFill>
                <a:latin typeface="Futura Bk BT" pitchFamily="34" charset="0"/>
              </a:rPr>
              <a:t> object.</a:t>
            </a:r>
            <a:endParaRPr lang="en-US" sz="2800" dirty="0">
              <a:solidFill>
                <a:srgbClr val="0070C0"/>
              </a:solidFill>
              <a:latin typeface="Futura Bk B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04800"/>
            <a:ext cx="178281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Futura Bk BT" pitchFamily="34" charset="0"/>
              </a:rPr>
              <a:t>CLASS</a:t>
            </a:r>
            <a:endParaRPr lang="en-US" sz="4000" b="1" dirty="0">
              <a:solidFill>
                <a:srgbClr val="0070C0"/>
              </a:solidFill>
              <a:latin typeface="Futura Bk B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38" y="5772219"/>
            <a:ext cx="6499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  <a:latin typeface="Futura Bk BT" pitchFamily="34" charset="0"/>
              </a:rPr>
              <a:t>Mendefinisikan</a:t>
            </a:r>
            <a:r>
              <a:rPr lang="en-US" sz="3200" dirty="0" smtClean="0">
                <a:solidFill>
                  <a:schemeClr val="bg1"/>
                </a:solidFill>
                <a:latin typeface="Futura Bk BT" pitchFamily="34" charset="0"/>
              </a:rPr>
              <a:t> Object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err="1" smtClean="0">
                <a:solidFill>
                  <a:schemeClr val="bg1"/>
                </a:solidFill>
                <a:latin typeface="Futura Bk BT" pitchFamily="34" charset="0"/>
              </a:rPr>
              <a:t>Menyimpan</a:t>
            </a:r>
            <a:r>
              <a:rPr lang="en-US" sz="3200" dirty="0" smtClean="0">
                <a:solidFill>
                  <a:schemeClr val="bg1"/>
                </a:solidFill>
                <a:latin typeface="Futura Bk BT" pitchFamily="34" charset="0"/>
              </a:rPr>
              <a:t> Property </a:t>
            </a:r>
            <a:r>
              <a:rPr lang="en-US" sz="3200" dirty="0" err="1" smtClean="0">
                <a:solidFill>
                  <a:schemeClr val="bg1"/>
                </a:solidFill>
                <a:latin typeface="Futura Bk BT" pitchFamily="34" charset="0"/>
              </a:rPr>
              <a:t>dan</a:t>
            </a:r>
            <a:r>
              <a:rPr lang="en-US" sz="3200" dirty="0" smtClean="0">
                <a:solidFill>
                  <a:schemeClr val="bg1"/>
                </a:solidFill>
                <a:latin typeface="Futura Bk BT" pitchFamily="34" charset="0"/>
              </a:rPr>
              <a:t> Method</a:t>
            </a:r>
            <a:endParaRPr lang="en-US" sz="3200" dirty="0">
              <a:solidFill>
                <a:schemeClr val="bg1"/>
              </a:solidFill>
              <a:latin typeface="Futura Bk BT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548960" y="5798880"/>
              <a:ext cx="2370240" cy="830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9600" y="5789520"/>
                <a:ext cx="2388960" cy="84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82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0733042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1196280" y="1127880"/>
              <a:ext cx="7010640" cy="4656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86920" y="1118520"/>
                <a:ext cx="7029360" cy="46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36786"/>
            <a:ext cx="9144000" cy="69105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4256"/>
            <a:ext cx="2579633" cy="343951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1676400" y="2209800"/>
            <a:ext cx="2819400" cy="1224456"/>
          </a:xfrm>
          <a:prstGeom prst="wedgeRectCallout">
            <a:avLst>
              <a:gd name="adj1" fmla="val -30339"/>
              <a:gd name="adj2" fmla="val 1281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Futura Bk BT" pitchFamily="34" charset="0"/>
              </a:rPr>
              <a:t>May I see how to create a class?</a:t>
            </a:r>
            <a:endParaRPr lang="en-US" sz="2800" dirty="0">
              <a:solidFill>
                <a:srgbClr val="0070C0"/>
              </a:solidFill>
              <a:latin typeface="Futura Bk B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134728"/>
            <a:ext cx="2133599" cy="3570877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4724400" y="1597572"/>
            <a:ext cx="2819400" cy="1224456"/>
          </a:xfrm>
          <a:prstGeom prst="wedgeRectCallout">
            <a:avLst>
              <a:gd name="adj1" fmla="val 41796"/>
              <a:gd name="adj2" fmla="val 1951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Futura Bk BT" pitchFamily="34" charset="0"/>
              </a:rPr>
              <a:t>Yes, of course! You can!</a:t>
            </a:r>
            <a:endParaRPr lang="en-US" sz="2800" dirty="0">
              <a:solidFill>
                <a:srgbClr val="0070C0"/>
              </a:solidFill>
              <a:latin typeface="Futura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3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05000"/>
            <a:ext cx="3262313" cy="45195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143000"/>
            <a:ext cx="2438400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utura Bk BT" pitchFamily="34" charset="0"/>
              </a:rPr>
              <a:t>Class keyword</a:t>
            </a:r>
            <a:endParaRPr lang="en-US" dirty="0">
              <a:latin typeface="Futura Bk B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151993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Futura Bk BT" pitchFamily="34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utura Bk BT" pitchFamily="34" charset="0"/>
              </a:rPr>
              <a:t>Curly Bracket {}</a:t>
            </a:r>
            <a:endParaRPr lang="en-US" dirty="0">
              <a:latin typeface="Futura Bk B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533" y="2987545"/>
            <a:ext cx="298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Futura Bk BT" pitchFamily="34" charset="0"/>
              </a:rPr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Futura Bk BT" pitchFamily="34" charset="0"/>
              </a:rPr>
              <a:t>Curly Bracket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Futura Bk BT" pitchFamily="34" charset="0"/>
              </a:rPr>
              <a:t>Property &amp; Method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81335"/>
            <a:ext cx="2895599" cy="20313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utura Bk BT" pitchFamily="34" charset="0"/>
              </a:rPr>
              <a:t>Class </a:t>
            </a:r>
            <a:r>
              <a:rPr lang="en-US" dirty="0" err="1" smtClean="0">
                <a:solidFill>
                  <a:srgbClr val="FF0000"/>
                </a:solidFill>
                <a:latin typeface="Futura Bk BT" pitchFamily="34" charset="0"/>
              </a:rPr>
              <a:t>namaClass</a:t>
            </a:r>
            <a:r>
              <a:rPr lang="en-US" dirty="0" smtClean="0">
                <a:latin typeface="Futura Bk BT" pitchFamily="34" charset="0"/>
              </a:rPr>
              <a:t>{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latin typeface="Futura Bk BT" pitchFamily="34" charset="0"/>
              </a:rPr>
              <a:t>	$property;</a:t>
            </a:r>
          </a:p>
          <a:p>
            <a:pPr>
              <a:tabLst>
                <a:tab pos="457200" algn="l"/>
              </a:tabLst>
            </a:pPr>
            <a:endParaRPr lang="en-US" dirty="0">
              <a:latin typeface="Futura Bk BT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latin typeface="Futura Bk BT" pitchFamily="34" charset="0"/>
              </a:rPr>
              <a:t>	method(){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Futura Bk BT" pitchFamily="34" charset="0"/>
              </a:rPr>
              <a:t>	</a:t>
            </a:r>
            <a:r>
              <a:rPr lang="en-US" dirty="0" smtClean="0">
                <a:latin typeface="Futura Bk BT" pitchFamily="34" charset="0"/>
              </a:rPr>
              <a:t>	//code goes here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Futura Bk BT" pitchFamily="34" charset="0"/>
              </a:rPr>
              <a:t>	</a:t>
            </a:r>
            <a:r>
              <a:rPr lang="en-US" dirty="0" smtClean="0">
                <a:latin typeface="Futura Bk BT" pitchFamily="34" charset="0"/>
              </a:rPr>
              <a:t>}</a:t>
            </a:r>
            <a:endParaRPr lang="en-US" dirty="0">
              <a:latin typeface="Futura Bk BT" pitchFamily="34" charset="0"/>
            </a:endParaRPr>
          </a:p>
          <a:p>
            <a:r>
              <a:rPr lang="en-US" dirty="0" smtClean="0">
                <a:latin typeface="Futura Bk BT" pitchFamily="34" charset="0"/>
              </a:rPr>
              <a:t>}</a:t>
            </a:r>
            <a:endParaRPr lang="en-US" dirty="0">
              <a:latin typeface="Futura Bk BT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853200" y="396360"/>
              <a:ext cx="7909920" cy="35967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3840" y="387000"/>
                <a:ext cx="7928640" cy="36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06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130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PHP - 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PHP</dc:title>
  <dc:creator>HP</dc:creator>
  <cp:lastModifiedBy>HP</cp:lastModifiedBy>
  <cp:revision>6</cp:revision>
  <dcterms:created xsi:type="dcterms:W3CDTF">2021-07-16T09:26:16Z</dcterms:created>
  <dcterms:modified xsi:type="dcterms:W3CDTF">2021-07-16T13:31:16Z</dcterms:modified>
</cp:coreProperties>
</file>