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3.xml" ContentType="application/inkml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590" y="-15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1D32AC0-0CC6-4E96-B462-9D7AED3E5678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50D9B66-81F0-4B56-AC7F-463E62E3A1D6}">
      <dgm:prSet phldrT="[Text]"/>
      <dgm:spPr/>
      <dgm:t>
        <a:bodyPr/>
        <a:lstStyle/>
        <a:p>
          <a:r>
            <a:rPr lang="en-US" dirty="0" smtClean="0"/>
            <a:t>Modifies HTML element</a:t>
          </a:r>
          <a:endParaRPr lang="en-US" dirty="0"/>
        </a:p>
      </dgm:t>
    </dgm:pt>
    <dgm:pt modelId="{6D07F1C1-98C6-4A82-B28F-86E4432649F3}" type="parTrans" cxnId="{34A6C9B4-4321-43E2-97AF-9C82EDDDA196}">
      <dgm:prSet/>
      <dgm:spPr/>
      <dgm:t>
        <a:bodyPr/>
        <a:lstStyle/>
        <a:p>
          <a:endParaRPr lang="en-US"/>
        </a:p>
      </dgm:t>
    </dgm:pt>
    <dgm:pt modelId="{1029BC75-B479-4DD8-8E29-FDDD532FD94D}" type="sibTrans" cxnId="{34A6C9B4-4321-43E2-97AF-9C82EDDDA196}">
      <dgm:prSet/>
      <dgm:spPr/>
      <dgm:t>
        <a:bodyPr/>
        <a:lstStyle/>
        <a:p>
          <a:endParaRPr lang="en-US"/>
        </a:p>
      </dgm:t>
    </dgm:pt>
    <dgm:pt modelId="{BA643AB6-4208-40AD-9F15-C83CE10075C0}">
      <dgm:prSet phldrT="[Text]"/>
      <dgm:spPr/>
      <dgm:t>
        <a:bodyPr/>
        <a:lstStyle/>
        <a:p>
          <a:r>
            <a:rPr lang="en-US" dirty="0" smtClean="0"/>
            <a:t>Calculate number</a:t>
          </a:r>
          <a:endParaRPr lang="en-US" dirty="0"/>
        </a:p>
      </dgm:t>
    </dgm:pt>
    <dgm:pt modelId="{E6647426-08FA-49D5-840D-8DB6D0FE21E1}" type="parTrans" cxnId="{9D9ABB59-BA51-4097-8FAB-2207CC21E314}">
      <dgm:prSet/>
      <dgm:spPr/>
      <dgm:t>
        <a:bodyPr/>
        <a:lstStyle/>
        <a:p>
          <a:endParaRPr lang="en-US"/>
        </a:p>
      </dgm:t>
    </dgm:pt>
    <dgm:pt modelId="{1F85BAC7-8516-48BC-8EFD-BD1EAE0FAF36}" type="sibTrans" cxnId="{9D9ABB59-BA51-4097-8FAB-2207CC21E314}">
      <dgm:prSet/>
      <dgm:spPr/>
      <dgm:t>
        <a:bodyPr/>
        <a:lstStyle/>
        <a:p>
          <a:endParaRPr lang="en-US"/>
        </a:p>
      </dgm:t>
    </dgm:pt>
    <dgm:pt modelId="{D2A1D843-40BF-4B35-8716-A8DFECDC012F}">
      <dgm:prSet phldrT="[Text]"/>
      <dgm:spPr/>
      <dgm:t>
        <a:bodyPr/>
        <a:lstStyle/>
        <a:p>
          <a:r>
            <a:rPr lang="en-US" dirty="0" smtClean="0"/>
            <a:t>Create Object</a:t>
          </a:r>
          <a:endParaRPr lang="en-US" dirty="0"/>
        </a:p>
      </dgm:t>
    </dgm:pt>
    <dgm:pt modelId="{588F8A7D-73EC-49E8-8D72-1405586E590A}" type="parTrans" cxnId="{B32CE51E-1D60-4B6D-A4A6-8372000620BE}">
      <dgm:prSet/>
      <dgm:spPr/>
      <dgm:t>
        <a:bodyPr/>
        <a:lstStyle/>
        <a:p>
          <a:endParaRPr lang="en-US"/>
        </a:p>
      </dgm:t>
    </dgm:pt>
    <dgm:pt modelId="{3F68FC01-9CEC-4575-A05F-8E455DA42D27}" type="sibTrans" cxnId="{B32CE51E-1D60-4B6D-A4A6-8372000620BE}">
      <dgm:prSet/>
      <dgm:spPr/>
      <dgm:t>
        <a:bodyPr/>
        <a:lstStyle/>
        <a:p>
          <a:endParaRPr lang="en-US"/>
        </a:p>
      </dgm:t>
    </dgm:pt>
    <dgm:pt modelId="{1C343735-663E-446D-AE3E-82A601941AD9}" type="pres">
      <dgm:prSet presAssocID="{F1D32AC0-0CC6-4E96-B462-9D7AED3E5678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4993487-4645-4CAF-A1D7-DC21A7A3C05B}" type="pres">
      <dgm:prSet presAssocID="{A50D9B66-81F0-4B56-AC7F-463E62E3A1D6}" presName="parentLin" presStyleCnt="0"/>
      <dgm:spPr/>
    </dgm:pt>
    <dgm:pt modelId="{85D0C640-EC41-491C-BE69-BDB7236BD753}" type="pres">
      <dgm:prSet presAssocID="{A50D9B66-81F0-4B56-AC7F-463E62E3A1D6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8BE1BA86-66A3-44DC-AC84-C8B5B8655EBA}" type="pres">
      <dgm:prSet presAssocID="{A50D9B66-81F0-4B56-AC7F-463E62E3A1D6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9D12EE-B5C5-4A8D-977D-423C188A02B0}" type="pres">
      <dgm:prSet presAssocID="{A50D9B66-81F0-4B56-AC7F-463E62E3A1D6}" presName="negativeSpace" presStyleCnt="0"/>
      <dgm:spPr/>
    </dgm:pt>
    <dgm:pt modelId="{C56B7C2C-CE8E-46AD-8B1F-ECC40F5C25F7}" type="pres">
      <dgm:prSet presAssocID="{A50D9B66-81F0-4B56-AC7F-463E62E3A1D6}" presName="childText" presStyleLbl="conFgAcc1" presStyleIdx="0" presStyleCnt="3">
        <dgm:presLayoutVars>
          <dgm:bulletEnabled val="1"/>
        </dgm:presLayoutVars>
      </dgm:prSet>
      <dgm:spPr/>
    </dgm:pt>
    <dgm:pt modelId="{53B45E3C-CB9E-41DC-9022-BA8B826E899B}" type="pres">
      <dgm:prSet presAssocID="{1029BC75-B479-4DD8-8E29-FDDD532FD94D}" presName="spaceBetweenRectangles" presStyleCnt="0"/>
      <dgm:spPr/>
    </dgm:pt>
    <dgm:pt modelId="{B9A2E4E5-FA02-468A-AF0A-AB9C9AF2DB05}" type="pres">
      <dgm:prSet presAssocID="{BA643AB6-4208-40AD-9F15-C83CE10075C0}" presName="parentLin" presStyleCnt="0"/>
      <dgm:spPr/>
    </dgm:pt>
    <dgm:pt modelId="{86930ACC-9E93-4185-A7CC-FDC3398CAD9C}" type="pres">
      <dgm:prSet presAssocID="{BA643AB6-4208-40AD-9F15-C83CE10075C0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F33AE004-85C9-4CAA-9114-4169C75FCFF8}" type="pres">
      <dgm:prSet presAssocID="{BA643AB6-4208-40AD-9F15-C83CE10075C0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A1E432-188F-42DF-8BBE-2F2FD9D9FC57}" type="pres">
      <dgm:prSet presAssocID="{BA643AB6-4208-40AD-9F15-C83CE10075C0}" presName="negativeSpace" presStyleCnt="0"/>
      <dgm:spPr/>
    </dgm:pt>
    <dgm:pt modelId="{BCFF0485-56E0-42E1-865D-53F402F20DDE}" type="pres">
      <dgm:prSet presAssocID="{BA643AB6-4208-40AD-9F15-C83CE10075C0}" presName="childText" presStyleLbl="conFgAcc1" presStyleIdx="1" presStyleCnt="3">
        <dgm:presLayoutVars>
          <dgm:bulletEnabled val="1"/>
        </dgm:presLayoutVars>
      </dgm:prSet>
      <dgm:spPr/>
    </dgm:pt>
    <dgm:pt modelId="{0EE2C418-042D-4EC3-951F-48737C436F54}" type="pres">
      <dgm:prSet presAssocID="{1F85BAC7-8516-48BC-8EFD-BD1EAE0FAF36}" presName="spaceBetweenRectangles" presStyleCnt="0"/>
      <dgm:spPr/>
    </dgm:pt>
    <dgm:pt modelId="{E3F239F7-4DF6-481C-BFE5-313B9E0ADB6D}" type="pres">
      <dgm:prSet presAssocID="{D2A1D843-40BF-4B35-8716-A8DFECDC012F}" presName="parentLin" presStyleCnt="0"/>
      <dgm:spPr/>
    </dgm:pt>
    <dgm:pt modelId="{BC1FBE18-7423-40CF-8002-7A52B6A8FFE4}" type="pres">
      <dgm:prSet presAssocID="{D2A1D843-40BF-4B35-8716-A8DFECDC012F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BE663A5C-E281-4C23-BE12-9C6FD9259DC3}" type="pres">
      <dgm:prSet presAssocID="{D2A1D843-40BF-4B35-8716-A8DFECDC012F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00A55B4-F5D8-4BA4-A28B-9AD0435053B0}" type="pres">
      <dgm:prSet presAssocID="{D2A1D843-40BF-4B35-8716-A8DFECDC012F}" presName="negativeSpace" presStyleCnt="0"/>
      <dgm:spPr/>
    </dgm:pt>
    <dgm:pt modelId="{5483A66C-EC61-4854-9910-1A088FEEF8EF}" type="pres">
      <dgm:prSet presAssocID="{D2A1D843-40BF-4B35-8716-A8DFECDC012F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FF58AAB7-B1A0-4B53-8E07-0523D84089D3}" type="presOf" srcId="{F1D32AC0-0CC6-4E96-B462-9D7AED3E5678}" destId="{1C343735-663E-446D-AE3E-82A601941AD9}" srcOrd="0" destOrd="0" presId="urn:microsoft.com/office/officeart/2005/8/layout/list1"/>
    <dgm:cxn modelId="{9D9ABB59-BA51-4097-8FAB-2207CC21E314}" srcId="{F1D32AC0-0CC6-4E96-B462-9D7AED3E5678}" destId="{BA643AB6-4208-40AD-9F15-C83CE10075C0}" srcOrd="1" destOrd="0" parTransId="{E6647426-08FA-49D5-840D-8DB6D0FE21E1}" sibTransId="{1F85BAC7-8516-48BC-8EFD-BD1EAE0FAF36}"/>
    <dgm:cxn modelId="{34A6C9B4-4321-43E2-97AF-9C82EDDDA196}" srcId="{F1D32AC0-0CC6-4E96-B462-9D7AED3E5678}" destId="{A50D9B66-81F0-4B56-AC7F-463E62E3A1D6}" srcOrd="0" destOrd="0" parTransId="{6D07F1C1-98C6-4A82-B28F-86E4432649F3}" sibTransId="{1029BC75-B479-4DD8-8E29-FDDD532FD94D}"/>
    <dgm:cxn modelId="{CAD854DA-7A6D-431A-8C78-4ACC4206A65F}" type="presOf" srcId="{A50D9B66-81F0-4B56-AC7F-463E62E3A1D6}" destId="{8BE1BA86-66A3-44DC-AC84-C8B5B8655EBA}" srcOrd="1" destOrd="0" presId="urn:microsoft.com/office/officeart/2005/8/layout/list1"/>
    <dgm:cxn modelId="{5F2CF26E-37D3-4B06-978A-2EBCE4A4C486}" type="presOf" srcId="{BA643AB6-4208-40AD-9F15-C83CE10075C0}" destId="{F33AE004-85C9-4CAA-9114-4169C75FCFF8}" srcOrd="1" destOrd="0" presId="urn:microsoft.com/office/officeart/2005/8/layout/list1"/>
    <dgm:cxn modelId="{97D38088-83E9-41D3-B8DC-9AD0013CB080}" type="presOf" srcId="{D2A1D843-40BF-4B35-8716-A8DFECDC012F}" destId="{BE663A5C-E281-4C23-BE12-9C6FD9259DC3}" srcOrd="1" destOrd="0" presId="urn:microsoft.com/office/officeart/2005/8/layout/list1"/>
    <dgm:cxn modelId="{B32CE51E-1D60-4B6D-A4A6-8372000620BE}" srcId="{F1D32AC0-0CC6-4E96-B462-9D7AED3E5678}" destId="{D2A1D843-40BF-4B35-8716-A8DFECDC012F}" srcOrd="2" destOrd="0" parTransId="{588F8A7D-73EC-49E8-8D72-1405586E590A}" sibTransId="{3F68FC01-9CEC-4575-A05F-8E455DA42D27}"/>
    <dgm:cxn modelId="{AE971589-B89A-416D-B26E-CF679E7B9777}" type="presOf" srcId="{A50D9B66-81F0-4B56-AC7F-463E62E3A1D6}" destId="{85D0C640-EC41-491C-BE69-BDB7236BD753}" srcOrd="0" destOrd="0" presId="urn:microsoft.com/office/officeart/2005/8/layout/list1"/>
    <dgm:cxn modelId="{977268E1-55F4-4873-8EDA-309C982FF428}" type="presOf" srcId="{D2A1D843-40BF-4B35-8716-A8DFECDC012F}" destId="{BC1FBE18-7423-40CF-8002-7A52B6A8FFE4}" srcOrd="0" destOrd="0" presId="urn:microsoft.com/office/officeart/2005/8/layout/list1"/>
    <dgm:cxn modelId="{6AC9C200-77D9-4F12-BB81-6A38CA8774A8}" type="presOf" srcId="{BA643AB6-4208-40AD-9F15-C83CE10075C0}" destId="{86930ACC-9E93-4185-A7CC-FDC3398CAD9C}" srcOrd="0" destOrd="0" presId="urn:microsoft.com/office/officeart/2005/8/layout/list1"/>
    <dgm:cxn modelId="{53588C15-8D6F-4F70-AA13-36EBBDA4204F}" type="presParOf" srcId="{1C343735-663E-446D-AE3E-82A601941AD9}" destId="{A4993487-4645-4CAF-A1D7-DC21A7A3C05B}" srcOrd="0" destOrd="0" presId="urn:microsoft.com/office/officeart/2005/8/layout/list1"/>
    <dgm:cxn modelId="{781E209B-EA47-4404-99D9-5C7FD3A6EE2C}" type="presParOf" srcId="{A4993487-4645-4CAF-A1D7-DC21A7A3C05B}" destId="{85D0C640-EC41-491C-BE69-BDB7236BD753}" srcOrd="0" destOrd="0" presId="urn:microsoft.com/office/officeart/2005/8/layout/list1"/>
    <dgm:cxn modelId="{5FA950B0-8412-4CD8-A54A-FFB91A1383FD}" type="presParOf" srcId="{A4993487-4645-4CAF-A1D7-DC21A7A3C05B}" destId="{8BE1BA86-66A3-44DC-AC84-C8B5B8655EBA}" srcOrd="1" destOrd="0" presId="urn:microsoft.com/office/officeart/2005/8/layout/list1"/>
    <dgm:cxn modelId="{6B2152A8-6C3A-4A58-A9EE-186EA5CC4971}" type="presParOf" srcId="{1C343735-663E-446D-AE3E-82A601941AD9}" destId="{AC9D12EE-B5C5-4A8D-977D-423C188A02B0}" srcOrd="1" destOrd="0" presId="urn:microsoft.com/office/officeart/2005/8/layout/list1"/>
    <dgm:cxn modelId="{3129F108-D5BC-4196-A5B2-7D37F07E2148}" type="presParOf" srcId="{1C343735-663E-446D-AE3E-82A601941AD9}" destId="{C56B7C2C-CE8E-46AD-8B1F-ECC40F5C25F7}" srcOrd="2" destOrd="0" presId="urn:microsoft.com/office/officeart/2005/8/layout/list1"/>
    <dgm:cxn modelId="{F7A7BB28-C362-465D-A52C-2921BFCF857F}" type="presParOf" srcId="{1C343735-663E-446D-AE3E-82A601941AD9}" destId="{53B45E3C-CB9E-41DC-9022-BA8B826E899B}" srcOrd="3" destOrd="0" presId="urn:microsoft.com/office/officeart/2005/8/layout/list1"/>
    <dgm:cxn modelId="{F250EF8F-BAE9-4B6C-916D-7C1C854015C2}" type="presParOf" srcId="{1C343735-663E-446D-AE3E-82A601941AD9}" destId="{B9A2E4E5-FA02-468A-AF0A-AB9C9AF2DB05}" srcOrd="4" destOrd="0" presId="urn:microsoft.com/office/officeart/2005/8/layout/list1"/>
    <dgm:cxn modelId="{165631D9-6FB1-4578-A9B7-347F4E3BF56B}" type="presParOf" srcId="{B9A2E4E5-FA02-468A-AF0A-AB9C9AF2DB05}" destId="{86930ACC-9E93-4185-A7CC-FDC3398CAD9C}" srcOrd="0" destOrd="0" presId="urn:microsoft.com/office/officeart/2005/8/layout/list1"/>
    <dgm:cxn modelId="{EDB5C558-4F74-4D59-B12E-A15320E406AD}" type="presParOf" srcId="{B9A2E4E5-FA02-468A-AF0A-AB9C9AF2DB05}" destId="{F33AE004-85C9-4CAA-9114-4169C75FCFF8}" srcOrd="1" destOrd="0" presId="urn:microsoft.com/office/officeart/2005/8/layout/list1"/>
    <dgm:cxn modelId="{D7CDFEBE-295F-4030-9EAF-F01E9C733C0C}" type="presParOf" srcId="{1C343735-663E-446D-AE3E-82A601941AD9}" destId="{BBA1E432-188F-42DF-8BBE-2F2FD9D9FC57}" srcOrd="5" destOrd="0" presId="urn:microsoft.com/office/officeart/2005/8/layout/list1"/>
    <dgm:cxn modelId="{73E55661-5813-46AB-A836-38427A78FCD5}" type="presParOf" srcId="{1C343735-663E-446D-AE3E-82A601941AD9}" destId="{BCFF0485-56E0-42E1-865D-53F402F20DDE}" srcOrd="6" destOrd="0" presId="urn:microsoft.com/office/officeart/2005/8/layout/list1"/>
    <dgm:cxn modelId="{3C79AFBA-FEFC-4A69-A9BD-63E95C71F2BB}" type="presParOf" srcId="{1C343735-663E-446D-AE3E-82A601941AD9}" destId="{0EE2C418-042D-4EC3-951F-48737C436F54}" srcOrd="7" destOrd="0" presId="urn:microsoft.com/office/officeart/2005/8/layout/list1"/>
    <dgm:cxn modelId="{820B282F-DA40-468B-AA32-56923B828E6F}" type="presParOf" srcId="{1C343735-663E-446D-AE3E-82A601941AD9}" destId="{E3F239F7-4DF6-481C-BFE5-313B9E0ADB6D}" srcOrd="8" destOrd="0" presId="urn:microsoft.com/office/officeart/2005/8/layout/list1"/>
    <dgm:cxn modelId="{7E069F3F-42A3-4377-BC34-2A8061F50D13}" type="presParOf" srcId="{E3F239F7-4DF6-481C-BFE5-313B9E0ADB6D}" destId="{BC1FBE18-7423-40CF-8002-7A52B6A8FFE4}" srcOrd="0" destOrd="0" presId="urn:microsoft.com/office/officeart/2005/8/layout/list1"/>
    <dgm:cxn modelId="{A1123BEF-951E-4D22-BC69-126659515675}" type="presParOf" srcId="{E3F239F7-4DF6-481C-BFE5-313B9E0ADB6D}" destId="{BE663A5C-E281-4C23-BE12-9C6FD9259DC3}" srcOrd="1" destOrd="0" presId="urn:microsoft.com/office/officeart/2005/8/layout/list1"/>
    <dgm:cxn modelId="{D80C981B-08AC-4532-9B54-E713A399A2B6}" type="presParOf" srcId="{1C343735-663E-446D-AE3E-82A601941AD9}" destId="{200A55B4-F5D8-4BA4-A28B-9AD0435053B0}" srcOrd="9" destOrd="0" presId="urn:microsoft.com/office/officeart/2005/8/layout/list1"/>
    <dgm:cxn modelId="{5E198804-66FB-4ABE-AB6B-8627750D2790}" type="presParOf" srcId="{1C343735-663E-446D-AE3E-82A601941AD9}" destId="{5483A66C-EC61-4854-9910-1A088FEEF8EF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1D32AC0-0CC6-4E96-B462-9D7AED3E5678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50D9B66-81F0-4B56-AC7F-463E62E3A1D6}">
      <dgm:prSet phldrT="[Text]"/>
      <dgm:spPr/>
      <dgm:t>
        <a:bodyPr/>
        <a:lstStyle/>
        <a:p>
          <a:r>
            <a:rPr lang="en-US" dirty="0" smtClean="0"/>
            <a:t>Easy to learn</a:t>
          </a:r>
          <a:endParaRPr lang="en-US" dirty="0"/>
        </a:p>
      </dgm:t>
    </dgm:pt>
    <dgm:pt modelId="{6D07F1C1-98C6-4A82-B28F-86E4432649F3}" type="parTrans" cxnId="{34A6C9B4-4321-43E2-97AF-9C82EDDDA196}">
      <dgm:prSet/>
      <dgm:spPr/>
      <dgm:t>
        <a:bodyPr/>
        <a:lstStyle/>
        <a:p>
          <a:endParaRPr lang="en-US"/>
        </a:p>
      </dgm:t>
    </dgm:pt>
    <dgm:pt modelId="{1029BC75-B479-4DD8-8E29-FDDD532FD94D}" type="sibTrans" cxnId="{34A6C9B4-4321-43E2-97AF-9C82EDDDA196}">
      <dgm:prSet/>
      <dgm:spPr/>
      <dgm:t>
        <a:bodyPr/>
        <a:lstStyle/>
        <a:p>
          <a:endParaRPr lang="en-US"/>
        </a:p>
      </dgm:t>
    </dgm:pt>
    <dgm:pt modelId="{BA643AB6-4208-40AD-9F15-C83CE10075C0}">
      <dgm:prSet phldrT="[Text]"/>
      <dgm:spPr/>
      <dgm:t>
        <a:bodyPr/>
        <a:lstStyle/>
        <a:p>
          <a:r>
            <a:rPr lang="en-US" dirty="0" smtClean="0"/>
            <a:t>Small memory consumption</a:t>
          </a:r>
          <a:endParaRPr lang="en-US" dirty="0"/>
        </a:p>
      </dgm:t>
    </dgm:pt>
    <dgm:pt modelId="{E6647426-08FA-49D5-840D-8DB6D0FE21E1}" type="parTrans" cxnId="{9D9ABB59-BA51-4097-8FAB-2207CC21E314}">
      <dgm:prSet/>
      <dgm:spPr/>
      <dgm:t>
        <a:bodyPr/>
        <a:lstStyle/>
        <a:p>
          <a:endParaRPr lang="en-US"/>
        </a:p>
      </dgm:t>
    </dgm:pt>
    <dgm:pt modelId="{1F85BAC7-8516-48BC-8EFD-BD1EAE0FAF36}" type="sibTrans" cxnId="{9D9ABB59-BA51-4097-8FAB-2207CC21E314}">
      <dgm:prSet/>
      <dgm:spPr/>
      <dgm:t>
        <a:bodyPr/>
        <a:lstStyle/>
        <a:p>
          <a:endParaRPr lang="en-US"/>
        </a:p>
      </dgm:t>
    </dgm:pt>
    <dgm:pt modelId="{D2A1D843-40BF-4B35-8716-A8DFECDC012F}">
      <dgm:prSet phldrT="[Text]"/>
      <dgm:spPr/>
      <dgm:t>
        <a:bodyPr/>
        <a:lstStyle/>
        <a:p>
          <a:pPr rtl="0"/>
          <a:r>
            <a:rPr lang="en-US" dirty="0" smtClean="0"/>
            <a:t>Powerful</a:t>
          </a:r>
          <a:endParaRPr lang="en-US" dirty="0"/>
        </a:p>
      </dgm:t>
    </dgm:pt>
    <dgm:pt modelId="{588F8A7D-73EC-49E8-8D72-1405586E590A}" type="parTrans" cxnId="{B32CE51E-1D60-4B6D-A4A6-8372000620BE}">
      <dgm:prSet/>
      <dgm:spPr/>
      <dgm:t>
        <a:bodyPr/>
        <a:lstStyle/>
        <a:p>
          <a:endParaRPr lang="en-US"/>
        </a:p>
      </dgm:t>
    </dgm:pt>
    <dgm:pt modelId="{3F68FC01-9CEC-4575-A05F-8E455DA42D27}" type="sibTrans" cxnId="{B32CE51E-1D60-4B6D-A4A6-8372000620BE}">
      <dgm:prSet/>
      <dgm:spPr/>
      <dgm:t>
        <a:bodyPr/>
        <a:lstStyle/>
        <a:p>
          <a:endParaRPr lang="en-US"/>
        </a:p>
      </dgm:t>
    </dgm:pt>
    <dgm:pt modelId="{1C343735-663E-446D-AE3E-82A601941AD9}" type="pres">
      <dgm:prSet presAssocID="{F1D32AC0-0CC6-4E96-B462-9D7AED3E5678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4993487-4645-4CAF-A1D7-DC21A7A3C05B}" type="pres">
      <dgm:prSet presAssocID="{A50D9B66-81F0-4B56-AC7F-463E62E3A1D6}" presName="parentLin" presStyleCnt="0"/>
      <dgm:spPr/>
    </dgm:pt>
    <dgm:pt modelId="{85D0C640-EC41-491C-BE69-BDB7236BD753}" type="pres">
      <dgm:prSet presAssocID="{A50D9B66-81F0-4B56-AC7F-463E62E3A1D6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8BE1BA86-66A3-44DC-AC84-C8B5B8655EBA}" type="pres">
      <dgm:prSet presAssocID="{A50D9B66-81F0-4B56-AC7F-463E62E3A1D6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9D12EE-B5C5-4A8D-977D-423C188A02B0}" type="pres">
      <dgm:prSet presAssocID="{A50D9B66-81F0-4B56-AC7F-463E62E3A1D6}" presName="negativeSpace" presStyleCnt="0"/>
      <dgm:spPr/>
    </dgm:pt>
    <dgm:pt modelId="{C56B7C2C-CE8E-46AD-8B1F-ECC40F5C25F7}" type="pres">
      <dgm:prSet presAssocID="{A50D9B66-81F0-4B56-AC7F-463E62E3A1D6}" presName="childText" presStyleLbl="conFgAcc1" presStyleIdx="0" presStyleCnt="3">
        <dgm:presLayoutVars>
          <dgm:bulletEnabled val="1"/>
        </dgm:presLayoutVars>
      </dgm:prSet>
      <dgm:spPr/>
    </dgm:pt>
    <dgm:pt modelId="{53B45E3C-CB9E-41DC-9022-BA8B826E899B}" type="pres">
      <dgm:prSet presAssocID="{1029BC75-B479-4DD8-8E29-FDDD532FD94D}" presName="spaceBetweenRectangles" presStyleCnt="0"/>
      <dgm:spPr/>
    </dgm:pt>
    <dgm:pt modelId="{B9A2E4E5-FA02-468A-AF0A-AB9C9AF2DB05}" type="pres">
      <dgm:prSet presAssocID="{BA643AB6-4208-40AD-9F15-C83CE10075C0}" presName="parentLin" presStyleCnt="0"/>
      <dgm:spPr/>
    </dgm:pt>
    <dgm:pt modelId="{86930ACC-9E93-4185-A7CC-FDC3398CAD9C}" type="pres">
      <dgm:prSet presAssocID="{BA643AB6-4208-40AD-9F15-C83CE10075C0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F33AE004-85C9-4CAA-9114-4169C75FCFF8}" type="pres">
      <dgm:prSet presAssocID="{BA643AB6-4208-40AD-9F15-C83CE10075C0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A1E432-188F-42DF-8BBE-2F2FD9D9FC57}" type="pres">
      <dgm:prSet presAssocID="{BA643AB6-4208-40AD-9F15-C83CE10075C0}" presName="negativeSpace" presStyleCnt="0"/>
      <dgm:spPr/>
    </dgm:pt>
    <dgm:pt modelId="{BCFF0485-56E0-42E1-865D-53F402F20DDE}" type="pres">
      <dgm:prSet presAssocID="{BA643AB6-4208-40AD-9F15-C83CE10075C0}" presName="childText" presStyleLbl="conFgAcc1" presStyleIdx="1" presStyleCnt="3">
        <dgm:presLayoutVars>
          <dgm:bulletEnabled val="1"/>
        </dgm:presLayoutVars>
      </dgm:prSet>
      <dgm:spPr/>
    </dgm:pt>
    <dgm:pt modelId="{0EE2C418-042D-4EC3-951F-48737C436F54}" type="pres">
      <dgm:prSet presAssocID="{1F85BAC7-8516-48BC-8EFD-BD1EAE0FAF36}" presName="spaceBetweenRectangles" presStyleCnt="0"/>
      <dgm:spPr/>
    </dgm:pt>
    <dgm:pt modelId="{E3F239F7-4DF6-481C-BFE5-313B9E0ADB6D}" type="pres">
      <dgm:prSet presAssocID="{D2A1D843-40BF-4B35-8716-A8DFECDC012F}" presName="parentLin" presStyleCnt="0"/>
      <dgm:spPr/>
    </dgm:pt>
    <dgm:pt modelId="{BC1FBE18-7423-40CF-8002-7A52B6A8FFE4}" type="pres">
      <dgm:prSet presAssocID="{D2A1D843-40BF-4B35-8716-A8DFECDC012F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BE663A5C-E281-4C23-BE12-9C6FD9259DC3}" type="pres">
      <dgm:prSet presAssocID="{D2A1D843-40BF-4B35-8716-A8DFECDC012F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00A55B4-F5D8-4BA4-A28B-9AD0435053B0}" type="pres">
      <dgm:prSet presAssocID="{D2A1D843-40BF-4B35-8716-A8DFECDC012F}" presName="negativeSpace" presStyleCnt="0"/>
      <dgm:spPr/>
    </dgm:pt>
    <dgm:pt modelId="{5483A66C-EC61-4854-9910-1A088FEEF8EF}" type="pres">
      <dgm:prSet presAssocID="{D2A1D843-40BF-4B35-8716-A8DFECDC012F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6851A394-66F4-4CAE-B126-7BBA21FE8AD6}" type="presOf" srcId="{F1D32AC0-0CC6-4E96-B462-9D7AED3E5678}" destId="{1C343735-663E-446D-AE3E-82A601941AD9}" srcOrd="0" destOrd="0" presId="urn:microsoft.com/office/officeart/2005/8/layout/list1"/>
    <dgm:cxn modelId="{BA82DD7E-6944-4AE8-BF80-A5C5AED3F5E6}" type="presOf" srcId="{A50D9B66-81F0-4B56-AC7F-463E62E3A1D6}" destId="{8BE1BA86-66A3-44DC-AC84-C8B5B8655EBA}" srcOrd="1" destOrd="0" presId="urn:microsoft.com/office/officeart/2005/8/layout/list1"/>
    <dgm:cxn modelId="{1D8A9DE2-AF8D-41CE-9AF9-61B2A8B931E0}" type="presOf" srcId="{BA643AB6-4208-40AD-9F15-C83CE10075C0}" destId="{F33AE004-85C9-4CAA-9114-4169C75FCFF8}" srcOrd="1" destOrd="0" presId="urn:microsoft.com/office/officeart/2005/8/layout/list1"/>
    <dgm:cxn modelId="{CE18CD04-A273-4164-9B4A-0F0B53A1BCA8}" type="presOf" srcId="{D2A1D843-40BF-4B35-8716-A8DFECDC012F}" destId="{BC1FBE18-7423-40CF-8002-7A52B6A8FFE4}" srcOrd="0" destOrd="0" presId="urn:microsoft.com/office/officeart/2005/8/layout/list1"/>
    <dgm:cxn modelId="{FCA21766-352D-4FDA-BBE1-662A1BE500C5}" type="presOf" srcId="{D2A1D843-40BF-4B35-8716-A8DFECDC012F}" destId="{BE663A5C-E281-4C23-BE12-9C6FD9259DC3}" srcOrd="1" destOrd="0" presId="urn:microsoft.com/office/officeart/2005/8/layout/list1"/>
    <dgm:cxn modelId="{9D9ABB59-BA51-4097-8FAB-2207CC21E314}" srcId="{F1D32AC0-0CC6-4E96-B462-9D7AED3E5678}" destId="{BA643AB6-4208-40AD-9F15-C83CE10075C0}" srcOrd="1" destOrd="0" parTransId="{E6647426-08FA-49D5-840D-8DB6D0FE21E1}" sibTransId="{1F85BAC7-8516-48BC-8EFD-BD1EAE0FAF36}"/>
    <dgm:cxn modelId="{34A6C9B4-4321-43E2-97AF-9C82EDDDA196}" srcId="{F1D32AC0-0CC6-4E96-B462-9D7AED3E5678}" destId="{A50D9B66-81F0-4B56-AC7F-463E62E3A1D6}" srcOrd="0" destOrd="0" parTransId="{6D07F1C1-98C6-4A82-B28F-86E4432649F3}" sibTransId="{1029BC75-B479-4DD8-8E29-FDDD532FD94D}"/>
    <dgm:cxn modelId="{B32CE51E-1D60-4B6D-A4A6-8372000620BE}" srcId="{F1D32AC0-0CC6-4E96-B462-9D7AED3E5678}" destId="{D2A1D843-40BF-4B35-8716-A8DFECDC012F}" srcOrd="2" destOrd="0" parTransId="{588F8A7D-73EC-49E8-8D72-1405586E590A}" sibTransId="{3F68FC01-9CEC-4575-A05F-8E455DA42D27}"/>
    <dgm:cxn modelId="{ED6910AA-3E43-49A8-BA6A-DBAD43061ADF}" type="presOf" srcId="{BA643AB6-4208-40AD-9F15-C83CE10075C0}" destId="{86930ACC-9E93-4185-A7CC-FDC3398CAD9C}" srcOrd="0" destOrd="0" presId="urn:microsoft.com/office/officeart/2005/8/layout/list1"/>
    <dgm:cxn modelId="{2842341D-E848-41B3-A57E-91ECAFCAD0E1}" type="presOf" srcId="{A50D9B66-81F0-4B56-AC7F-463E62E3A1D6}" destId="{85D0C640-EC41-491C-BE69-BDB7236BD753}" srcOrd="0" destOrd="0" presId="urn:microsoft.com/office/officeart/2005/8/layout/list1"/>
    <dgm:cxn modelId="{8E60357F-9BBD-46CC-97B2-6F2A798351B1}" type="presParOf" srcId="{1C343735-663E-446D-AE3E-82A601941AD9}" destId="{A4993487-4645-4CAF-A1D7-DC21A7A3C05B}" srcOrd="0" destOrd="0" presId="urn:microsoft.com/office/officeart/2005/8/layout/list1"/>
    <dgm:cxn modelId="{3B20ECB2-65DC-4BC3-8510-916B62E07FA8}" type="presParOf" srcId="{A4993487-4645-4CAF-A1D7-DC21A7A3C05B}" destId="{85D0C640-EC41-491C-BE69-BDB7236BD753}" srcOrd="0" destOrd="0" presId="urn:microsoft.com/office/officeart/2005/8/layout/list1"/>
    <dgm:cxn modelId="{7F12ED7D-933C-4EDB-95C4-65D3ED9F4197}" type="presParOf" srcId="{A4993487-4645-4CAF-A1D7-DC21A7A3C05B}" destId="{8BE1BA86-66A3-44DC-AC84-C8B5B8655EBA}" srcOrd="1" destOrd="0" presId="urn:microsoft.com/office/officeart/2005/8/layout/list1"/>
    <dgm:cxn modelId="{FEDA75EC-9DC3-4FAF-910A-BC013C44BAA7}" type="presParOf" srcId="{1C343735-663E-446D-AE3E-82A601941AD9}" destId="{AC9D12EE-B5C5-4A8D-977D-423C188A02B0}" srcOrd="1" destOrd="0" presId="urn:microsoft.com/office/officeart/2005/8/layout/list1"/>
    <dgm:cxn modelId="{4176034D-F1BC-4C83-93D5-CE261C239B59}" type="presParOf" srcId="{1C343735-663E-446D-AE3E-82A601941AD9}" destId="{C56B7C2C-CE8E-46AD-8B1F-ECC40F5C25F7}" srcOrd="2" destOrd="0" presId="urn:microsoft.com/office/officeart/2005/8/layout/list1"/>
    <dgm:cxn modelId="{5B43DA56-641F-41AD-A1EB-D766709E3020}" type="presParOf" srcId="{1C343735-663E-446D-AE3E-82A601941AD9}" destId="{53B45E3C-CB9E-41DC-9022-BA8B826E899B}" srcOrd="3" destOrd="0" presId="urn:microsoft.com/office/officeart/2005/8/layout/list1"/>
    <dgm:cxn modelId="{2BFEC5B6-EAB7-4ABA-A553-1920AFE7902C}" type="presParOf" srcId="{1C343735-663E-446D-AE3E-82A601941AD9}" destId="{B9A2E4E5-FA02-468A-AF0A-AB9C9AF2DB05}" srcOrd="4" destOrd="0" presId="urn:microsoft.com/office/officeart/2005/8/layout/list1"/>
    <dgm:cxn modelId="{964B862E-6AB1-41FC-A30B-BD4EB91CE05E}" type="presParOf" srcId="{B9A2E4E5-FA02-468A-AF0A-AB9C9AF2DB05}" destId="{86930ACC-9E93-4185-A7CC-FDC3398CAD9C}" srcOrd="0" destOrd="0" presId="urn:microsoft.com/office/officeart/2005/8/layout/list1"/>
    <dgm:cxn modelId="{210F42D5-FFB4-4210-960D-95195D5E3BD7}" type="presParOf" srcId="{B9A2E4E5-FA02-468A-AF0A-AB9C9AF2DB05}" destId="{F33AE004-85C9-4CAA-9114-4169C75FCFF8}" srcOrd="1" destOrd="0" presId="urn:microsoft.com/office/officeart/2005/8/layout/list1"/>
    <dgm:cxn modelId="{FEBC9E1F-08B1-4B68-9D0B-AFFC3AAC39AA}" type="presParOf" srcId="{1C343735-663E-446D-AE3E-82A601941AD9}" destId="{BBA1E432-188F-42DF-8BBE-2F2FD9D9FC57}" srcOrd="5" destOrd="0" presId="urn:microsoft.com/office/officeart/2005/8/layout/list1"/>
    <dgm:cxn modelId="{44A0013C-7EE8-4B67-8C42-F614341C2B7B}" type="presParOf" srcId="{1C343735-663E-446D-AE3E-82A601941AD9}" destId="{BCFF0485-56E0-42E1-865D-53F402F20DDE}" srcOrd="6" destOrd="0" presId="urn:microsoft.com/office/officeart/2005/8/layout/list1"/>
    <dgm:cxn modelId="{D7E1007A-40F4-4411-8D1E-D6F1B1BA9878}" type="presParOf" srcId="{1C343735-663E-446D-AE3E-82A601941AD9}" destId="{0EE2C418-042D-4EC3-951F-48737C436F54}" srcOrd="7" destOrd="0" presId="urn:microsoft.com/office/officeart/2005/8/layout/list1"/>
    <dgm:cxn modelId="{9892F246-9754-48CA-825C-5CDFAAE4B225}" type="presParOf" srcId="{1C343735-663E-446D-AE3E-82A601941AD9}" destId="{E3F239F7-4DF6-481C-BFE5-313B9E0ADB6D}" srcOrd="8" destOrd="0" presId="urn:microsoft.com/office/officeart/2005/8/layout/list1"/>
    <dgm:cxn modelId="{8068DF25-AB15-478D-B49E-2D6D007C4871}" type="presParOf" srcId="{E3F239F7-4DF6-481C-BFE5-313B9E0ADB6D}" destId="{BC1FBE18-7423-40CF-8002-7A52B6A8FFE4}" srcOrd="0" destOrd="0" presId="urn:microsoft.com/office/officeart/2005/8/layout/list1"/>
    <dgm:cxn modelId="{DB3995AA-F522-43F1-B52C-7DEDCCBA3740}" type="presParOf" srcId="{E3F239F7-4DF6-481C-BFE5-313B9E0ADB6D}" destId="{BE663A5C-E281-4C23-BE12-9C6FD9259DC3}" srcOrd="1" destOrd="0" presId="urn:microsoft.com/office/officeart/2005/8/layout/list1"/>
    <dgm:cxn modelId="{6E8701F6-CB6E-4E3F-B8A3-3D434CA8F1F1}" type="presParOf" srcId="{1C343735-663E-446D-AE3E-82A601941AD9}" destId="{200A55B4-F5D8-4BA4-A28B-9AD0435053B0}" srcOrd="9" destOrd="0" presId="urn:microsoft.com/office/officeart/2005/8/layout/list1"/>
    <dgm:cxn modelId="{66AAAEBF-12A9-4368-9885-4E045B72EC9A}" type="presParOf" srcId="{1C343735-663E-446D-AE3E-82A601941AD9}" destId="{5483A66C-EC61-4854-9910-1A088FEEF8EF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6B7C2C-CE8E-46AD-8B1F-ECC40F5C25F7}">
      <dsp:nvSpPr>
        <dsp:cNvPr id="0" name=""/>
        <dsp:cNvSpPr/>
      </dsp:nvSpPr>
      <dsp:spPr>
        <a:xfrm>
          <a:off x="0" y="276209"/>
          <a:ext cx="44958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E1BA86-66A3-44DC-AC84-C8B5B8655EBA}">
      <dsp:nvSpPr>
        <dsp:cNvPr id="0" name=""/>
        <dsp:cNvSpPr/>
      </dsp:nvSpPr>
      <dsp:spPr>
        <a:xfrm>
          <a:off x="224790" y="10529"/>
          <a:ext cx="3147060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951" tIns="0" rIns="118951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Modifies HTML element</a:t>
          </a:r>
          <a:endParaRPr lang="en-US" sz="1800" kern="1200" dirty="0"/>
        </a:p>
      </dsp:txBody>
      <dsp:txXfrm>
        <a:off x="250729" y="36468"/>
        <a:ext cx="3095182" cy="479482"/>
      </dsp:txXfrm>
    </dsp:sp>
    <dsp:sp modelId="{BCFF0485-56E0-42E1-865D-53F402F20DDE}">
      <dsp:nvSpPr>
        <dsp:cNvPr id="0" name=""/>
        <dsp:cNvSpPr/>
      </dsp:nvSpPr>
      <dsp:spPr>
        <a:xfrm>
          <a:off x="0" y="1092689"/>
          <a:ext cx="44958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3AE004-85C9-4CAA-9114-4169C75FCFF8}">
      <dsp:nvSpPr>
        <dsp:cNvPr id="0" name=""/>
        <dsp:cNvSpPr/>
      </dsp:nvSpPr>
      <dsp:spPr>
        <a:xfrm>
          <a:off x="224790" y="827009"/>
          <a:ext cx="3147060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951" tIns="0" rIns="118951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Calculate number</a:t>
          </a:r>
          <a:endParaRPr lang="en-US" sz="1800" kern="1200" dirty="0"/>
        </a:p>
      </dsp:txBody>
      <dsp:txXfrm>
        <a:off x="250729" y="852948"/>
        <a:ext cx="3095182" cy="479482"/>
      </dsp:txXfrm>
    </dsp:sp>
    <dsp:sp modelId="{5483A66C-EC61-4854-9910-1A088FEEF8EF}">
      <dsp:nvSpPr>
        <dsp:cNvPr id="0" name=""/>
        <dsp:cNvSpPr/>
      </dsp:nvSpPr>
      <dsp:spPr>
        <a:xfrm>
          <a:off x="0" y="1909169"/>
          <a:ext cx="44958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663A5C-E281-4C23-BE12-9C6FD9259DC3}">
      <dsp:nvSpPr>
        <dsp:cNvPr id="0" name=""/>
        <dsp:cNvSpPr/>
      </dsp:nvSpPr>
      <dsp:spPr>
        <a:xfrm>
          <a:off x="224790" y="1643489"/>
          <a:ext cx="3147060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951" tIns="0" rIns="118951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Create Object</a:t>
          </a:r>
          <a:endParaRPr lang="en-US" sz="1800" kern="1200" dirty="0"/>
        </a:p>
      </dsp:txBody>
      <dsp:txXfrm>
        <a:off x="250729" y="1669428"/>
        <a:ext cx="3095182" cy="47948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6B7C2C-CE8E-46AD-8B1F-ECC40F5C25F7}">
      <dsp:nvSpPr>
        <dsp:cNvPr id="0" name=""/>
        <dsp:cNvSpPr/>
      </dsp:nvSpPr>
      <dsp:spPr>
        <a:xfrm>
          <a:off x="0" y="276209"/>
          <a:ext cx="44958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E1BA86-66A3-44DC-AC84-C8B5B8655EBA}">
      <dsp:nvSpPr>
        <dsp:cNvPr id="0" name=""/>
        <dsp:cNvSpPr/>
      </dsp:nvSpPr>
      <dsp:spPr>
        <a:xfrm>
          <a:off x="224790" y="10529"/>
          <a:ext cx="3147060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951" tIns="0" rIns="118951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Easy to learn</a:t>
          </a:r>
          <a:endParaRPr lang="en-US" sz="1800" kern="1200" dirty="0"/>
        </a:p>
      </dsp:txBody>
      <dsp:txXfrm>
        <a:off x="250729" y="36468"/>
        <a:ext cx="3095182" cy="479482"/>
      </dsp:txXfrm>
    </dsp:sp>
    <dsp:sp modelId="{BCFF0485-56E0-42E1-865D-53F402F20DDE}">
      <dsp:nvSpPr>
        <dsp:cNvPr id="0" name=""/>
        <dsp:cNvSpPr/>
      </dsp:nvSpPr>
      <dsp:spPr>
        <a:xfrm>
          <a:off x="0" y="1092689"/>
          <a:ext cx="44958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3AE004-85C9-4CAA-9114-4169C75FCFF8}">
      <dsp:nvSpPr>
        <dsp:cNvPr id="0" name=""/>
        <dsp:cNvSpPr/>
      </dsp:nvSpPr>
      <dsp:spPr>
        <a:xfrm>
          <a:off x="224790" y="827009"/>
          <a:ext cx="3147060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951" tIns="0" rIns="118951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Small memory consumption</a:t>
          </a:r>
          <a:endParaRPr lang="en-US" sz="1800" kern="1200" dirty="0"/>
        </a:p>
      </dsp:txBody>
      <dsp:txXfrm>
        <a:off x="250729" y="852948"/>
        <a:ext cx="3095182" cy="479482"/>
      </dsp:txXfrm>
    </dsp:sp>
    <dsp:sp modelId="{5483A66C-EC61-4854-9910-1A088FEEF8EF}">
      <dsp:nvSpPr>
        <dsp:cNvPr id="0" name=""/>
        <dsp:cNvSpPr/>
      </dsp:nvSpPr>
      <dsp:spPr>
        <a:xfrm>
          <a:off x="0" y="1909169"/>
          <a:ext cx="44958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663A5C-E281-4C23-BE12-9C6FD9259DC3}">
      <dsp:nvSpPr>
        <dsp:cNvPr id="0" name=""/>
        <dsp:cNvSpPr/>
      </dsp:nvSpPr>
      <dsp:spPr>
        <a:xfrm>
          <a:off x="224790" y="1643489"/>
          <a:ext cx="3147060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951" tIns="0" rIns="118951" bIns="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Powerful</a:t>
          </a:r>
          <a:endParaRPr lang="en-US" sz="1800" kern="1200" dirty="0"/>
        </a:p>
      </dsp:txBody>
      <dsp:txXfrm>
        <a:off x="250729" y="1669428"/>
        <a:ext cx="3095182" cy="4794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</inkml:traceFormat>
        <inkml:channelProperties>
          <inkml:channelProperty channel="X" name="resolution" value="51.6129" units="1/cm"/>
          <inkml:channelProperty channel="Y" name="resolution" value="51.72414" units="1/cm"/>
        </inkml:channelProperties>
      </inkml:inkSource>
      <inkml:timestamp xml:id="ts0" timeString="2021-06-23T12:59:35.79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4318 7197,'0'0,"-339"-85,85 85,-63 0,-911 296,826-147,-22 62,22 1,21 21,191-64,20 0,43 22,-21 84,42 64,-63 148,21 21,-85 994,212-1099,21-44,63-62,64-43,0-43,85-20,63 21,22-43,401 85,-444-254,-190 0,1079 444,-254-168,0-44,-22-41,-20-22,21-21,-127-105,84-43,-169 0,128-106,824-402,-1333 254,-63-42,0-107,-64-168,-63 21,-85-191,0 0,-170 0,-41 21,-43 276,-678-149,551 530,-63 42,63 21,-127 0,127 0,42 0,85-43,-21 43,21 0,-42 43,274-234,22 85,0 0,0 22,0 41,0 22,0-42,43 20,20-84,-20 43,-1-1,0 22,-42 41,0-20,0 0,0-64,0-21,0 21,-21-42,-148-64,63 170,0 21,-84 0,-43-22,0 43,-63 0,-572 0,317 64,86 63,168-21,86-85,84 0,63 0,22-21,63 64,0-22</inkml:trace>
  <inkml:trace contextRef="#ctx0" brushRef="#br0" timeOffset="6239.0392">4170 4360,'-22'43,"1"84,-21 42,-22 43,64 84,-21 0,21 43,21 0,22-43,63 318,-85-381,0-127,0 21,21-22,-42-41,0-1,0-41,0-1,0 0,0 0,0 0,0 43,0-1,0-42,0 22,0-22,0 0,0 0,0 0</inkml:trace>
  <inkml:trace contextRef="#ctx0" brushRef="#br0" timeOffset="7277.7921">3789 7853,'21'63,"42"64,43 0,-21 22,190 210,-212-295,-41-1,-1-20,21-1,-21-21,0-21,1 0,-1-42,0 21,42-43,43-105,21 0,-21-1,-42 107,-43 42,0 21,-21-22</inkml:trace>
  <inkml:trace contextRef="#ctx0" brushRef="#br0" timeOffset="13115.9275">10498 7535,'0'-21,"0"0,0 0,22 21,-1-42,-21-1,211-126,-62 21,-22 21,42 0,0-21,-42 42,0 0,-42 42,84-41,-126 62,-22 43,-21-21,0 0,21 21,42-64,22-20,-43 63,-20-1,-1 1,42-21,1 0,-43-1,-21 22,0 42</inkml:trace>
  <inkml:trace contextRef="#ctx0" brushRef="#br0" timeOffset="14619.7149">11959 5863,'21'0,"0"0,0-21,1 21,20-21,21 21,1-21,-22 21,22 0,-1 0,-42 0,1 0,-1 0,0 0,-42 0,21 21,-21 64,21-64,0 21,0 0,0-20,0-1,0 0,0 0,0 0,0 0,0 1</inkml:trace>
  <inkml:trace contextRef="#ctx0" brushRef="#br0" timeOffset="18988.1711">19261 4784,'0'-21,"22"21,-1 0,21 0,0 0,1 0,-1 0,0 0,64 0,-85 0,1 0,20 0,0 0,-21 0,22 21,63-21,-64 0,0 0,1 21,20-21,1 0,-22 0,106 0,-84 0,-22 0,0 0,1 0,-1 0,21 0,1 0,42 0,-64 0,-21 0,22 0,-1 0,-21 0,21 0,64-21,-42 0,-1 21,-20 0,20 0,22-22,-22 22,1 0,63 0,-85 0,-21 0,43 0,-22 0,-21 0,22 0,-1 0,64-21,-85 21,42 0,-20 0,20-21,-20 21,84-21,-106 21,21 0,0-21,-20 21,-1 0</inkml:trace>
  <inkml:trace contextRef="#ctx0" brushRef="#br0" timeOffset="20540.8038">19769 4614,'64'0,"-1"0,22 0,21 0,21 43,21-22,0 21,254 1,-253-43,-1 21,-21-21,-21 0,-22 0,-20 0,63 0,84 0,-147 0,-22 0,1 0,-1 0,-21 0,0 0,22 0,-1 0,-21 0,0 0,0 0,1-21,-1 21</inkml:trace>
  <inkml:trace contextRef="#ctx0" brushRef="#br0" timeOffset="23689.0967">11218 3323,'21'0,"0"0,1 0,41 0,1 0,63 0,21 0,21 0,43 0,42 0,84 0,678 0,-677 0,-64 0,22 0,-107 0,-42 21,-42-21,85 22,-149-22,-21 0,0 0,0 0,-21 21,0 0</inkml:trace>
  <inkml:trace contextRef="#ctx0" brushRef="#br0" timeOffset="30343.5224">1608 6710,'22'42,"126"212,0 21,85 128,232 316,65 234,83 63,65 0,-149-148,-127-64,-106-254,-126-253,-43-86,-21 43,-85-233,-21 1,127 83,42 149,-21-21,-63-63,-64-107,0-42,0 0</inkml:trace>
  <inkml:trace contextRef="#ctx0" brushRef="#br0" timeOffset="31707.2022">8149 8255,'-42'21,"-43"22,-106 105,22 21,-64 43,-42 21,-826 846,742-656,-22-20,21-1,-21 0,84-63,65-64,20-42,43-1,-361 234,361-297,21-42,21 0,63-63,22-1,0-41,21 20,21-21,-22 43,-41 20,21-41,42-22,-22-21,22 21,0 0,0 0,0-42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</inkml:traceFormat>
        <inkml:channelProperties>
          <inkml:channelProperty channel="X" name="resolution" value="51.6129" units="1/cm"/>
          <inkml:channelProperty channel="Y" name="resolution" value="51.72414" units="1/cm"/>
        </inkml:channelProperties>
      </inkml:inkSource>
      <inkml:timestamp xml:id="ts0" timeString="2021-06-23T13:00:22.87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21526 5419,'43'63,"41"-20,-20-1,-1-21,-20-21,-43 21,21-21,0 0,0-21,43-106,20-63,22-1,21-84,-21-21,-21 63,-22 127,-42 64,-21-1,0 64</inkml:trace>
  <inkml:trace contextRef="#ctx0" brushRef="#br0" timeOffset="16531.5434">8149 8636,'21'0,"0"0,43 0,105 0,-105 0,-22 0,21 0,1 0,-1 0,1 0,21 21,105-21,-126 0,20 0,-20 0,-1 0,43 21,21-21,85 0,-149 0,22 0,-43 0,43 0,21 0,0 0,21 0,-22 22,22-22,191 21,-255-21,22 0,-21 0,-1 0,22 0,-22 0,1 0,-1 0,43 0,-42 0,20 0,-41 0,-1 0,21 0,-41 0,-1 0,0 0,85 0,-85 0,42-21,1 21,-43 0,21-22,1 22,-22 0,0 0,21 0,-20 0,20 0,106-21,-106 0,1 21,-22 0,0 0</inkml:trace>
  <inkml:trace contextRef="#ctx0" brushRef="#br0" timeOffset="18282.1298">14859 8721,'127'-43,"21"22,64 21,20-21,22 21,678 106,-636-21,-63-22,0-21,-85-20,0-22,-42 0,-21 0,-1 0,22 0,-64 0,-20 0,-1 0,0 0,-21-22,21 22,21 0,1-21,-1 21,0 0,1 0,-22 0,21 0,22-21,-43 21,0 0,0-21,0 21,-21-42,0 20</inkml:trace>
  <inkml:trace contextRef="#ctx0" brushRef="#br0" timeOffset="66309.1882">16658 9208,'85'127,"-1"42,-20-42,-22 0,22-42,-22-1,0-41,-42-22,21 0,1-21,20 0,21-42,86-128,126-84,-42-148,-43 0,-21 84,-63 107,-63 84,-22 63,-21 22,21 42,-21 21</inkml:trace>
  <inkml:trace contextRef="#ctx0" brushRef="#br0" timeOffset="67900.8119">10689 9081,'0'21,"42"21,-21-21,1 22,-1-22,21 21,-21-21,85 43,-85-43,22-21,-22 0,0 0,21-21,22-64,20-84,192-233,-213 232,22 43,-64 64,0 42,-21 42</inkml:trace>
  <inkml:trace contextRef="#ctx0" brushRef="#br0" timeOffset="100873.6694">7662 6562,'42'0,"-20"0,-22 21,21-21,0 0,0-42,43-85,-22-43,-21 107,0 20,-21 1,0 0,0 63,0 42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</inkml:traceFormat>
        <inkml:channelProperties>
          <inkml:channelProperty channel="X" name="resolution" value="51.6129" units="1/cm"/>
          <inkml:channelProperty channel="Y" name="resolution" value="51.72414" units="1/cm"/>
        </inkml:channelProperties>
      </inkml:inkSource>
      <inkml:timestamp xml:id="ts0" timeString="2021-06-23T13:02:16.49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20150 3598,'0'22,"64"20,21 0,42 22,-22-1,-20-20,-43-22,-20-21,-1 0,0 0,-21-21,127-276,21-41,64-149,-43 85,-84 42,-22 212,-42 63,-21 43,0 20,0 44</inkml:trace>
  <inkml:trace contextRef="#ctx0" brushRef="#br0" timeOffset="3699.5987">8466 12912,'22'0,"20"21,-21 42,43-20,-1 20,43 1,42 42,-106-106,1 0,-22 0,127-127,191-339,232-338,530-890,-953 1440,-84 127,-43 85,0 21,-21 42</inkml:trace>
  <inkml:trace contextRef="#ctx0" brushRef="#br0" timeOffset="20197.142">6159 15452,'43'0,"84"0,0 84,21-41,-64-1,-20 0,-22-20,-21-22,1 0,-1 0,0-64,64-63,20-85,22 22,0-1,0-41,191-234,-255 360,-20 64,-1 21,-42-1,21 22,-21-21,64-21,-22 0,-42 20,21 22,-21 22,0-1</inkml:trace>
  <inkml:trace contextRef="#ctx0" brushRef="#br0" timeOffset="23558.1555">5482 17314,'21'22,"21"20,-20 21,-1-20,21 41,-21-84,0 22,1-22,147-127,0-106,64-42,42-85,-63 42,-43 64,-21 43,106-107,-190 297,-22-21,-42 20,21 22,-42 22</inkml:trace>
  <inkml:trace contextRef="#ctx0" brushRef="#br0" timeOffset="29586.467">1037 9991,'21'42,"0"0,0-20,1-1,-22 0,0 0,42 21,-21 1,21-1,1 22,84 168,-85-83,43 20,-43-84,43 20,-85-41,42-43,-21 0,0 22,1-22,-1 42,0-20,21 20,-21 1,1-22,20 0,-42-21,42 64,-42-64,21 43,1-22,-22-21,21 22,-21-22,0 0,21-21</inkml:trace>
  <inkml:trace contextRef="#ctx0" brushRef="#br0" timeOffset="31039.6429">1545 11748,'42'42,"43"0,21 22,-22-1,-20 1,-22-22,1 0,-43-20,21-22,0 0,0 0,0 21,0-21,-21 21,22-21,-1 0,0 0,0-42,-21 20,21-20,22-43,-22 22,21 63,64-148,-85 84,0 1,0-1,1 22,-22 21</inkml:trace>
  <inkml:trace contextRef="#ctx0" brushRef="#br0" timeOffset="33453.5433">10160 12912,'21'21,"127"169,-63-84,-43-42,-21-43,0-21,1 0,-1 0,0 0,0 0,43-148,549-953,-274 466,42 42,-106 212,-84 106,-85 106,-64 127,0-1,-42 22,0 63</inkml:trace>
  <inkml:trace contextRef="#ctx0" brushRef="#br0" timeOffset="37924.5238">5799 11367,'0'0,"-84"0,-22 0,0 0,-84 0,-1 0,-571 84,402-20,64-22,0 0,-22-20,22 20,-1 0,-168 64,274-85,43-21,0 0,42 43,21-43,43 0,-127 42,84-21,22 0,41-21,1 21,-63 1,-43-1,127 0,0 42,-85 43,21 21,43-42,21 21,-21 21,21-64,0-42,0 22,42-1,-20 22,83-1,22 64,149 21,20 43,0-22,-63-21,0 0,-212-126,0-1,43-21,20-43,149 1,21 42,720 0,-572 21,-127 0,-42 43,21-64,0 42,42 1,-42-22,-63 0,-43-21,127 0,-148 0,21 0,1 0,41-21,-21 0,-84-1,-21 1,105-63,-63 41,-22-41,86-65,-1-20,-21 0,-21 42,-42 21,127-63,-149 84,43-21,0-84,42 20,-42 43,0 0,-22-148,-63 127,-21 0,0 0,-63-1,-43-20,-63 21,-339-212,275 233,-148 0,42 42,22 22,84 42,-21-43,0 64,0 0,-360 64,466-22,-21 22,84-43,21 21,43-21,0 0,-85 106,-169 127,63-63,128-85,41-43,43 22,0-64,-42 43,-127 84,-1 21,65-42,62-85,43-20,-21-1</inkml:trace>
  <inkml:trace contextRef="#ctx0" brushRef="#br0" timeOffset="40813.2458">254 15663,'0'22,"42"41,127 149,-84-128,0 22,-43-21,22 42,-1 0,-21-42,1-1,41 107,-84-170,0 0,0 0,22 0</inkml:trace>
  <inkml:trace contextRef="#ctx0" brushRef="#br0" timeOffset="42138.9302">508 16764,'0'-21,"21"21,21 0,-21 0,106 63,-63-41,-22-1,22 0,20 21,-20-21,-22 22,1-22,-22 0,0 0,-21-63,21-43,-21 1,0-1,21 0,-21 64,0-21,0 21,0-1,0 44,0-1</inkml:trace>
  <inkml:trace contextRef="#ctx0" brushRef="#br0" timeOffset="44414.8885">9165 15304,'21'0,"0"21,0 0,1 21,-1-21,0-21,0 0,0 0,22 0,147-127,530-677,-530 571,1 22,-128 84,-42 84,1 43,-1 0,-21 21</inkml:trace>
  <inkml:trace contextRef="#ctx0" brushRef="#br0" timeOffset="47206.2718">5630 8975,'21'0,"0"42,-21 22,22 63,-22 21,42 106,21 21,22 42,21-20,84 401,-105-465,0-42,-1 41,-62-126,20-21,-21-22,0-41</inkml:trace>
  <inkml:trace contextRef="#ctx0" brushRef="#br0" timeOffset="48403.026">6011 11917,'21'0,"0"0,22 21,20 0,1 43,84 105,-106-105,22-43,-22 21,-21 0,0-42,-21 22,22-1,20 21,-21-42,0 0,0-21,-21 0,22 0,-1-43,0-42,21-21,-21 0,64-63,-85 169,21 21,-21-22</inkml:trace>
  <inkml:trace contextRef="#ctx0" brushRef="#br0" timeOffset="62750.9775">3450 6689,'0'63,"0"64,-21 21,0-42,21 85,-43 634,43-571,0 0,0 21,0-21,0 43,0-22,0 381,0-508,0-63,0-22,0-41,0 105,0-43,0 1,0-43,0 1,0-1,21-42,-21 21</inkml:trace>
  <inkml:trace contextRef="#ctx0" brushRef="#br0" timeOffset="64010.68">2942 10795,'0'42,"85"191,-43-148,0 0,22 20,-22-41,0-1,22 22,-43-85,0 0,0 0,22 0,-22 0,-21-21,42 0,1-43,41-84,1 42,21-84,-43 105,-42 43,1 21,-1 21</inkml:trace>
  <inkml:trace contextRef="#ctx0" brushRef="#br0" timeOffset="76290.5544">11260 7281,'-21'43,"-106"41,21 43,-21 43,-21 20,-296 445,317-402,-21 21,-1-21,-20-21,42-64,0 21,21 0,0 1,22-22,-1 21,0-42,-42 106,85-191,21 1,-21 20,-22 1,43-22,0 0,-22 22,-41 42,20-43,22 22,21-64,21 0,0 0,-21-21</inkml:trace>
  <inkml:trace contextRef="#ctx0" brushRef="#br0" timeOffset="77788.2011">8149 11367,'0'21,"0"21,0-21,0 0,0 22,0-22,0 106,0-85,0 1,0-22,0 0,21-21,0 0,22 0,62-21,-41 0,-1-1,-20 22,-22 0,0 0,-21-21,21 0,22 0,-1 0,0 21,1-21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</inkml:traceFormat>
        <inkml:channelProperties>
          <inkml:channelProperty channel="X" name="resolution" value="51.6129" units="1/cm"/>
          <inkml:channelProperty channel="Y" name="resolution" value="51.72414" units="1/cm"/>
        </inkml:channelProperties>
      </inkml:inkSource>
      <inkml:timestamp xml:id="ts0" timeString="2021-06-23T13:03:59.05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17060 12954,'21'0,"22"21,-43 22,21-22,0-21,-21 21,21 0,21-21,22-42,63-106,402-572,-275 402,-63 43,-43 64,-42 62,-43 44,-42 105,-21-22,0 1</inkml:trace>
  <inkml:trace contextRef="#ctx0" brushRef="#br0" timeOffset="4405.7191">20849 15198,'21'42,"0"0,22 22,-1-22,0 1,-21-1,1-21,-1-21,0 0,0 0,-21-63,64-86,20-41,213-784,-192 720,22-21,-21 21,21 21,-21 64,-42 42,-1 63,-42 43,0 0</inkml:trace>
  <inkml:trace contextRef="#ctx0" brushRef="#br0" timeOffset="13355.3754">16044 17611,'64'63,"-1"-42,-21 22,-20-22,20 0,-21-21,0 0,0 0,1 0,83-85,-41-42,21 0,20-21,44-21,-44 42,-62 63,-1 22,-21 21,-21 0,21 21,1 0,20-43,0 22,-42 0,21 21,22-42,-43 21</inkml:trace>
  <inkml:trace contextRef="#ctx0" brushRef="#br0" timeOffset="42679.4296">10033 8551,'0'22,"0"-1,0 0,0 0,0 64,0 63,0 64,0 42,-43 613,43-676,0-85,0-64,0-21,0 0</inkml:trace>
  <inkml:trace contextRef="#ctx0" brushRef="#br0" timeOffset="44715.4722">10033 8594,'42'42,"0"85,64 127,169 677,-190-634,-21-86,-22-84,-21-63,0-22,0-42,1 0,-1 0,0-21,0-64,0-42,0-42,106-678,-63 530,-43 21,-21 42,21 21,-21 127,0 21,21 43,-21 21,22 21,-1 0</inkml:trace>
  <inkml:trace contextRef="#ctx0" brushRef="#br0" timeOffset="46209.757">11747 9186,'0'-21,"0"0,-42 21,0 0,20 0,-126 148,85-127,-1 43,-20 42,62-43,-41 22,42-22,21-20,0-1,0 22,0-22,0 0,21 1,42-22,1 0,21 0,-1 43,1-64,-22 0,-20 0,-1 0,43 0,-64-22,0-20,21 0,1-22,-1-20,-21 20,0 22,-21-1,0 1,0 0,0-1,0 22,-21-21,-21 21,42-22,-42 22,20 0,1 0,-21-43,21 64,0-21,-1 21,22-21,0 0,0 0</inkml:trace>
  <inkml:trace contextRef="#ctx0" brushRef="#br0" timeOffset="47874.3633">12763 9208,'-21'0,"-42"0,-1 0,1 0,20 42,1 0,21 1,21-1,0-21,0 21,-21 22,21-1,-22 1,1 126,21-147,0 20,0-42,0 1,0-1,43-21,189 0,-126 0,-21 0,0 0,-22-64,-21 22,-20-22,20 1,-21-22,-21-21,21-21,22-63,-43-233,0 274,0 1,-85 42,21 22,-211-43,169 106,1 21,-22 0,0 21,42 42,0 1,-21-1,22 43,84-85,0 0,0 1,0 20,0 21,42 170,-21-148,43 0,-1-22,1-21,20 1,1-22,211 106,-169-85,-63 1,-1-1,1 21,-22-20,1 20,-1-20</inkml:trace>
  <inkml:trace contextRef="#ctx0" brushRef="#br0" timeOffset="49293.0269">13525 9525,'43'0,"-1"0,21 21,1-21,-1 21,-41-21,20 0,-21 0,0 0,0 0,1-21,-1-21,0 21,-21 0,0-1,0-20,0 21,0 0,-42 21,-85 0,63 0,22 0,21 0,-22 0,22 0,0 0,21 21,0 0,0 0,0 0,0 1,0-1,-21 42,21 43,0-64,0 43,0-43,0 1,0 20,0-42,0 1,21-1,21-21,85 21,-63-21,-1 0,-42 0,22 0,-1 0,-42-21,21 21,43-43,-22 1,-42 21,42 0,1 0,-22-22</inkml:trace>
  <inkml:trace contextRef="#ctx0" brushRef="#br0" timeOffset="50337.7792">15663 9038,'0'0,"0"21,0 22,0-1,0 43,0 21,0 42,0 212,0-255,-21-20,21 21,-21 21,-22-42,22-22,-42-21,20 1,1-1,-21-42,20 0,-63-42,64 21,21-43,0 1,21-1,0 1,0 20,0-41,21-22,0 63,0 22,-21 0,21 0,-21 0,0 0,22 21</inkml:trace>
  <inkml:trace contextRef="#ctx0" brushRef="#br0" timeOffset="51790.9484">16023 9271,'0'0,"-21"0,0 0,-1 0,1 21,0-21,-21 43,21-1,21-21,0 0,0 0,0 22,0-22,0 0,21 0,0 22,21-22,1 0,-22 0,0 0,21 22,22-1,-43-42,-21 21,21 0,-21 0,0 1,0-1,0 0,-42-21,-1 0,1 0,0 0,-22 0,22 0,21 0,-22 0,22 0,21-21,0 0</inkml:trace>
  <inkml:trace contextRef="#ctx0" brushRef="#br0" timeOffset="53220.6032">16023 9335,'0'-22,"42"22,-21 0,1 0,20 0,0 43,-21-43,1 0,-22 21</inkml:trace>
  <inkml:trace contextRef="#ctx0" brushRef="#br0" timeOffset="54805.7729">16848 9631,'22'0,"41"21,43 64,63-1,128 86,-234-128,1-21,-43-21,0 0,21-21,22-148,401-657,-316 530,-44 63,-41 43,-22 63,-21 63,1 43</inkml:trace>
  <inkml:trace contextRef="#ctx0" brushRef="#br0" timeOffset="63607.6179">16362 8721,'0'0,"-64"0,1 0,-1 0,22 0,-22 0,-20 0,-192 21,149 42,0-20,64-1,-1 0,22 1,21-43,-106 84,63-41,64-22,0 0,0 0,-84 149,41-43,1-22,21 22,21-42,-21 0,21 84,0-105,0 20,0 1,0 21,42 21,-21-43,43 65,-64-128,21 0,0-21,0 42,-21-21,43-21,-1 43,0-22,-21 0,22 0,-1 0,22 1,-43-22,106 42,-106-42,42 0,22 0,-21 0,-1 0,22 0,126-21,-168 0,20-22,-42 22,1 0,-1 0,0-22,42-20,-41 21,-1-1,0 22,-21-42,21-1,0-21,0 43,-21 0,0 21,0-22,0 22,0-42,0-43,22 42,-22 1,0 42,0-43,0 22,0-22,0 43,0-127,0 106,0-1,0 1,21 21,-21 0,0-1,0-41,21-85,0 127,-21-22,0 1,0 0,0 20,0 1,0 0,0 0,0-21,0 20,-21-20,21 21,-21 21,21-21,-21 21,-1-43,22 22,-21 21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</inkml:traceFormat>
        <inkml:channelProperties>
          <inkml:channelProperty channel="X" name="resolution" value="51.6129" units="1/cm"/>
          <inkml:channelProperty channel="Y" name="resolution" value="51.72414" units="1/cm"/>
        </inkml:channelProperties>
      </inkml:inkSource>
      <inkml:timestamp xml:id="ts0" timeString="2021-06-23T13:05:40.24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2243 6773,'0'0,"64"43,63-22,148 42,85-20,127-22,296 64,1588 147,-1377-83,1-1,-85-21,-63 21,-191-42,-169-22,-85-20,-148-43,43 43,-255-64,-21 0,43-22,84-20,148-21,1292-107,-932 170,-127 0,-169 0,-85 0,-63 0,20 0,255 0,-296 0,-43 0,-85 0,1 0,-22 0,-21 0,22-42,105-22,42-41,86-22,20 0,0 21,43 21,-127 22,296-1,-381 64,-43 0,-63 0,1 0,20 0,43 0,20 0,22 0,-21 0,0 0,42 0,-42 0,190-42,-211 42,-21 0,-43 0,42-21,22-1,-22 1,1 21,-43 0,0 0,0 0,64 0,0-21,-43 21,22 0,20 0,-20-21,-43 21,64 0,-64 0,0 0,42 0,22 0,84 0,-147 0,-1 0</inkml:trace>
  <inkml:trace contextRef="#ctx0" brushRef="#br0" timeOffset="1213.2304">23177 6244,'21'0,"22"43,-22-43,0 21,-21 0,21 0,0-21,1 0,-1-21,85-233,-22 21,1 43,0-1,-43 22,21 21,-20 63,-1 43,-21 20,0 22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64580-E08D-47E3-81B8-516B81B7F7D1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67000-6C49-4048-BB88-8230E6BE0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594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64580-E08D-47E3-81B8-516B81B7F7D1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67000-6C49-4048-BB88-8230E6BE0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096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64580-E08D-47E3-81B8-516B81B7F7D1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67000-6C49-4048-BB88-8230E6BE0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253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64580-E08D-47E3-81B8-516B81B7F7D1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67000-6C49-4048-BB88-8230E6BE0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652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64580-E08D-47E3-81B8-516B81B7F7D1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67000-6C49-4048-BB88-8230E6BE0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26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64580-E08D-47E3-81B8-516B81B7F7D1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67000-6C49-4048-BB88-8230E6BE0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307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64580-E08D-47E3-81B8-516B81B7F7D1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67000-6C49-4048-BB88-8230E6BE0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006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64580-E08D-47E3-81B8-516B81B7F7D1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67000-6C49-4048-BB88-8230E6BE0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257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64580-E08D-47E3-81B8-516B81B7F7D1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67000-6C49-4048-BB88-8230E6BE0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374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64580-E08D-47E3-81B8-516B81B7F7D1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67000-6C49-4048-BB88-8230E6BE0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893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64580-E08D-47E3-81B8-516B81B7F7D1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67000-6C49-4048-BB88-8230E6BE0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39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364580-E08D-47E3-81B8-516B81B7F7D1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467000-6C49-4048-BB88-8230E6BE0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7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microsoft.com/office/2007/relationships/hdphoto" Target="../media/hdphoto1.wdp"/><Relationship Id="rId7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7.jpeg"/><Relationship Id="rId4" Type="http://schemas.openxmlformats.org/officeDocument/2006/relationships/image" Target="../media/image11.png"/><Relationship Id="rId9" Type="http://schemas.openxmlformats.org/officeDocument/2006/relationships/image" Target="../media/image16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8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Relationship Id="rId9" Type="http://schemas.openxmlformats.org/officeDocument/2006/relationships/image" Target="../media/image9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en.wikipedia.org/wiki/JavaScript#History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emf"/><Relationship Id="rId4" Type="http://schemas.openxmlformats.org/officeDocument/2006/relationships/customXml" Target="../ink/ink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r>
              <a:rPr lang="en-US" dirty="0" smtClean="0"/>
              <a:t> </a:t>
            </a:r>
            <a:r>
              <a:rPr lang="en-US" dirty="0" err="1" smtClean="0"/>
              <a:t>Dasar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131820"/>
            <a:ext cx="6400800" cy="1752600"/>
          </a:xfrm>
        </p:spPr>
        <p:txBody>
          <a:bodyPr/>
          <a:lstStyle/>
          <a:p>
            <a:r>
              <a:rPr lang="en-US" dirty="0" smtClean="0"/>
              <a:t>HASAN</a:t>
            </a:r>
          </a:p>
          <a:p>
            <a:r>
              <a:rPr lang="en-US" sz="2400" dirty="0" smtClean="0"/>
              <a:t>=| </a:t>
            </a:r>
            <a:r>
              <a:rPr lang="en-US" sz="2400" dirty="0" err="1" smtClean="0"/>
              <a:t>Hiduplah</a:t>
            </a:r>
            <a:r>
              <a:rPr lang="en-US" sz="2400" dirty="0" smtClean="0"/>
              <a:t> </a:t>
            </a:r>
            <a:r>
              <a:rPr lang="en-US" sz="2400" dirty="0" err="1" smtClean="0"/>
              <a:t>seperti</a:t>
            </a:r>
            <a:r>
              <a:rPr lang="en-US" sz="2400" dirty="0" smtClean="0"/>
              <a:t> </a:t>
            </a:r>
            <a:r>
              <a:rPr lang="en-US" sz="2400" dirty="0" err="1" smtClean="0"/>
              <a:t>Javascript</a:t>
            </a:r>
            <a:r>
              <a:rPr lang="en-US" sz="2400" dirty="0" smtClean="0"/>
              <a:t> |=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2514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4343400"/>
            <a:ext cx="9144000" cy="2514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994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87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802" y="1437943"/>
            <a:ext cx="7299712" cy="465412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52400" y="3825369"/>
            <a:ext cx="8763000" cy="1143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Any question?</a:t>
            </a:r>
            <a:endParaRPr lang="en-US" sz="4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9166" y="5052292"/>
            <a:ext cx="907288" cy="88507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672" y="5052292"/>
            <a:ext cx="828324" cy="82832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2319" y="5052292"/>
            <a:ext cx="1027440" cy="72091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0657" y="6092063"/>
            <a:ext cx="2426305" cy="36933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wa.me/6281315269591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034420" y="6092063"/>
            <a:ext cx="2756780" cy="307777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/>
              <a:t>https://github.com/hasanalbantani</a:t>
            </a:r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6477000" y="6092063"/>
            <a:ext cx="2789803" cy="52322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/>
              <a:t>https://www.youtube.com/</a:t>
            </a:r>
          </a:p>
          <a:p>
            <a:r>
              <a:rPr lang="en-US" sz="1400" dirty="0" smtClean="0"/>
              <a:t>channel/UCBrN_tGzXfciVJtIkT43I4w</a:t>
            </a:r>
            <a:endParaRPr lang="en-US" sz="1400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28601" y="571500"/>
            <a:ext cx="86759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3750405" y="304800"/>
            <a:ext cx="2269395" cy="533400"/>
          </a:xfrm>
          <a:prstGeom prst="round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Buy me a coffee?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497" y="2789355"/>
            <a:ext cx="2059800" cy="60026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9273" y="2714502"/>
            <a:ext cx="2059800" cy="96553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94" t="30836" r="13564" b="25345"/>
          <a:stretch/>
        </p:blipFill>
        <p:spPr>
          <a:xfrm>
            <a:off x="6721249" y="838200"/>
            <a:ext cx="1824350" cy="1876302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35" t="21106" r="23705" b="41917"/>
          <a:stretch/>
        </p:blipFill>
        <p:spPr>
          <a:xfrm>
            <a:off x="591714" y="838200"/>
            <a:ext cx="2225710" cy="1951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502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2237" y="2124075"/>
            <a:ext cx="3819525" cy="260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003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 flipH="1" flipV="1">
            <a:off x="7924800" y="5715000"/>
            <a:ext cx="914400" cy="9144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-2621280" y="-1447800"/>
            <a:ext cx="5638800" cy="56388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838200"/>
            <a:ext cx="1209820" cy="137159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809625"/>
            <a:ext cx="3781425" cy="5238750"/>
          </a:xfrm>
          <a:prstGeom prst="rect">
            <a:avLst/>
          </a:prstGeom>
        </p:spPr>
      </p:pic>
      <p:sp>
        <p:nvSpPr>
          <p:cNvPr id="9" name="Rounded Rectangular Callout 8"/>
          <p:cNvSpPr/>
          <p:nvPr/>
        </p:nvSpPr>
        <p:spPr>
          <a:xfrm>
            <a:off x="6172200" y="381000"/>
            <a:ext cx="2819400" cy="2133600"/>
          </a:xfrm>
          <a:prstGeom prst="wedgeRoundRectCallout">
            <a:avLst>
              <a:gd name="adj1" fmla="val -100128"/>
              <a:gd name="adj2" fmla="val 75893"/>
              <a:gd name="adj3" fmla="val 166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FF0000"/>
                </a:solidFill>
                <a:latin typeface="Consolas" pitchFamily="49" charset="0"/>
              </a:rPr>
              <a:t>Let’s Learn </a:t>
            </a:r>
            <a:r>
              <a:rPr lang="en-US" sz="2400" dirty="0" err="1" smtClean="0">
                <a:solidFill>
                  <a:srgbClr val="FF0000"/>
                </a:solidFill>
                <a:latin typeface="Consolas" pitchFamily="49" charset="0"/>
              </a:rPr>
              <a:t>Javascript</a:t>
            </a:r>
            <a:endParaRPr lang="en-US" sz="2400" dirty="0">
              <a:solidFill>
                <a:srgbClr val="FF0000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721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-2514600" y="1066800"/>
            <a:ext cx="7315200" cy="73152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352800" y="838199"/>
            <a:ext cx="5791200" cy="1200329"/>
          </a:xfrm>
          <a:custGeom>
            <a:avLst/>
            <a:gdLst>
              <a:gd name="connsiteX0" fmla="*/ 0 w 4800600"/>
              <a:gd name="connsiteY0" fmla="*/ 0 h 1754326"/>
              <a:gd name="connsiteX1" fmla="*/ 4800600 w 4800600"/>
              <a:gd name="connsiteY1" fmla="*/ 0 h 1754326"/>
              <a:gd name="connsiteX2" fmla="*/ 4800600 w 4800600"/>
              <a:gd name="connsiteY2" fmla="*/ 1754326 h 1754326"/>
              <a:gd name="connsiteX3" fmla="*/ 0 w 4800600"/>
              <a:gd name="connsiteY3" fmla="*/ 1754326 h 1754326"/>
              <a:gd name="connsiteX4" fmla="*/ 0 w 4800600"/>
              <a:gd name="connsiteY4" fmla="*/ 0 h 1754326"/>
              <a:gd name="connsiteX0" fmla="*/ 11430 w 4812030"/>
              <a:gd name="connsiteY0" fmla="*/ 0 h 1754326"/>
              <a:gd name="connsiteX1" fmla="*/ 4812030 w 4812030"/>
              <a:gd name="connsiteY1" fmla="*/ 0 h 1754326"/>
              <a:gd name="connsiteX2" fmla="*/ 4812030 w 4812030"/>
              <a:gd name="connsiteY2" fmla="*/ 1754326 h 1754326"/>
              <a:gd name="connsiteX3" fmla="*/ 11430 w 4812030"/>
              <a:gd name="connsiteY3" fmla="*/ 1754326 h 1754326"/>
              <a:gd name="connsiteX4" fmla="*/ 0 w 4812030"/>
              <a:gd name="connsiteY4" fmla="*/ 843458 h 1754326"/>
              <a:gd name="connsiteX5" fmla="*/ 11430 w 4812030"/>
              <a:gd name="connsiteY5" fmla="*/ 0 h 1754326"/>
              <a:gd name="connsiteX0" fmla="*/ 11430 w 4812030"/>
              <a:gd name="connsiteY0" fmla="*/ 0 h 1754326"/>
              <a:gd name="connsiteX1" fmla="*/ 4812030 w 4812030"/>
              <a:gd name="connsiteY1" fmla="*/ 0 h 1754326"/>
              <a:gd name="connsiteX2" fmla="*/ 4812030 w 4812030"/>
              <a:gd name="connsiteY2" fmla="*/ 1754326 h 1754326"/>
              <a:gd name="connsiteX3" fmla="*/ 216267 w 4812030"/>
              <a:gd name="connsiteY3" fmla="*/ 1704210 h 1754326"/>
              <a:gd name="connsiteX4" fmla="*/ 0 w 4812030"/>
              <a:gd name="connsiteY4" fmla="*/ 843458 h 1754326"/>
              <a:gd name="connsiteX5" fmla="*/ 11430 w 4812030"/>
              <a:gd name="connsiteY5" fmla="*/ 0 h 1754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812030" h="1754326">
                <a:moveTo>
                  <a:pt x="11430" y="0"/>
                </a:moveTo>
                <a:lnTo>
                  <a:pt x="4812030" y="0"/>
                </a:lnTo>
                <a:lnTo>
                  <a:pt x="4812030" y="1754326"/>
                </a:lnTo>
                <a:lnTo>
                  <a:pt x="216267" y="1704210"/>
                </a:lnTo>
                <a:lnTo>
                  <a:pt x="0" y="843458"/>
                </a:lnTo>
                <a:lnTo>
                  <a:pt x="1143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dirty="0" err="1" smtClean="0">
                <a:solidFill>
                  <a:srgbClr val="FFFF00"/>
                </a:solidFill>
                <a:latin typeface="Consolas" pitchFamily="49" charset="0"/>
              </a:rPr>
              <a:t>Jangan</a:t>
            </a:r>
            <a:r>
              <a:rPr lang="en-US" sz="3600" dirty="0" smtClean="0">
                <a:solidFill>
                  <a:srgbClr val="FFFF00"/>
                </a:solidFill>
                <a:latin typeface="Consolas" pitchFamily="49" charset="0"/>
              </a:rPr>
              <a:t> </a:t>
            </a:r>
            <a:r>
              <a:rPr lang="en-US" sz="3600" dirty="0" err="1" smtClean="0">
                <a:solidFill>
                  <a:srgbClr val="FFFF00"/>
                </a:solidFill>
                <a:latin typeface="Consolas" pitchFamily="49" charset="0"/>
              </a:rPr>
              <a:t>Percaya</a:t>
            </a:r>
            <a:r>
              <a:rPr lang="en-US" sz="3600" dirty="0" smtClean="0">
                <a:solidFill>
                  <a:srgbClr val="FFFF00"/>
                </a:solidFill>
                <a:latin typeface="Consolas" pitchFamily="49" charset="0"/>
              </a:rPr>
              <a:t> </a:t>
            </a:r>
            <a:r>
              <a:rPr lang="en-US" sz="3600" dirty="0" err="1" smtClean="0">
                <a:solidFill>
                  <a:srgbClr val="FFFF00"/>
                </a:solidFill>
                <a:latin typeface="Consolas" pitchFamily="49" charset="0"/>
              </a:rPr>
              <a:t>kalo</a:t>
            </a:r>
            <a:r>
              <a:rPr lang="en-US" sz="3600" dirty="0" smtClean="0">
                <a:solidFill>
                  <a:srgbClr val="FFFF00"/>
                </a:solidFill>
                <a:latin typeface="Consolas" pitchFamily="49" charset="0"/>
              </a:rPr>
              <a:t> </a:t>
            </a:r>
            <a:r>
              <a:rPr lang="en-US" sz="3600" dirty="0" err="1" smtClean="0">
                <a:solidFill>
                  <a:srgbClr val="FFFF00"/>
                </a:solidFill>
                <a:latin typeface="Consolas" pitchFamily="49" charset="0"/>
              </a:rPr>
              <a:t>ngoding</a:t>
            </a:r>
            <a:r>
              <a:rPr lang="en-US" sz="3600" dirty="0" smtClean="0">
                <a:solidFill>
                  <a:srgbClr val="FFFF00"/>
                </a:solidFill>
                <a:latin typeface="Consolas" pitchFamily="49" charset="0"/>
              </a:rPr>
              <a:t> </a:t>
            </a:r>
            <a:r>
              <a:rPr lang="en-US" sz="3600" dirty="0" err="1" smtClean="0">
                <a:solidFill>
                  <a:srgbClr val="FFFF00"/>
                </a:solidFill>
                <a:latin typeface="Consolas" pitchFamily="49" charset="0"/>
              </a:rPr>
              <a:t>itu</a:t>
            </a:r>
            <a:r>
              <a:rPr lang="en-US" sz="3600" dirty="0" smtClean="0">
                <a:solidFill>
                  <a:srgbClr val="FFFF00"/>
                </a:solidFill>
                <a:latin typeface="Consolas" pitchFamily="49" charset="0"/>
              </a:rPr>
              <a:t> </a:t>
            </a:r>
            <a:r>
              <a:rPr lang="en-US" sz="3600" b="1" dirty="0" smtClean="0">
                <a:solidFill>
                  <a:srgbClr val="FFFF00"/>
                </a:solidFill>
                <a:latin typeface="Consolas" pitchFamily="49" charset="0"/>
              </a:rPr>
              <a:t>SULIT</a:t>
            </a:r>
            <a:r>
              <a:rPr lang="en-US" sz="3600" dirty="0" smtClean="0">
                <a:solidFill>
                  <a:srgbClr val="FFFF00"/>
                </a:solidFill>
                <a:latin typeface="Consolas" pitchFamily="49" charset="0"/>
              </a:rPr>
              <a:t>!</a:t>
            </a:r>
            <a:endParaRPr lang="en-US" sz="3600" dirty="0">
              <a:solidFill>
                <a:srgbClr val="FFFF00"/>
              </a:solidFill>
              <a:latin typeface="Consolas" pitchFamily="49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" y="2819400"/>
            <a:ext cx="3124200" cy="350403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/>
              <p14:cNvContentPartPr/>
              <p14:nvPr/>
            </p14:nvContentPartPr>
            <p14:xfrm>
              <a:off x="-266760" y="1196280"/>
              <a:ext cx="8405280" cy="445824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276120" y="1186920"/>
                <a:ext cx="8424000" cy="4476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56350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4800" y="0"/>
            <a:ext cx="2286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 rot="16200000">
            <a:off x="3992839" y="1337351"/>
            <a:ext cx="1154512" cy="91478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04850" y="0"/>
            <a:ext cx="2286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89660" y="0"/>
            <a:ext cx="2286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" y="1828800"/>
            <a:ext cx="2004224" cy="42672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2819400" y="1600200"/>
            <a:ext cx="533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  <a:latin typeface="Consolas" pitchFamily="49" charset="0"/>
              </a:rPr>
              <a:t>What is </a:t>
            </a:r>
            <a:r>
              <a:rPr lang="en-US" sz="3600" b="1" dirty="0" err="1" smtClean="0">
                <a:solidFill>
                  <a:schemeClr val="bg1"/>
                </a:solidFill>
                <a:latin typeface="Consolas" pitchFamily="49" charset="0"/>
              </a:rPr>
              <a:t>Javascript</a:t>
            </a:r>
            <a:r>
              <a:rPr lang="en-US" sz="3600" b="1" dirty="0" smtClean="0">
                <a:solidFill>
                  <a:schemeClr val="bg1"/>
                </a:solidFill>
                <a:latin typeface="Consolas" pitchFamily="49" charset="0"/>
              </a:rPr>
              <a:t>?</a:t>
            </a:r>
            <a:endParaRPr lang="en-US" sz="3600" b="1" dirty="0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19400" y="2133600"/>
            <a:ext cx="533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FFFF00"/>
                </a:solidFill>
                <a:latin typeface="Consolas" pitchFamily="49" charset="0"/>
              </a:rPr>
              <a:t>bahasa</a:t>
            </a:r>
            <a:r>
              <a:rPr lang="en-US" sz="2000" dirty="0">
                <a:solidFill>
                  <a:srgbClr val="FFFF00"/>
                </a:solidFill>
                <a:latin typeface="Consolas" pitchFamily="49" charset="0"/>
              </a:rPr>
              <a:t> </a:t>
            </a:r>
            <a:r>
              <a:rPr lang="en-US" sz="2000" dirty="0" err="1">
                <a:solidFill>
                  <a:srgbClr val="FFFF00"/>
                </a:solidFill>
                <a:latin typeface="Consolas" pitchFamily="49" charset="0"/>
              </a:rPr>
              <a:t>pemrograman</a:t>
            </a:r>
            <a:r>
              <a:rPr lang="en-US" sz="2000" dirty="0">
                <a:solidFill>
                  <a:srgbClr val="FFFF00"/>
                </a:solidFill>
                <a:latin typeface="Consolas" pitchFamily="49" charset="0"/>
              </a:rPr>
              <a:t> yang </a:t>
            </a:r>
            <a:r>
              <a:rPr lang="en-US" sz="2000" dirty="0" err="1">
                <a:solidFill>
                  <a:srgbClr val="FFFF00"/>
                </a:solidFill>
                <a:latin typeface="Consolas" pitchFamily="49" charset="0"/>
              </a:rPr>
              <a:t>digunakan</a:t>
            </a:r>
            <a:r>
              <a:rPr lang="en-US" sz="2000" dirty="0">
                <a:solidFill>
                  <a:srgbClr val="FFFF00"/>
                </a:solidFill>
                <a:latin typeface="Consolas" pitchFamily="49" charset="0"/>
              </a:rPr>
              <a:t> </a:t>
            </a:r>
            <a:r>
              <a:rPr lang="en-US" sz="2000" dirty="0" err="1">
                <a:solidFill>
                  <a:srgbClr val="FFFF00"/>
                </a:solidFill>
                <a:latin typeface="Consolas" pitchFamily="49" charset="0"/>
              </a:rPr>
              <a:t>dalam</a:t>
            </a:r>
            <a:r>
              <a:rPr lang="en-US" sz="2000" dirty="0">
                <a:solidFill>
                  <a:srgbClr val="FFFF00"/>
                </a:solidFill>
                <a:latin typeface="Consolas" pitchFamily="49" charset="0"/>
              </a:rPr>
              <a:t> </a:t>
            </a:r>
            <a:r>
              <a:rPr lang="en-US" sz="2000" dirty="0" err="1">
                <a:solidFill>
                  <a:srgbClr val="FFFF00"/>
                </a:solidFill>
                <a:latin typeface="Consolas" pitchFamily="49" charset="0"/>
              </a:rPr>
              <a:t>pengembangan</a:t>
            </a:r>
            <a:r>
              <a:rPr lang="en-US" sz="2000" dirty="0">
                <a:solidFill>
                  <a:srgbClr val="FFFF00"/>
                </a:solidFill>
                <a:latin typeface="Consolas" pitchFamily="49" charset="0"/>
              </a:rPr>
              <a:t> website agar </a:t>
            </a:r>
            <a:r>
              <a:rPr lang="en-US" sz="2000" dirty="0" err="1">
                <a:solidFill>
                  <a:srgbClr val="FFFF00"/>
                </a:solidFill>
                <a:latin typeface="Consolas" pitchFamily="49" charset="0"/>
              </a:rPr>
              <a:t>lebih</a:t>
            </a:r>
            <a:r>
              <a:rPr lang="en-US" sz="2000" dirty="0">
                <a:solidFill>
                  <a:srgbClr val="FFFF00"/>
                </a:solidFill>
                <a:latin typeface="Consolas" pitchFamily="49" charset="0"/>
              </a:rPr>
              <a:t> </a:t>
            </a:r>
            <a:r>
              <a:rPr lang="en-US" sz="2000" dirty="0" err="1">
                <a:solidFill>
                  <a:srgbClr val="FFFF00"/>
                </a:solidFill>
                <a:latin typeface="Consolas" pitchFamily="49" charset="0"/>
              </a:rPr>
              <a:t>dinamis</a:t>
            </a:r>
            <a:r>
              <a:rPr lang="en-US" sz="2000" dirty="0">
                <a:solidFill>
                  <a:srgbClr val="FFFF00"/>
                </a:solidFill>
                <a:latin typeface="Consolas" pitchFamily="49" charset="0"/>
              </a:rPr>
              <a:t> </a:t>
            </a:r>
            <a:r>
              <a:rPr lang="en-US" sz="2000" dirty="0" err="1">
                <a:solidFill>
                  <a:srgbClr val="FFFF00"/>
                </a:solidFill>
                <a:latin typeface="Consolas" pitchFamily="49" charset="0"/>
              </a:rPr>
              <a:t>dan</a:t>
            </a:r>
            <a:r>
              <a:rPr lang="en-US" sz="2000" dirty="0">
                <a:solidFill>
                  <a:srgbClr val="FFFF00"/>
                </a:solidFill>
                <a:latin typeface="Consolas" pitchFamily="49" charset="0"/>
              </a:rPr>
              <a:t> </a:t>
            </a:r>
            <a:r>
              <a:rPr lang="en-US" sz="2000" dirty="0" err="1" smtClean="0">
                <a:solidFill>
                  <a:srgbClr val="FFFF00"/>
                </a:solidFill>
                <a:latin typeface="Consolas" pitchFamily="49" charset="0"/>
              </a:rPr>
              <a:t>interaktif</a:t>
            </a:r>
            <a:r>
              <a:rPr lang="en-US" sz="2000" dirty="0" smtClean="0">
                <a:solidFill>
                  <a:srgbClr val="FFFF00"/>
                </a:solidFill>
                <a:latin typeface="Consolas" pitchFamily="49" charset="0"/>
              </a:rPr>
              <a:t>.</a:t>
            </a:r>
            <a:endParaRPr lang="en-US" sz="2000" b="1" dirty="0">
              <a:solidFill>
                <a:srgbClr val="FFFF00"/>
              </a:solidFill>
              <a:latin typeface="Consolas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Ink 9"/>
              <p14:cNvContentPartPr/>
              <p14:nvPr/>
            </p14:nvContentPartPr>
            <p14:xfrm>
              <a:off x="2758320" y="1470600"/>
              <a:ext cx="5357160" cy="213408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48960" y="1461240"/>
                <a:ext cx="5375880" cy="2152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98290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sosceles Triangle 4"/>
          <p:cNvSpPr/>
          <p:nvPr/>
        </p:nvSpPr>
        <p:spPr>
          <a:xfrm rot="5400000" flipV="1">
            <a:off x="2514600" y="0"/>
            <a:ext cx="3657600" cy="68580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2362200"/>
            <a:ext cx="3470399" cy="407905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 rot="20698595">
            <a:off x="1836376" y="1682084"/>
            <a:ext cx="5943600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Consolas" pitchFamily="49" charset="0"/>
              </a:rPr>
              <a:t>How </a:t>
            </a:r>
            <a:r>
              <a:rPr lang="en-US" sz="3600" dirty="0" err="1" smtClean="0">
                <a:solidFill>
                  <a:schemeClr val="bg1"/>
                </a:solidFill>
                <a:latin typeface="Consolas" pitchFamily="49" charset="0"/>
              </a:rPr>
              <a:t>Javascript</a:t>
            </a:r>
            <a:r>
              <a:rPr lang="en-US" sz="3600" dirty="0" smtClean="0">
                <a:solidFill>
                  <a:schemeClr val="bg1"/>
                </a:solidFill>
                <a:latin typeface="Consolas" pitchFamily="49" charset="0"/>
              </a:rPr>
              <a:t> Works?</a:t>
            </a:r>
            <a:endParaRPr lang="en-US" sz="3600" dirty="0">
              <a:solidFill>
                <a:schemeClr val="bg1"/>
              </a:solidFill>
              <a:latin typeface="Consolas" pitchFamily="49" charset="0"/>
            </a:endParaRPr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1385618486"/>
              </p:ext>
            </p:extLst>
          </p:nvPr>
        </p:nvGraphicFramePr>
        <p:xfrm>
          <a:off x="76200" y="4401727"/>
          <a:ext cx="4495800" cy="23732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9" name="Ink 8"/>
              <p14:cNvContentPartPr/>
              <p14:nvPr/>
            </p14:nvContentPartPr>
            <p14:xfrm>
              <a:off x="91440" y="609480"/>
              <a:ext cx="7665840" cy="572328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2080" y="600120"/>
                <a:ext cx="7684560" cy="5742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52185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sosceles Triangle 4"/>
          <p:cNvSpPr/>
          <p:nvPr/>
        </p:nvSpPr>
        <p:spPr>
          <a:xfrm rot="16200000" flipH="1" flipV="1">
            <a:off x="2514600" y="0"/>
            <a:ext cx="3657600" cy="68580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990600" y="2209800"/>
            <a:ext cx="3470399" cy="407905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 rot="901405" flipH="1">
            <a:off x="896593" y="1794783"/>
            <a:ext cx="5943600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Consolas" pitchFamily="49" charset="0"/>
              </a:rPr>
              <a:t>Why </a:t>
            </a:r>
            <a:r>
              <a:rPr lang="en-US" sz="3600" dirty="0" err="1" smtClean="0">
                <a:solidFill>
                  <a:schemeClr val="bg1"/>
                </a:solidFill>
                <a:latin typeface="Consolas" pitchFamily="49" charset="0"/>
              </a:rPr>
              <a:t>Javascript</a:t>
            </a:r>
            <a:r>
              <a:rPr lang="en-US" sz="3600" dirty="0" smtClean="0">
                <a:solidFill>
                  <a:schemeClr val="bg1"/>
                </a:solidFill>
                <a:latin typeface="Consolas" pitchFamily="49" charset="0"/>
              </a:rPr>
              <a:t>?</a:t>
            </a:r>
            <a:endParaRPr lang="en-US" sz="3600" dirty="0">
              <a:solidFill>
                <a:schemeClr val="bg1"/>
              </a:solidFill>
              <a:latin typeface="Consolas" pitchFamily="49" charset="0"/>
            </a:endParaRPr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4118353085"/>
              </p:ext>
            </p:extLst>
          </p:nvPr>
        </p:nvGraphicFramePr>
        <p:xfrm>
          <a:off x="4419600" y="4401727"/>
          <a:ext cx="4495800" cy="23732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" name="Ink 3"/>
              <p14:cNvContentPartPr/>
              <p14:nvPr/>
            </p14:nvContentPartPr>
            <p14:xfrm>
              <a:off x="3596400" y="2910960"/>
              <a:ext cx="4435200" cy="349020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587040" y="2901600"/>
                <a:ext cx="4453920" cy="3508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94359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37269" y="1981200"/>
            <a:ext cx="78694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nsolas" pitchFamily="49" charset="0"/>
              </a:rPr>
              <a:t>Let’s see how </a:t>
            </a:r>
            <a:r>
              <a:rPr lang="en-US" sz="3200" dirty="0" err="1" smtClean="0">
                <a:latin typeface="Consolas" pitchFamily="49" charset="0"/>
              </a:rPr>
              <a:t>Javascript</a:t>
            </a:r>
            <a:r>
              <a:rPr lang="en-US" sz="3200" dirty="0" smtClean="0">
                <a:latin typeface="Consolas" pitchFamily="49" charset="0"/>
              </a:rPr>
              <a:t> was born!</a:t>
            </a:r>
            <a:endParaRPr lang="en-US" sz="3200" dirty="0">
              <a:latin typeface="Consolas" pitchFamily="49" charset="0"/>
            </a:endParaRPr>
          </a:p>
        </p:txBody>
      </p:sp>
      <p:pic>
        <p:nvPicPr>
          <p:cNvPr id="3" name="Picture 2">
            <a:hlinkClick r:id="rId2" tooltip="Click here to Locate me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3352800"/>
            <a:ext cx="1941672" cy="2775469"/>
          </a:xfrm>
          <a:prstGeom prst="rect">
            <a:avLst/>
          </a:prstGeom>
        </p:spPr>
      </p:pic>
      <p:sp>
        <p:nvSpPr>
          <p:cNvPr id="4" name="Notched Right Arrow 3"/>
          <p:cNvSpPr/>
          <p:nvPr/>
        </p:nvSpPr>
        <p:spPr>
          <a:xfrm>
            <a:off x="1676400" y="4267200"/>
            <a:ext cx="3962400" cy="1447800"/>
          </a:xfrm>
          <a:prstGeom prst="notched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Follow her, guys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/>
              <p14:cNvContentPartPr/>
              <p14:nvPr/>
            </p14:nvContentPartPr>
            <p14:xfrm>
              <a:off x="807480" y="1798200"/>
              <a:ext cx="7818480" cy="115128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98120" y="1788840"/>
                <a:ext cx="7837200" cy="117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55427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-Shape 1"/>
          <p:cNvSpPr/>
          <p:nvPr/>
        </p:nvSpPr>
        <p:spPr>
          <a:xfrm>
            <a:off x="0" y="0"/>
            <a:ext cx="3352800" cy="6858000"/>
          </a:xfrm>
          <a:prstGeom prst="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L-Shape 2"/>
          <p:cNvSpPr/>
          <p:nvPr/>
        </p:nvSpPr>
        <p:spPr>
          <a:xfrm flipH="1" flipV="1">
            <a:off x="5807033" y="0"/>
            <a:ext cx="3352800" cy="6858000"/>
          </a:xfrm>
          <a:prstGeom prst="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6992" y="3962400"/>
            <a:ext cx="4090608" cy="289559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836315" y="838200"/>
            <a:ext cx="547137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nsolas" pitchFamily="49" charset="0"/>
              </a:rPr>
              <a:t>It’s time to </a:t>
            </a:r>
            <a:r>
              <a:rPr lang="en-US" sz="4400" dirty="0" smtClean="0">
                <a:solidFill>
                  <a:schemeClr val="bg1"/>
                </a:solidFill>
                <a:latin typeface="Consolas" pitchFamily="49" charset="0"/>
              </a:rPr>
              <a:t>code</a:t>
            </a:r>
            <a:endParaRPr lang="en-US" sz="4400" dirty="0">
              <a:solidFill>
                <a:schemeClr val="bg1"/>
              </a:solidFill>
              <a:latin typeface="Consolas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5410199"/>
            <a:ext cx="1003598" cy="113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288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63881" y="152400"/>
            <a:ext cx="7162800" cy="313932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tabLst>
                <a:tab pos="403225" algn="l"/>
                <a:tab pos="855663" algn="l"/>
              </a:tabLst>
            </a:pPr>
            <a:r>
              <a:rPr lang="en-US" dirty="0"/>
              <a:t>&lt;!</a:t>
            </a:r>
            <a:r>
              <a:rPr lang="en-US" dirty="0" smtClean="0"/>
              <a:t>DOCTYPE </a:t>
            </a:r>
            <a:r>
              <a:rPr lang="en-US" dirty="0"/>
              <a:t>html&gt;</a:t>
            </a:r>
          </a:p>
          <a:p>
            <a:pPr>
              <a:tabLst>
                <a:tab pos="403225" algn="l"/>
                <a:tab pos="855663" algn="l"/>
              </a:tabLst>
            </a:pPr>
            <a:r>
              <a:rPr lang="en-US" dirty="0"/>
              <a:t>&lt;</a:t>
            </a:r>
            <a:r>
              <a:rPr lang="en-US" dirty="0">
                <a:solidFill>
                  <a:srgbClr val="FFC000"/>
                </a:solidFill>
              </a:rPr>
              <a:t>html</a:t>
            </a:r>
            <a:r>
              <a:rPr lang="en-US" dirty="0"/>
              <a:t>&gt;</a:t>
            </a:r>
          </a:p>
          <a:p>
            <a:pPr>
              <a:tabLst>
                <a:tab pos="403225" algn="l"/>
                <a:tab pos="855663" algn="l"/>
              </a:tabLst>
            </a:pPr>
            <a:r>
              <a:rPr lang="en-US" dirty="0" smtClean="0"/>
              <a:t>	&lt;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head</a:t>
            </a:r>
            <a:r>
              <a:rPr lang="en-US" dirty="0"/>
              <a:t>&gt;</a:t>
            </a:r>
          </a:p>
          <a:p>
            <a:pPr>
              <a:tabLst>
                <a:tab pos="403225" algn="l"/>
                <a:tab pos="855663" algn="l"/>
              </a:tabLst>
            </a:pPr>
            <a:r>
              <a:rPr lang="en-US" dirty="0" smtClean="0"/>
              <a:t>		&lt;title&gt;Hello </a:t>
            </a:r>
            <a:r>
              <a:rPr lang="en-US" dirty="0"/>
              <a:t>World!&lt;/title&gt;</a:t>
            </a:r>
          </a:p>
          <a:p>
            <a:pPr>
              <a:tabLst>
                <a:tab pos="403225" algn="l"/>
                <a:tab pos="855663" algn="l"/>
              </a:tabLst>
            </a:pPr>
            <a:r>
              <a:rPr lang="en-US" dirty="0" smtClean="0"/>
              <a:t>	&lt;/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head</a:t>
            </a:r>
            <a:r>
              <a:rPr lang="en-US" dirty="0"/>
              <a:t>&gt;</a:t>
            </a:r>
          </a:p>
          <a:p>
            <a:pPr>
              <a:tabLst>
                <a:tab pos="403225" algn="l"/>
                <a:tab pos="855663" algn="l"/>
              </a:tabLst>
            </a:pPr>
            <a:r>
              <a:rPr lang="en-US" dirty="0" smtClean="0"/>
              <a:t>	&lt;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body</a:t>
            </a:r>
            <a:r>
              <a:rPr lang="en-US" dirty="0"/>
              <a:t>&gt;</a:t>
            </a:r>
          </a:p>
          <a:p>
            <a:pPr marL="1139825" indent="-1139825">
              <a:tabLst>
                <a:tab pos="403225" algn="l"/>
                <a:tab pos="855663" algn="l"/>
              </a:tabLst>
            </a:pPr>
            <a:r>
              <a:rPr lang="en-US" dirty="0" smtClean="0"/>
              <a:t>		&lt;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h1</a:t>
            </a:r>
            <a:r>
              <a:rPr lang="en-US" dirty="0" smtClean="0"/>
              <a:t> style</a:t>
            </a:r>
            <a:r>
              <a:rPr lang="en-US" dirty="0"/>
              <a:t>="</a:t>
            </a:r>
            <a:r>
              <a:rPr lang="en-US" dirty="0">
                <a:solidFill>
                  <a:schemeClr val="accent5"/>
                </a:solidFill>
              </a:rPr>
              <a:t>color</a:t>
            </a:r>
            <a:r>
              <a:rPr lang="en-US" dirty="0"/>
              <a:t>:white;</a:t>
            </a:r>
            <a:r>
              <a:rPr lang="en-US" dirty="0">
                <a:solidFill>
                  <a:schemeClr val="accent5"/>
                </a:solidFill>
              </a:rPr>
              <a:t>width</a:t>
            </a:r>
            <a:r>
              <a:rPr lang="en-US" dirty="0"/>
              <a:t>:400px</a:t>
            </a:r>
            <a:r>
              <a:rPr lang="en-US" dirty="0">
                <a:solidFill>
                  <a:schemeClr val="accent5"/>
                </a:solidFill>
              </a:rPr>
              <a:t>;background-color</a:t>
            </a:r>
            <a:r>
              <a:rPr lang="en-US" dirty="0"/>
              <a:t>:blue;</a:t>
            </a:r>
            <a:r>
              <a:rPr lang="en-US" dirty="0">
                <a:solidFill>
                  <a:schemeClr val="accent5"/>
                </a:solidFill>
              </a:rPr>
              <a:t>text-align</a:t>
            </a:r>
            <a:r>
              <a:rPr lang="en-US" dirty="0"/>
              <a:t>:center;</a:t>
            </a:r>
            <a:r>
              <a:rPr lang="en-US" dirty="0">
                <a:solidFill>
                  <a:schemeClr val="accent5"/>
                </a:solidFill>
              </a:rPr>
              <a:t>padding</a:t>
            </a:r>
            <a:r>
              <a:rPr lang="en-US" dirty="0"/>
              <a:t>:20px;</a:t>
            </a:r>
            <a:r>
              <a:rPr lang="en-US" dirty="0">
                <a:solidFill>
                  <a:schemeClr val="accent5"/>
                </a:solidFill>
              </a:rPr>
              <a:t>border-radius</a:t>
            </a:r>
            <a:r>
              <a:rPr lang="en-US" dirty="0"/>
              <a:t>:5px;"&gt;Hello World&lt;/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h1</a:t>
            </a:r>
            <a:r>
              <a:rPr lang="en-US" dirty="0"/>
              <a:t>&gt;</a:t>
            </a:r>
          </a:p>
          <a:p>
            <a:pPr>
              <a:tabLst>
                <a:tab pos="403225" algn="l"/>
                <a:tab pos="855663" algn="l"/>
              </a:tabLst>
            </a:pPr>
            <a:r>
              <a:rPr lang="en-US" dirty="0" smtClean="0"/>
              <a:t>	&lt;/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body</a:t>
            </a:r>
            <a:r>
              <a:rPr lang="en-US" dirty="0"/>
              <a:t>&gt;</a:t>
            </a:r>
          </a:p>
          <a:p>
            <a:pPr>
              <a:tabLst>
                <a:tab pos="403225" algn="l"/>
                <a:tab pos="855663" algn="l"/>
              </a:tabLst>
            </a:pPr>
            <a:r>
              <a:rPr lang="en-US" dirty="0"/>
              <a:t>&lt;/</a:t>
            </a:r>
            <a:r>
              <a:rPr lang="en-US" dirty="0">
                <a:solidFill>
                  <a:srgbClr val="FFC000"/>
                </a:solidFill>
              </a:rPr>
              <a:t>html</a:t>
            </a:r>
            <a:r>
              <a:rPr lang="en-US" dirty="0"/>
              <a:t>&gt;</a:t>
            </a:r>
          </a:p>
        </p:txBody>
      </p:sp>
      <p:sp>
        <p:nvSpPr>
          <p:cNvPr id="3" name="L-Shape 2"/>
          <p:cNvSpPr/>
          <p:nvPr/>
        </p:nvSpPr>
        <p:spPr>
          <a:xfrm flipH="1">
            <a:off x="7467600" y="0"/>
            <a:ext cx="1676400" cy="6858000"/>
          </a:xfrm>
          <a:prstGeom prst="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L-Shape 3"/>
          <p:cNvSpPr/>
          <p:nvPr/>
        </p:nvSpPr>
        <p:spPr>
          <a:xfrm>
            <a:off x="-13855" y="0"/>
            <a:ext cx="1676400" cy="6858000"/>
          </a:xfrm>
          <a:prstGeom prst="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3847762"/>
            <a:ext cx="3505200" cy="2719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610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84</Words>
  <Application>Microsoft Office PowerPoint</Application>
  <PresentationFormat>On-screen Show (4:3)</PresentationFormat>
  <Paragraphs>33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Javascript Dasar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Dasar</dc:title>
  <dc:creator>HP</dc:creator>
  <cp:lastModifiedBy>HP</cp:lastModifiedBy>
  <cp:revision>12</cp:revision>
  <dcterms:created xsi:type="dcterms:W3CDTF">2021-06-23T08:18:55Z</dcterms:created>
  <dcterms:modified xsi:type="dcterms:W3CDTF">2021-06-24T12:21:20Z</dcterms:modified>
</cp:coreProperties>
</file>