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90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373F2-5C22-468A-AB7C-5521C614524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8F387B-AA63-426E-AD23-B7CA6A7F4136}">
      <dgm:prSet phldrT="[Text]"/>
      <dgm:spPr/>
      <dgm:t>
        <a:bodyPr/>
        <a:lstStyle/>
        <a:p>
          <a:r>
            <a:rPr lang="en-US" dirty="0" smtClean="0"/>
            <a:t>Execute Queries</a:t>
          </a:r>
          <a:endParaRPr lang="en-US" dirty="0"/>
        </a:p>
      </dgm:t>
    </dgm:pt>
    <dgm:pt modelId="{B5959330-B9FA-44EF-BAC5-5566B867B0EB}" type="parTrans" cxnId="{BFCF2CC5-09BE-45AA-8FF8-374C016D3643}">
      <dgm:prSet/>
      <dgm:spPr/>
      <dgm:t>
        <a:bodyPr/>
        <a:lstStyle/>
        <a:p>
          <a:endParaRPr lang="en-US"/>
        </a:p>
      </dgm:t>
    </dgm:pt>
    <dgm:pt modelId="{BA808639-FF3E-49B9-A638-03BBF72AD7BB}" type="sibTrans" cxnId="{BFCF2CC5-09BE-45AA-8FF8-374C016D3643}">
      <dgm:prSet/>
      <dgm:spPr/>
      <dgm:t>
        <a:bodyPr/>
        <a:lstStyle/>
        <a:p>
          <a:endParaRPr lang="en-US"/>
        </a:p>
      </dgm:t>
    </dgm:pt>
    <dgm:pt modelId="{8F6D4EB9-474C-4D70-B0CA-CE9A6A945B1B}">
      <dgm:prSet phldrT="[Text]"/>
      <dgm:spPr/>
      <dgm:t>
        <a:bodyPr/>
        <a:lstStyle/>
        <a:p>
          <a:r>
            <a:rPr lang="en-US" dirty="0" smtClean="0"/>
            <a:t>Retrieve Data</a:t>
          </a:r>
          <a:endParaRPr lang="en-US" dirty="0"/>
        </a:p>
      </dgm:t>
    </dgm:pt>
    <dgm:pt modelId="{70A1A845-F189-45F2-94D3-9AB4C256B5C8}" type="parTrans" cxnId="{97D09B80-D483-45DA-B046-A582E1E8C2C0}">
      <dgm:prSet/>
      <dgm:spPr/>
      <dgm:t>
        <a:bodyPr/>
        <a:lstStyle/>
        <a:p>
          <a:endParaRPr lang="en-US"/>
        </a:p>
      </dgm:t>
    </dgm:pt>
    <dgm:pt modelId="{F7D4B14B-2594-4C97-AA80-32D711CA49F1}" type="sibTrans" cxnId="{97D09B80-D483-45DA-B046-A582E1E8C2C0}">
      <dgm:prSet/>
      <dgm:spPr/>
      <dgm:t>
        <a:bodyPr/>
        <a:lstStyle/>
        <a:p>
          <a:endParaRPr lang="en-US"/>
        </a:p>
      </dgm:t>
    </dgm:pt>
    <dgm:pt modelId="{1C1769F4-0928-4175-934F-3870CD70CB8E}">
      <dgm:prSet phldrT="[Text]"/>
      <dgm:spPr/>
      <dgm:t>
        <a:bodyPr/>
        <a:lstStyle/>
        <a:p>
          <a:r>
            <a:rPr lang="en-US" dirty="0" smtClean="0"/>
            <a:t>Insert Record</a:t>
          </a:r>
          <a:endParaRPr lang="en-US" dirty="0"/>
        </a:p>
      </dgm:t>
    </dgm:pt>
    <dgm:pt modelId="{5E92627E-AC92-4C2E-862F-F86D1EB604CD}" type="parTrans" cxnId="{C747DE03-C133-4A4F-9298-CDBD0766C80C}">
      <dgm:prSet/>
      <dgm:spPr/>
      <dgm:t>
        <a:bodyPr/>
        <a:lstStyle/>
        <a:p>
          <a:endParaRPr lang="en-US"/>
        </a:p>
      </dgm:t>
    </dgm:pt>
    <dgm:pt modelId="{9720071F-809D-4FEA-B513-8FA9ECDE1191}" type="sibTrans" cxnId="{C747DE03-C133-4A4F-9298-CDBD0766C80C}">
      <dgm:prSet/>
      <dgm:spPr/>
      <dgm:t>
        <a:bodyPr/>
        <a:lstStyle/>
        <a:p>
          <a:endParaRPr lang="en-US"/>
        </a:p>
      </dgm:t>
    </dgm:pt>
    <dgm:pt modelId="{24B44E27-CDA0-4207-9A5E-CC9399B3B670}">
      <dgm:prSet phldrT="[Text]"/>
      <dgm:spPr/>
      <dgm:t>
        <a:bodyPr/>
        <a:lstStyle/>
        <a:p>
          <a:r>
            <a:rPr lang="en-US" dirty="0" smtClean="0"/>
            <a:t>Update Record</a:t>
          </a:r>
          <a:endParaRPr lang="en-US" dirty="0"/>
        </a:p>
      </dgm:t>
    </dgm:pt>
    <dgm:pt modelId="{19BD68B1-C3BD-40AA-AFBF-518D2EC162E6}" type="parTrans" cxnId="{3AAF55D8-8061-460C-BE9B-64004A5177AD}">
      <dgm:prSet/>
      <dgm:spPr/>
      <dgm:t>
        <a:bodyPr/>
        <a:lstStyle/>
        <a:p>
          <a:endParaRPr lang="en-US"/>
        </a:p>
      </dgm:t>
    </dgm:pt>
    <dgm:pt modelId="{18B844DB-4A35-4555-8BDA-6E5526FA90B8}" type="sibTrans" cxnId="{3AAF55D8-8061-460C-BE9B-64004A5177AD}">
      <dgm:prSet/>
      <dgm:spPr/>
      <dgm:t>
        <a:bodyPr/>
        <a:lstStyle/>
        <a:p>
          <a:endParaRPr lang="en-US"/>
        </a:p>
      </dgm:t>
    </dgm:pt>
    <dgm:pt modelId="{07B7D0ED-C638-4BBC-9A6A-014773F58F9D}">
      <dgm:prSet phldrT="[Text]"/>
      <dgm:spPr/>
      <dgm:t>
        <a:bodyPr/>
        <a:lstStyle/>
        <a:p>
          <a:r>
            <a:rPr lang="en-US" dirty="0" smtClean="0"/>
            <a:t>Delete Record</a:t>
          </a:r>
          <a:endParaRPr lang="en-US" dirty="0"/>
        </a:p>
      </dgm:t>
    </dgm:pt>
    <dgm:pt modelId="{D5CA6FD8-09B3-4584-9B6E-8712DE00C136}" type="parTrans" cxnId="{17DF40D3-5D48-4F75-88D7-5343363BE4B1}">
      <dgm:prSet/>
      <dgm:spPr/>
      <dgm:t>
        <a:bodyPr/>
        <a:lstStyle/>
        <a:p>
          <a:endParaRPr lang="en-US"/>
        </a:p>
      </dgm:t>
    </dgm:pt>
    <dgm:pt modelId="{779E7D8F-0373-4AD0-88E2-53ADEA0E6787}" type="sibTrans" cxnId="{17DF40D3-5D48-4F75-88D7-5343363BE4B1}">
      <dgm:prSet/>
      <dgm:spPr/>
      <dgm:t>
        <a:bodyPr/>
        <a:lstStyle/>
        <a:p>
          <a:endParaRPr lang="en-US"/>
        </a:p>
      </dgm:t>
    </dgm:pt>
    <dgm:pt modelId="{2DDCCDD6-A6EA-4475-BA1D-91FB94BA7D16}">
      <dgm:prSet phldrT="[Text]"/>
      <dgm:spPr/>
      <dgm:t>
        <a:bodyPr/>
        <a:lstStyle/>
        <a:p>
          <a:r>
            <a:rPr lang="en-US" dirty="0" smtClean="0"/>
            <a:t>Create New Database</a:t>
          </a:r>
          <a:endParaRPr lang="en-US" dirty="0"/>
        </a:p>
      </dgm:t>
    </dgm:pt>
    <dgm:pt modelId="{A1E9E591-00D5-42B4-BB3A-4FEEFD2D91ED}" type="parTrans" cxnId="{59BE9FE5-C43E-4052-AA34-237A2520F2BE}">
      <dgm:prSet/>
      <dgm:spPr/>
      <dgm:t>
        <a:bodyPr/>
        <a:lstStyle/>
        <a:p>
          <a:endParaRPr lang="en-US"/>
        </a:p>
      </dgm:t>
    </dgm:pt>
    <dgm:pt modelId="{EF59BBCE-97CD-4B9A-A63C-17CFEAFD3C10}" type="sibTrans" cxnId="{59BE9FE5-C43E-4052-AA34-237A2520F2BE}">
      <dgm:prSet/>
      <dgm:spPr/>
      <dgm:t>
        <a:bodyPr/>
        <a:lstStyle/>
        <a:p>
          <a:endParaRPr lang="en-US"/>
        </a:p>
      </dgm:t>
    </dgm:pt>
    <dgm:pt modelId="{DAE88A29-CCF7-42B5-9E92-C4FC505E72AD}">
      <dgm:prSet phldrT="[Text]"/>
      <dgm:spPr/>
      <dgm:t>
        <a:bodyPr/>
        <a:lstStyle/>
        <a:p>
          <a:r>
            <a:rPr lang="en-US" dirty="0" smtClean="0"/>
            <a:t>Create New Table in Database</a:t>
          </a:r>
          <a:endParaRPr lang="en-US" dirty="0"/>
        </a:p>
      </dgm:t>
    </dgm:pt>
    <dgm:pt modelId="{CCA36EFF-85B8-453B-BA8D-30D528732FE3}" type="parTrans" cxnId="{62B30106-64CE-4F30-93E4-FDF598EDB54E}">
      <dgm:prSet/>
      <dgm:spPr/>
      <dgm:t>
        <a:bodyPr/>
        <a:lstStyle/>
        <a:p>
          <a:endParaRPr lang="en-US"/>
        </a:p>
      </dgm:t>
    </dgm:pt>
    <dgm:pt modelId="{9FD58AB0-3152-4D74-AE0B-D20B9FF32F94}" type="sibTrans" cxnId="{62B30106-64CE-4F30-93E4-FDF598EDB54E}">
      <dgm:prSet/>
      <dgm:spPr/>
      <dgm:t>
        <a:bodyPr/>
        <a:lstStyle/>
        <a:p>
          <a:endParaRPr lang="en-US"/>
        </a:p>
      </dgm:t>
    </dgm:pt>
    <dgm:pt modelId="{5B548639-B137-40F7-9FB6-725FD41170BC}" type="pres">
      <dgm:prSet presAssocID="{DC9373F2-5C22-468A-AB7C-5521C6145241}" presName="Name0" presStyleCnt="0">
        <dgm:presLayoutVars>
          <dgm:chMax val="7"/>
          <dgm:chPref val="7"/>
          <dgm:dir/>
        </dgm:presLayoutVars>
      </dgm:prSet>
      <dgm:spPr/>
    </dgm:pt>
    <dgm:pt modelId="{3C8441EC-A53B-4404-9ABC-1B912BE8E63B}" type="pres">
      <dgm:prSet presAssocID="{DC9373F2-5C22-468A-AB7C-5521C6145241}" presName="Name1" presStyleCnt="0"/>
      <dgm:spPr/>
    </dgm:pt>
    <dgm:pt modelId="{E527836A-60B1-41E4-9DD1-A8F74186A3D6}" type="pres">
      <dgm:prSet presAssocID="{DC9373F2-5C22-468A-AB7C-5521C6145241}" presName="cycle" presStyleCnt="0"/>
      <dgm:spPr/>
    </dgm:pt>
    <dgm:pt modelId="{E9C8180F-872C-4149-8CF3-CBF18660F29F}" type="pres">
      <dgm:prSet presAssocID="{DC9373F2-5C22-468A-AB7C-5521C6145241}" presName="srcNode" presStyleLbl="node1" presStyleIdx="0" presStyleCnt="7"/>
      <dgm:spPr/>
    </dgm:pt>
    <dgm:pt modelId="{ECCD1D1A-8D32-446B-99D3-6B3FE94F7882}" type="pres">
      <dgm:prSet presAssocID="{DC9373F2-5C22-468A-AB7C-5521C6145241}" presName="conn" presStyleLbl="parChTrans1D2" presStyleIdx="0" presStyleCnt="1"/>
      <dgm:spPr/>
    </dgm:pt>
    <dgm:pt modelId="{42EEFFF2-7EFE-4698-A2CB-F77EBF940301}" type="pres">
      <dgm:prSet presAssocID="{DC9373F2-5C22-468A-AB7C-5521C6145241}" presName="extraNode" presStyleLbl="node1" presStyleIdx="0" presStyleCnt="7"/>
      <dgm:spPr/>
    </dgm:pt>
    <dgm:pt modelId="{135F27BF-E6C7-43FD-BEEB-1A6C71F16A5D}" type="pres">
      <dgm:prSet presAssocID="{DC9373F2-5C22-468A-AB7C-5521C6145241}" presName="dstNode" presStyleLbl="node1" presStyleIdx="0" presStyleCnt="7"/>
      <dgm:spPr/>
    </dgm:pt>
    <dgm:pt modelId="{1F5EEE94-0841-4C9B-94FF-F50481CB85C3}" type="pres">
      <dgm:prSet presAssocID="{9D8F387B-AA63-426E-AD23-B7CA6A7F4136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78B59-90CF-4A11-B496-2876BA230118}" type="pres">
      <dgm:prSet presAssocID="{9D8F387B-AA63-426E-AD23-B7CA6A7F4136}" presName="accent_1" presStyleCnt="0"/>
      <dgm:spPr/>
    </dgm:pt>
    <dgm:pt modelId="{058D8205-47A6-4100-AC13-9B26A1F1B8D0}" type="pres">
      <dgm:prSet presAssocID="{9D8F387B-AA63-426E-AD23-B7CA6A7F4136}" presName="accentRepeatNode" presStyleLbl="solidFgAcc1" presStyleIdx="0" presStyleCnt="7"/>
      <dgm:spPr/>
    </dgm:pt>
    <dgm:pt modelId="{1FBFFF38-ACA2-48AB-8FBF-534E3271CF9B}" type="pres">
      <dgm:prSet presAssocID="{8F6D4EB9-474C-4D70-B0CA-CE9A6A945B1B}" presName="text_2" presStyleLbl="node1" presStyleIdx="1" presStyleCnt="7">
        <dgm:presLayoutVars>
          <dgm:bulletEnabled val="1"/>
        </dgm:presLayoutVars>
      </dgm:prSet>
      <dgm:spPr/>
    </dgm:pt>
    <dgm:pt modelId="{0DAFBA01-0677-4A0E-983A-150C24F2CA67}" type="pres">
      <dgm:prSet presAssocID="{8F6D4EB9-474C-4D70-B0CA-CE9A6A945B1B}" presName="accent_2" presStyleCnt="0"/>
      <dgm:spPr/>
    </dgm:pt>
    <dgm:pt modelId="{59399DEF-8657-46B6-99EF-6E3548EA5A86}" type="pres">
      <dgm:prSet presAssocID="{8F6D4EB9-474C-4D70-B0CA-CE9A6A945B1B}" presName="accentRepeatNode" presStyleLbl="solidFgAcc1" presStyleIdx="1" presStyleCnt="7"/>
      <dgm:spPr/>
    </dgm:pt>
    <dgm:pt modelId="{DBC0F341-4923-4658-BDF6-A1DBB683B845}" type="pres">
      <dgm:prSet presAssocID="{1C1769F4-0928-4175-934F-3870CD70CB8E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B8CB1-3C94-4B88-89BB-BE4E48530C28}" type="pres">
      <dgm:prSet presAssocID="{1C1769F4-0928-4175-934F-3870CD70CB8E}" presName="accent_3" presStyleCnt="0"/>
      <dgm:spPr/>
    </dgm:pt>
    <dgm:pt modelId="{6E971C0B-37C7-46FB-9472-F32FBCFBAA66}" type="pres">
      <dgm:prSet presAssocID="{1C1769F4-0928-4175-934F-3870CD70CB8E}" presName="accentRepeatNode" presStyleLbl="solidFgAcc1" presStyleIdx="2" presStyleCnt="7"/>
      <dgm:spPr/>
    </dgm:pt>
    <dgm:pt modelId="{765923A1-250C-4E12-B7FD-5A9CD951016E}" type="pres">
      <dgm:prSet presAssocID="{24B44E27-CDA0-4207-9A5E-CC9399B3B670}" presName="text_4" presStyleLbl="node1" presStyleIdx="3" presStyleCnt="7">
        <dgm:presLayoutVars>
          <dgm:bulletEnabled val="1"/>
        </dgm:presLayoutVars>
      </dgm:prSet>
      <dgm:spPr/>
    </dgm:pt>
    <dgm:pt modelId="{46E28C3F-A933-4EB8-9A4C-F5B48EA39E36}" type="pres">
      <dgm:prSet presAssocID="{24B44E27-CDA0-4207-9A5E-CC9399B3B670}" presName="accent_4" presStyleCnt="0"/>
      <dgm:spPr/>
    </dgm:pt>
    <dgm:pt modelId="{E5251F34-3C2E-478C-B1A8-BC5E557BE6AD}" type="pres">
      <dgm:prSet presAssocID="{24B44E27-CDA0-4207-9A5E-CC9399B3B670}" presName="accentRepeatNode" presStyleLbl="solidFgAcc1" presStyleIdx="3" presStyleCnt="7"/>
      <dgm:spPr/>
    </dgm:pt>
    <dgm:pt modelId="{C5C36F3A-0079-4942-8CE8-BA756E4F194E}" type="pres">
      <dgm:prSet presAssocID="{07B7D0ED-C638-4BBC-9A6A-014773F58F9D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7C5F6-8042-420A-84D2-E48FBCCFF9BD}" type="pres">
      <dgm:prSet presAssocID="{07B7D0ED-C638-4BBC-9A6A-014773F58F9D}" presName="accent_5" presStyleCnt="0"/>
      <dgm:spPr/>
    </dgm:pt>
    <dgm:pt modelId="{DD831292-AD62-4253-87FB-B4F067DE4405}" type="pres">
      <dgm:prSet presAssocID="{07B7D0ED-C638-4BBC-9A6A-014773F58F9D}" presName="accentRepeatNode" presStyleLbl="solidFgAcc1" presStyleIdx="4" presStyleCnt="7"/>
      <dgm:spPr/>
    </dgm:pt>
    <dgm:pt modelId="{9F4542F6-8D15-4BA1-8E8D-FD10B8914630}" type="pres">
      <dgm:prSet presAssocID="{2DDCCDD6-A6EA-4475-BA1D-91FB94BA7D16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C3BD9-5DF6-41F3-BC78-D54FEF1BB9B5}" type="pres">
      <dgm:prSet presAssocID="{2DDCCDD6-A6EA-4475-BA1D-91FB94BA7D16}" presName="accent_6" presStyleCnt="0"/>
      <dgm:spPr/>
    </dgm:pt>
    <dgm:pt modelId="{5A8A4D85-EB55-4543-8198-292E70A6DE5C}" type="pres">
      <dgm:prSet presAssocID="{2DDCCDD6-A6EA-4475-BA1D-91FB94BA7D16}" presName="accentRepeatNode" presStyleLbl="solidFgAcc1" presStyleIdx="5" presStyleCnt="7"/>
      <dgm:spPr/>
    </dgm:pt>
    <dgm:pt modelId="{5149DF9E-22A3-413F-B571-97C31A128957}" type="pres">
      <dgm:prSet presAssocID="{DAE88A29-CCF7-42B5-9E92-C4FC505E72A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60DBF-0F4B-442A-B56E-20F138C6106D}" type="pres">
      <dgm:prSet presAssocID="{DAE88A29-CCF7-42B5-9E92-C4FC505E72AD}" presName="accent_7" presStyleCnt="0"/>
      <dgm:spPr/>
    </dgm:pt>
    <dgm:pt modelId="{F0583F2A-1874-4F60-8290-DD52396F16B2}" type="pres">
      <dgm:prSet presAssocID="{DAE88A29-CCF7-42B5-9E92-C4FC505E72AD}" presName="accentRepeatNode" presStyleLbl="solidFgAcc1" presStyleIdx="6" presStyleCnt="7"/>
      <dgm:spPr/>
    </dgm:pt>
  </dgm:ptLst>
  <dgm:cxnLst>
    <dgm:cxn modelId="{673645E6-987A-4A5F-BA1D-B61E5498674A}" type="presOf" srcId="{BA808639-FF3E-49B9-A638-03BBF72AD7BB}" destId="{ECCD1D1A-8D32-446B-99D3-6B3FE94F7882}" srcOrd="0" destOrd="0" presId="urn:microsoft.com/office/officeart/2008/layout/VerticalCurvedList"/>
    <dgm:cxn modelId="{17DF40D3-5D48-4F75-88D7-5343363BE4B1}" srcId="{DC9373F2-5C22-468A-AB7C-5521C6145241}" destId="{07B7D0ED-C638-4BBC-9A6A-014773F58F9D}" srcOrd="4" destOrd="0" parTransId="{D5CA6FD8-09B3-4584-9B6E-8712DE00C136}" sibTransId="{779E7D8F-0373-4AD0-88E2-53ADEA0E6787}"/>
    <dgm:cxn modelId="{BFCF2CC5-09BE-45AA-8FF8-374C016D3643}" srcId="{DC9373F2-5C22-468A-AB7C-5521C6145241}" destId="{9D8F387B-AA63-426E-AD23-B7CA6A7F4136}" srcOrd="0" destOrd="0" parTransId="{B5959330-B9FA-44EF-BAC5-5566B867B0EB}" sibTransId="{BA808639-FF3E-49B9-A638-03BBF72AD7BB}"/>
    <dgm:cxn modelId="{A3AF9751-DD7C-46CB-8CF2-2955CD50EEC2}" type="presOf" srcId="{DAE88A29-CCF7-42B5-9E92-C4FC505E72AD}" destId="{5149DF9E-22A3-413F-B571-97C31A128957}" srcOrd="0" destOrd="0" presId="urn:microsoft.com/office/officeart/2008/layout/VerticalCurvedList"/>
    <dgm:cxn modelId="{271042A9-6057-4F82-9132-82FF854DFE51}" type="presOf" srcId="{8F6D4EB9-474C-4D70-B0CA-CE9A6A945B1B}" destId="{1FBFFF38-ACA2-48AB-8FBF-534E3271CF9B}" srcOrd="0" destOrd="0" presId="urn:microsoft.com/office/officeart/2008/layout/VerticalCurvedList"/>
    <dgm:cxn modelId="{63363918-4AC8-4DFC-BF73-C801F4D3E9BE}" type="presOf" srcId="{07B7D0ED-C638-4BBC-9A6A-014773F58F9D}" destId="{C5C36F3A-0079-4942-8CE8-BA756E4F194E}" srcOrd="0" destOrd="0" presId="urn:microsoft.com/office/officeart/2008/layout/VerticalCurvedList"/>
    <dgm:cxn modelId="{B0FD9175-1C71-48B1-9D38-D9B49E4F96A0}" type="presOf" srcId="{24B44E27-CDA0-4207-9A5E-CC9399B3B670}" destId="{765923A1-250C-4E12-B7FD-5A9CD951016E}" srcOrd="0" destOrd="0" presId="urn:microsoft.com/office/officeart/2008/layout/VerticalCurvedList"/>
    <dgm:cxn modelId="{661A73AA-6937-4E2A-BE25-79A6A9A7D25E}" type="presOf" srcId="{2DDCCDD6-A6EA-4475-BA1D-91FB94BA7D16}" destId="{9F4542F6-8D15-4BA1-8E8D-FD10B8914630}" srcOrd="0" destOrd="0" presId="urn:microsoft.com/office/officeart/2008/layout/VerticalCurvedList"/>
    <dgm:cxn modelId="{24C38A84-2905-4765-8EB2-C2ADDA8078DF}" type="presOf" srcId="{9D8F387B-AA63-426E-AD23-B7CA6A7F4136}" destId="{1F5EEE94-0841-4C9B-94FF-F50481CB85C3}" srcOrd="0" destOrd="0" presId="urn:microsoft.com/office/officeart/2008/layout/VerticalCurvedList"/>
    <dgm:cxn modelId="{3AAF55D8-8061-460C-BE9B-64004A5177AD}" srcId="{DC9373F2-5C22-468A-AB7C-5521C6145241}" destId="{24B44E27-CDA0-4207-9A5E-CC9399B3B670}" srcOrd="3" destOrd="0" parTransId="{19BD68B1-C3BD-40AA-AFBF-518D2EC162E6}" sibTransId="{18B844DB-4A35-4555-8BDA-6E5526FA90B8}"/>
    <dgm:cxn modelId="{59BE9FE5-C43E-4052-AA34-237A2520F2BE}" srcId="{DC9373F2-5C22-468A-AB7C-5521C6145241}" destId="{2DDCCDD6-A6EA-4475-BA1D-91FB94BA7D16}" srcOrd="5" destOrd="0" parTransId="{A1E9E591-00D5-42B4-BB3A-4FEEFD2D91ED}" sibTransId="{EF59BBCE-97CD-4B9A-A63C-17CFEAFD3C10}"/>
    <dgm:cxn modelId="{C747DE03-C133-4A4F-9298-CDBD0766C80C}" srcId="{DC9373F2-5C22-468A-AB7C-5521C6145241}" destId="{1C1769F4-0928-4175-934F-3870CD70CB8E}" srcOrd="2" destOrd="0" parTransId="{5E92627E-AC92-4C2E-862F-F86D1EB604CD}" sibTransId="{9720071F-809D-4FEA-B513-8FA9ECDE1191}"/>
    <dgm:cxn modelId="{97D09B80-D483-45DA-B046-A582E1E8C2C0}" srcId="{DC9373F2-5C22-468A-AB7C-5521C6145241}" destId="{8F6D4EB9-474C-4D70-B0CA-CE9A6A945B1B}" srcOrd="1" destOrd="0" parTransId="{70A1A845-F189-45F2-94D3-9AB4C256B5C8}" sibTransId="{F7D4B14B-2594-4C97-AA80-32D711CA49F1}"/>
    <dgm:cxn modelId="{F1113686-636F-43F7-B63F-B94E8DB46633}" type="presOf" srcId="{DC9373F2-5C22-468A-AB7C-5521C6145241}" destId="{5B548639-B137-40F7-9FB6-725FD41170BC}" srcOrd="0" destOrd="0" presId="urn:microsoft.com/office/officeart/2008/layout/VerticalCurvedList"/>
    <dgm:cxn modelId="{62B30106-64CE-4F30-93E4-FDF598EDB54E}" srcId="{DC9373F2-5C22-468A-AB7C-5521C6145241}" destId="{DAE88A29-CCF7-42B5-9E92-C4FC505E72AD}" srcOrd="6" destOrd="0" parTransId="{CCA36EFF-85B8-453B-BA8D-30D528732FE3}" sibTransId="{9FD58AB0-3152-4D74-AE0B-D20B9FF32F94}"/>
    <dgm:cxn modelId="{8DF5ACEC-6DA7-4BC7-96EC-81038EE965C5}" type="presOf" srcId="{1C1769F4-0928-4175-934F-3870CD70CB8E}" destId="{DBC0F341-4923-4658-BDF6-A1DBB683B845}" srcOrd="0" destOrd="0" presId="urn:microsoft.com/office/officeart/2008/layout/VerticalCurvedList"/>
    <dgm:cxn modelId="{54BB9D9A-B35B-4384-91C6-F7B7015195EB}" type="presParOf" srcId="{5B548639-B137-40F7-9FB6-725FD41170BC}" destId="{3C8441EC-A53B-4404-9ABC-1B912BE8E63B}" srcOrd="0" destOrd="0" presId="urn:microsoft.com/office/officeart/2008/layout/VerticalCurvedList"/>
    <dgm:cxn modelId="{DB26AA37-0BC4-4B84-B4ED-557150D80BED}" type="presParOf" srcId="{3C8441EC-A53B-4404-9ABC-1B912BE8E63B}" destId="{E527836A-60B1-41E4-9DD1-A8F74186A3D6}" srcOrd="0" destOrd="0" presId="urn:microsoft.com/office/officeart/2008/layout/VerticalCurvedList"/>
    <dgm:cxn modelId="{526CB802-D3E7-437A-9B61-8B04D14BD4FB}" type="presParOf" srcId="{E527836A-60B1-41E4-9DD1-A8F74186A3D6}" destId="{E9C8180F-872C-4149-8CF3-CBF18660F29F}" srcOrd="0" destOrd="0" presId="urn:microsoft.com/office/officeart/2008/layout/VerticalCurvedList"/>
    <dgm:cxn modelId="{EAB8A236-702B-4A4E-A843-37410EDDC247}" type="presParOf" srcId="{E527836A-60B1-41E4-9DD1-A8F74186A3D6}" destId="{ECCD1D1A-8D32-446B-99D3-6B3FE94F7882}" srcOrd="1" destOrd="0" presId="urn:microsoft.com/office/officeart/2008/layout/VerticalCurvedList"/>
    <dgm:cxn modelId="{ABF3A6DC-195A-48CD-91A2-B6607FE3670A}" type="presParOf" srcId="{E527836A-60B1-41E4-9DD1-A8F74186A3D6}" destId="{42EEFFF2-7EFE-4698-A2CB-F77EBF940301}" srcOrd="2" destOrd="0" presId="urn:microsoft.com/office/officeart/2008/layout/VerticalCurvedList"/>
    <dgm:cxn modelId="{3ABCAF0F-3CD9-4528-B5CD-F5F9BADD5E6D}" type="presParOf" srcId="{E527836A-60B1-41E4-9DD1-A8F74186A3D6}" destId="{135F27BF-E6C7-43FD-BEEB-1A6C71F16A5D}" srcOrd="3" destOrd="0" presId="urn:microsoft.com/office/officeart/2008/layout/VerticalCurvedList"/>
    <dgm:cxn modelId="{353B1B89-2065-492D-A29B-2D2D788F98B7}" type="presParOf" srcId="{3C8441EC-A53B-4404-9ABC-1B912BE8E63B}" destId="{1F5EEE94-0841-4C9B-94FF-F50481CB85C3}" srcOrd="1" destOrd="0" presId="urn:microsoft.com/office/officeart/2008/layout/VerticalCurvedList"/>
    <dgm:cxn modelId="{F33B5B2B-CC5D-4889-8DEC-BC735A7A9791}" type="presParOf" srcId="{3C8441EC-A53B-4404-9ABC-1B912BE8E63B}" destId="{A8778B59-90CF-4A11-B496-2876BA230118}" srcOrd="2" destOrd="0" presId="urn:microsoft.com/office/officeart/2008/layout/VerticalCurvedList"/>
    <dgm:cxn modelId="{1C7EA799-E27C-4CAB-89DB-D75D3C2C9820}" type="presParOf" srcId="{A8778B59-90CF-4A11-B496-2876BA230118}" destId="{058D8205-47A6-4100-AC13-9B26A1F1B8D0}" srcOrd="0" destOrd="0" presId="urn:microsoft.com/office/officeart/2008/layout/VerticalCurvedList"/>
    <dgm:cxn modelId="{40A46A9C-B3AA-4EAF-A39C-97924EA9207C}" type="presParOf" srcId="{3C8441EC-A53B-4404-9ABC-1B912BE8E63B}" destId="{1FBFFF38-ACA2-48AB-8FBF-534E3271CF9B}" srcOrd="3" destOrd="0" presId="urn:microsoft.com/office/officeart/2008/layout/VerticalCurvedList"/>
    <dgm:cxn modelId="{2E2BF985-60B2-4D01-90A5-B06CA9F1D3B5}" type="presParOf" srcId="{3C8441EC-A53B-4404-9ABC-1B912BE8E63B}" destId="{0DAFBA01-0677-4A0E-983A-150C24F2CA67}" srcOrd="4" destOrd="0" presId="urn:microsoft.com/office/officeart/2008/layout/VerticalCurvedList"/>
    <dgm:cxn modelId="{7150E6B7-0E3B-487A-A898-3A3522B2EBE7}" type="presParOf" srcId="{0DAFBA01-0677-4A0E-983A-150C24F2CA67}" destId="{59399DEF-8657-46B6-99EF-6E3548EA5A86}" srcOrd="0" destOrd="0" presId="urn:microsoft.com/office/officeart/2008/layout/VerticalCurvedList"/>
    <dgm:cxn modelId="{D4164F0D-05D9-4E2B-AAC4-C86B85A3878B}" type="presParOf" srcId="{3C8441EC-A53B-4404-9ABC-1B912BE8E63B}" destId="{DBC0F341-4923-4658-BDF6-A1DBB683B845}" srcOrd="5" destOrd="0" presId="urn:microsoft.com/office/officeart/2008/layout/VerticalCurvedList"/>
    <dgm:cxn modelId="{293A056C-2058-4C04-9576-F8ABA986FB68}" type="presParOf" srcId="{3C8441EC-A53B-4404-9ABC-1B912BE8E63B}" destId="{4B2B8CB1-3C94-4B88-89BB-BE4E48530C28}" srcOrd="6" destOrd="0" presId="urn:microsoft.com/office/officeart/2008/layout/VerticalCurvedList"/>
    <dgm:cxn modelId="{3F7523A1-83B1-4BBD-9427-FD95F9223603}" type="presParOf" srcId="{4B2B8CB1-3C94-4B88-89BB-BE4E48530C28}" destId="{6E971C0B-37C7-46FB-9472-F32FBCFBAA66}" srcOrd="0" destOrd="0" presId="urn:microsoft.com/office/officeart/2008/layout/VerticalCurvedList"/>
    <dgm:cxn modelId="{14F94E7A-603D-4A69-AA6A-C7F0C4A0064E}" type="presParOf" srcId="{3C8441EC-A53B-4404-9ABC-1B912BE8E63B}" destId="{765923A1-250C-4E12-B7FD-5A9CD951016E}" srcOrd="7" destOrd="0" presId="urn:microsoft.com/office/officeart/2008/layout/VerticalCurvedList"/>
    <dgm:cxn modelId="{63274D6B-772E-46BC-B582-9971EBD1A152}" type="presParOf" srcId="{3C8441EC-A53B-4404-9ABC-1B912BE8E63B}" destId="{46E28C3F-A933-4EB8-9A4C-F5B48EA39E36}" srcOrd="8" destOrd="0" presId="urn:microsoft.com/office/officeart/2008/layout/VerticalCurvedList"/>
    <dgm:cxn modelId="{D95A13FF-BE32-404E-AECE-9157796AFE30}" type="presParOf" srcId="{46E28C3F-A933-4EB8-9A4C-F5B48EA39E36}" destId="{E5251F34-3C2E-478C-B1A8-BC5E557BE6AD}" srcOrd="0" destOrd="0" presId="urn:microsoft.com/office/officeart/2008/layout/VerticalCurvedList"/>
    <dgm:cxn modelId="{A3057E36-DFCD-4677-A5F2-E1602AE16BE8}" type="presParOf" srcId="{3C8441EC-A53B-4404-9ABC-1B912BE8E63B}" destId="{C5C36F3A-0079-4942-8CE8-BA756E4F194E}" srcOrd="9" destOrd="0" presId="urn:microsoft.com/office/officeart/2008/layout/VerticalCurvedList"/>
    <dgm:cxn modelId="{3AE6ECD5-D378-446F-9B18-BB7C69A2EADE}" type="presParOf" srcId="{3C8441EC-A53B-4404-9ABC-1B912BE8E63B}" destId="{3297C5F6-8042-420A-84D2-E48FBCCFF9BD}" srcOrd="10" destOrd="0" presId="urn:microsoft.com/office/officeart/2008/layout/VerticalCurvedList"/>
    <dgm:cxn modelId="{8E0CF1C3-EDF1-4419-AFB5-E0022A9B6A71}" type="presParOf" srcId="{3297C5F6-8042-420A-84D2-E48FBCCFF9BD}" destId="{DD831292-AD62-4253-87FB-B4F067DE4405}" srcOrd="0" destOrd="0" presId="urn:microsoft.com/office/officeart/2008/layout/VerticalCurvedList"/>
    <dgm:cxn modelId="{92699EB3-0B9B-4650-AA3B-CD474A182F29}" type="presParOf" srcId="{3C8441EC-A53B-4404-9ABC-1B912BE8E63B}" destId="{9F4542F6-8D15-4BA1-8E8D-FD10B8914630}" srcOrd="11" destOrd="0" presId="urn:microsoft.com/office/officeart/2008/layout/VerticalCurvedList"/>
    <dgm:cxn modelId="{1F88CC0B-04B5-4CE8-9EC5-E532C522F975}" type="presParOf" srcId="{3C8441EC-A53B-4404-9ABC-1B912BE8E63B}" destId="{AACC3BD9-5DF6-41F3-BC78-D54FEF1BB9B5}" srcOrd="12" destOrd="0" presId="urn:microsoft.com/office/officeart/2008/layout/VerticalCurvedList"/>
    <dgm:cxn modelId="{A2439355-7D75-4BE6-86D3-837D6DAEE99E}" type="presParOf" srcId="{AACC3BD9-5DF6-41F3-BC78-D54FEF1BB9B5}" destId="{5A8A4D85-EB55-4543-8198-292E70A6DE5C}" srcOrd="0" destOrd="0" presId="urn:microsoft.com/office/officeart/2008/layout/VerticalCurvedList"/>
    <dgm:cxn modelId="{8D934A2A-D865-40F7-810E-638D1C5F0AAE}" type="presParOf" srcId="{3C8441EC-A53B-4404-9ABC-1B912BE8E63B}" destId="{5149DF9E-22A3-413F-B571-97C31A128957}" srcOrd="13" destOrd="0" presId="urn:microsoft.com/office/officeart/2008/layout/VerticalCurvedList"/>
    <dgm:cxn modelId="{3D07B165-C62A-4D0C-93F8-B4D62BF1879B}" type="presParOf" srcId="{3C8441EC-A53B-4404-9ABC-1B912BE8E63B}" destId="{06D60DBF-0F4B-442A-B56E-20F138C6106D}" srcOrd="14" destOrd="0" presId="urn:microsoft.com/office/officeart/2008/layout/VerticalCurvedList"/>
    <dgm:cxn modelId="{2F325A29-E21D-46C7-A68F-D2494EFD3621}" type="presParOf" srcId="{06D60DBF-0F4B-442A-B56E-20F138C6106D}" destId="{F0583F2A-1874-4F60-8290-DD52396F16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65CF14-9369-4153-8684-8B12F6E9985D}" type="doc">
      <dgm:prSet loTypeId="urn:microsoft.com/office/officeart/2005/8/layout/pyramid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69AD084-3C8A-4B5A-98D6-79D9118DC716}">
      <dgm:prSet phldrT="[Text]"/>
      <dgm:spPr/>
      <dgm:t>
        <a:bodyPr/>
        <a:lstStyle/>
        <a:p>
          <a:r>
            <a:rPr lang="en-US" dirty="0" smtClean="0"/>
            <a:t>Easy to learn</a:t>
          </a:r>
          <a:endParaRPr lang="en-US" dirty="0"/>
        </a:p>
      </dgm:t>
    </dgm:pt>
    <dgm:pt modelId="{438CD5EE-26F8-4FA7-881C-1C5D80A510EE}" type="parTrans" cxnId="{610FA404-942B-4FED-89D4-CF7A68CE567C}">
      <dgm:prSet/>
      <dgm:spPr/>
      <dgm:t>
        <a:bodyPr/>
        <a:lstStyle/>
        <a:p>
          <a:endParaRPr lang="en-US"/>
        </a:p>
      </dgm:t>
    </dgm:pt>
    <dgm:pt modelId="{7921AF20-5945-4886-967B-64C2F0F8DD69}" type="sibTrans" cxnId="{610FA404-942B-4FED-89D4-CF7A68CE567C}">
      <dgm:prSet/>
      <dgm:spPr/>
      <dgm:t>
        <a:bodyPr/>
        <a:lstStyle/>
        <a:p>
          <a:endParaRPr lang="en-US"/>
        </a:p>
      </dgm:t>
    </dgm:pt>
    <dgm:pt modelId="{DB34DDD3-8686-4740-A56F-7E3316F1DC13}">
      <dgm:prSet phldrT="[Text]"/>
      <dgm:spPr/>
      <dgm:t>
        <a:bodyPr/>
        <a:lstStyle/>
        <a:p>
          <a:r>
            <a:rPr lang="en-US" dirty="0" smtClean="0"/>
            <a:t>Similar way</a:t>
          </a:r>
          <a:endParaRPr lang="en-US" dirty="0"/>
        </a:p>
      </dgm:t>
    </dgm:pt>
    <dgm:pt modelId="{192886C5-48F0-4211-B69F-63D13D9123B0}" type="parTrans" cxnId="{68B4FD51-C39A-42C4-A9AF-13F050B6BAFA}">
      <dgm:prSet/>
      <dgm:spPr/>
      <dgm:t>
        <a:bodyPr/>
        <a:lstStyle/>
        <a:p>
          <a:endParaRPr lang="en-US"/>
        </a:p>
      </dgm:t>
    </dgm:pt>
    <dgm:pt modelId="{F1394F61-1863-41FA-A9C4-8E21354370ED}" type="sibTrans" cxnId="{68B4FD51-C39A-42C4-A9AF-13F050B6BAFA}">
      <dgm:prSet/>
      <dgm:spPr/>
      <dgm:t>
        <a:bodyPr/>
        <a:lstStyle/>
        <a:p>
          <a:endParaRPr lang="en-US"/>
        </a:p>
      </dgm:t>
    </dgm:pt>
    <dgm:pt modelId="{1B33CE64-5446-4F1E-B70A-587F2E9810E4}">
      <dgm:prSet phldrT="[Text]"/>
      <dgm:spPr/>
      <dgm:t>
        <a:bodyPr/>
        <a:lstStyle/>
        <a:p>
          <a:r>
            <a:rPr lang="en-US" dirty="0" smtClean="0"/>
            <a:t>Used to build dynamic content website</a:t>
          </a:r>
          <a:endParaRPr lang="en-US" dirty="0"/>
        </a:p>
      </dgm:t>
    </dgm:pt>
    <dgm:pt modelId="{827775DA-C464-43FF-BC3C-49F92250D8B0}" type="parTrans" cxnId="{FD42A669-BEA3-4A52-9880-79AF80D1EA03}">
      <dgm:prSet/>
      <dgm:spPr/>
      <dgm:t>
        <a:bodyPr/>
        <a:lstStyle/>
        <a:p>
          <a:endParaRPr lang="en-US"/>
        </a:p>
      </dgm:t>
    </dgm:pt>
    <dgm:pt modelId="{8833086E-1D19-4304-BFBC-4B41996D8C3F}" type="sibTrans" cxnId="{FD42A669-BEA3-4A52-9880-79AF80D1EA03}">
      <dgm:prSet/>
      <dgm:spPr/>
      <dgm:t>
        <a:bodyPr/>
        <a:lstStyle/>
        <a:p>
          <a:endParaRPr lang="en-US"/>
        </a:p>
      </dgm:t>
    </dgm:pt>
    <dgm:pt modelId="{DFC175EB-8BBD-4BF8-91F0-50574FF298FA}" type="pres">
      <dgm:prSet presAssocID="{AB65CF14-9369-4153-8684-8B12F6E9985D}" presName="compositeShape" presStyleCnt="0">
        <dgm:presLayoutVars>
          <dgm:dir/>
          <dgm:resizeHandles/>
        </dgm:presLayoutVars>
      </dgm:prSet>
      <dgm:spPr/>
    </dgm:pt>
    <dgm:pt modelId="{18DFA841-2830-4157-852A-F788D50B6875}" type="pres">
      <dgm:prSet presAssocID="{AB65CF14-9369-4153-8684-8B12F6E9985D}" presName="pyramid" presStyleLbl="node1" presStyleIdx="0" presStyleCnt="1" custLinFactNeighborX="1232" custLinFactNeighborY="18903"/>
      <dgm:spPr>
        <a:ln>
          <a:noFill/>
        </a:ln>
      </dgm:spPr>
    </dgm:pt>
    <dgm:pt modelId="{B322C51F-A0C3-4629-8774-DD6AD2857D0E}" type="pres">
      <dgm:prSet presAssocID="{AB65CF14-9369-4153-8684-8B12F6E9985D}" presName="theList" presStyleCnt="0"/>
      <dgm:spPr/>
    </dgm:pt>
    <dgm:pt modelId="{5BE28597-D235-40C5-93AB-6069654D2BE8}" type="pres">
      <dgm:prSet presAssocID="{969AD084-3C8A-4B5A-98D6-79D9118DC716}" presName="aNode" presStyleLbl="fgAcc1" presStyleIdx="0" presStyleCnt="3">
        <dgm:presLayoutVars>
          <dgm:bulletEnabled val="1"/>
        </dgm:presLayoutVars>
      </dgm:prSet>
      <dgm:spPr/>
    </dgm:pt>
    <dgm:pt modelId="{9E528CCD-6D67-42B1-8160-63DF70BB7F9B}" type="pres">
      <dgm:prSet presAssocID="{969AD084-3C8A-4B5A-98D6-79D9118DC716}" presName="aSpace" presStyleCnt="0"/>
      <dgm:spPr/>
    </dgm:pt>
    <dgm:pt modelId="{D137F24D-03CC-4FB7-9C00-45B93180A291}" type="pres">
      <dgm:prSet presAssocID="{DB34DDD3-8686-4740-A56F-7E3316F1DC13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D930D8-9276-41BC-BFB9-7DC5770A4564}" type="pres">
      <dgm:prSet presAssocID="{DB34DDD3-8686-4740-A56F-7E3316F1DC13}" presName="aSpace" presStyleCnt="0"/>
      <dgm:spPr/>
    </dgm:pt>
    <dgm:pt modelId="{C5601083-9742-4E89-B601-88010021C24D}" type="pres">
      <dgm:prSet presAssocID="{1B33CE64-5446-4F1E-B70A-587F2E9810E4}" presName="aNode" presStyleLbl="fgAcc1" presStyleIdx="2" presStyleCnt="3">
        <dgm:presLayoutVars>
          <dgm:bulletEnabled val="1"/>
        </dgm:presLayoutVars>
      </dgm:prSet>
      <dgm:spPr/>
    </dgm:pt>
    <dgm:pt modelId="{C39596C5-765D-4CBD-9AB8-82BE4093B77F}" type="pres">
      <dgm:prSet presAssocID="{1B33CE64-5446-4F1E-B70A-587F2E9810E4}" presName="aSpace" presStyleCnt="0"/>
      <dgm:spPr/>
    </dgm:pt>
  </dgm:ptLst>
  <dgm:cxnLst>
    <dgm:cxn modelId="{19C0DB25-CFE1-4BCC-B744-C14254A0E8DF}" type="presOf" srcId="{DB34DDD3-8686-4740-A56F-7E3316F1DC13}" destId="{D137F24D-03CC-4FB7-9C00-45B93180A291}" srcOrd="0" destOrd="0" presId="urn:microsoft.com/office/officeart/2005/8/layout/pyramid2"/>
    <dgm:cxn modelId="{FD42A669-BEA3-4A52-9880-79AF80D1EA03}" srcId="{AB65CF14-9369-4153-8684-8B12F6E9985D}" destId="{1B33CE64-5446-4F1E-B70A-587F2E9810E4}" srcOrd="2" destOrd="0" parTransId="{827775DA-C464-43FF-BC3C-49F92250D8B0}" sibTransId="{8833086E-1D19-4304-BFBC-4B41996D8C3F}"/>
    <dgm:cxn modelId="{68B4FD51-C39A-42C4-A9AF-13F050B6BAFA}" srcId="{AB65CF14-9369-4153-8684-8B12F6E9985D}" destId="{DB34DDD3-8686-4740-A56F-7E3316F1DC13}" srcOrd="1" destOrd="0" parTransId="{192886C5-48F0-4211-B69F-63D13D9123B0}" sibTransId="{F1394F61-1863-41FA-A9C4-8E21354370ED}"/>
    <dgm:cxn modelId="{9C0D9E41-3370-4466-B92B-88A986E05E16}" type="presOf" srcId="{1B33CE64-5446-4F1E-B70A-587F2E9810E4}" destId="{C5601083-9742-4E89-B601-88010021C24D}" srcOrd="0" destOrd="0" presId="urn:microsoft.com/office/officeart/2005/8/layout/pyramid2"/>
    <dgm:cxn modelId="{610FA404-942B-4FED-89D4-CF7A68CE567C}" srcId="{AB65CF14-9369-4153-8684-8B12F6E9985D}" destId="{969AD084-3C8A-4B5A-98D6-79D9118DC716}" srcOrd="0" destOrd="0" parTransId="{438CD5EE-26F8-4FA7-881C-1C5D80A510EE}" sibTransId="{7921AF20-5945-4886-967B-64C2F0F8DD69}"/>
    <dgm:cxn modelId="{C3ADD937-FFED-486A-8AE5-E62E473EF6F1}" type="presOf" srcId="{969AD084-3C8A-4B5A-98D6-79D9118DC716}" destId="{5BE28597-D235-40C5-93AB-6069654D2BE8}" srcOrd="0" destOrd="0" presId="urn:microsoft.com/office/officeart/2005/8/layout/pyramid2"/>
    <dgm:cxn modelId="{C7F0A1FF-FBD0-46F6-A608-D3B993349E62}" type="presOf" srcId="{AB65CF14-9369-4153-8684-8B12F6E9985D}" destId="{DFC175EB-8BBD-4BF8-91F0-50574FF298FA}" srcOrd="0" destOrd="0" presId="urn:microsoft.com/office/officeart/2005/8/layout/pyramid2"/>
    <dgm:cxn modelId="{CE130967-9FE5-4F83-A5AC-C35BE519715B}" type="presParOf" srcId="{DFC175EB-8BBD-4BF8-91F0-50574FF298FA}" destId="{18DFA841-2830-4157-852A-F788D50B6875}" srcOrd="0" destOrd="0" presId="urn:microsoft.com/office/officeart/2005/8/layout/pyramid2"/>
    <dgm:cxn modelId="{FC4F164F-8295-48F9-B954-AF95B1B3B18F}" type="presParOf" srcId="{DFC175EB-8BBD-4BF8-91F0-50574FF298FA}" destId="{B322C51F-A0C3-4629-8774-DD6AD2857D0E}" srcOrd="1" destOrd="0" presId="urn:microsoft.com/office/officeart/2005/8/layout/pyramid2"/>
    <dgm:cxn modelId="{150742A8-6D5E-4110-A257-5A4976F0DDD7}" type="presParOf" srcId="{B322C51F-A0C3-4629-8774-DD6AD2857D0E}" destId="{5BE28597-D235-40C5-93AB-6069654D2BE8}" srcOrd="0" destOrd="0" presId="urn:microsoft.com/office/officeart/2005/8/layout/pyramid2"/>
    <dgm:cxn modelId="{E47A1ACA-1056-4673-8950-83CFA2F47E1F}" type="presParOf" srcId="{B322C51F-A0C3-4629-8774-DD6AD2857D0E}" destId="{9E528CCD-6D67-42B1-8160-63DF70BB7F9B}" srcOrd="1" destOrd="0" presId="urn:microsoft.com/office/officeart/2005/8/layout/pyramid2"/>
    <dgm:cxn modelId="{0048EC66-0A90-4ED6-B44A-EF6C0D93EC9F}" type="presParOf" srcId="{B322C51F-A0C3-4629-8774-DD6AD2857D0E}" destId="{D137F24D-03CC-4FB7-9C00-45B93180A291}" srcOrd="2" destOrd="0" presId="urn:microsoft.com/office/officeart/2005/8/layout/pyramid2"/>
    <dgm:cxn modelId="{3769D8CA-0E90-4D61-8645-5EE62123ECE8}" type="presParOf" srcId="{B322C51F-A0C3-4629-8774-DD6AD2857D0E}" destId="{4AD930D8-9276-41BC-BFB9-7DC5770A4564}" srcOrd="3" destOrd="0" presId="urn:microsoft.com/office/officeart/2005/8/layout/pyramid2"/>
    <dgm:cxn modelId="{0EF2D90F-9BFA-480E-9D6C-11B72449C2CA}" type="presParOf" srcId="{B322C51F-A0C3-4629-8774-DD6AD2857D0E}" destId="{C5601083-9742-4E89-B601-88010021C24D}" srcOrd="4" destOrd="0" presId="urn:microsoft.com/office/officeart/2005/8/layout/pyramid2"/>
    <dgm:cxn modelId="{47B4C0E3-18D3-46AD-AF8D-752396B23C51}" type="presParOf" srcId="{B322C51F-A0C3-4629-8774-DD6AD2857D0E}" destId="{C39596C5-765D-4CBD-9AB8-82BE4093B77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FB670B-9FFA-4482-8EDD-0BBE819CC3E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455754F-774E-4BCF-80E4-6BC306B4F3B7}">
      <dgm:prSet phldrT="[Text]"/>
      <dgm:spPr/>
      <dgm:t>
        <a:bodyPr/>
        <a:lstStyle/>
        <a:p>
          <a:r>
            <a:rPr lang="en-US" dirty="0" smtClean="0"/>
            <a:t>Website</a:t>
          </a:r>
          <a:endParaRPr lang="en-US" dirty="0"/>
        </a:p>
      </dgm:t>
    </dgm:pt>
    <dgm:pt modelId="{6F467ACE-013A-4C2C-B707-FD78D7F71990}" type="parTrans" cxnId="{F1FD86C4-160D-462C-8FDF-300865570875}">
      <dgm:prSet/>
      <dgm:spPr/>
      <dgm:t>
        <a:bodyPr/>
        <a:lstStyle/>
        <a:p>
          <a:endParaRPr lang="en-US"/>
        </a:p>
      </dgm:t>
    </dgm:pt>
    <dgm:pt modelId="{4B8C396D-F7D9-4049-B377-F2A3C14C8C31}" type="sibTrans" cxnId="{F1FD86C4-160D-462C-8FDF-300865570875}">
      <dgm:prSet/>
      <dgm:spPr/>
      <dgm:t>
        <a:bodyPr/>
        <a:lstStyle/>
        <a:p>
          <a:endParaRPr lang="en-US"/>
        </a:p>
      </dgm:t>
    </dgm:pt>
    <dgm:pt modelId="{2440D6D4-C64E-416D-AAE6-5ECA812A788E}">
      <dgm:prSet phldrT="[Text]"/>
      <dgm:spPr/>
      <dgm:t>
        <a:bodyPr/>
        <a:lstStyle/>
        <a:p>
          <a:r>
            <a:rPr lang="en-US" dirty="0" smtClean="0"/>
            <a:t>PHP</a:t>
          </a:r>
          <a:endParaRPr lang="en-US" dirty="0"/>
        </a:p>
      </dgm:t>
    </dgm:pt>
    <dgm:pt modelId="{CD077F9C-C133-4EB1-A7B1-17BD67AD7C8C}" type="parTrans" cxnId="{8A46B4D7-3CB1-45A0-BF35-D216DA7FB53A}">
      <dgm:prSet/>
      <dgm:spPr/>
      <dgm:t>
        <a:bodyPr/>
        <a:lstStyle/>
        <a:p>
          <a:endParaRPr lang="en-US"/>
        </a:p>
      </dgm:t>
    </dgm:pt>
    <dgm:pt modelId="{D5501206-4F82-4F9E-86E1-81AA8237E74F}" type="sibTrans" cxnId="{8A46B4D7-3CB1-45A0-BF35-D216DA7FB53A}">
      <dgm:prSet/>
      <dgm:spPr/>
      <dgm:t>
        <a:bodyPr/>
        <a:lstStyle/>
        <a:p>
          <a:endParaRPr lang="en-US"/>
        </a:p>
      </dgm:t>
    </dgm:pt>
    <dgm:pt modelId="{483BB1C0-EB3B-4EF9-A3F6-C23D310A428D}">
      <dgm:prSet phldrT="[Text]"/>
      <dgm:spPr/>
      <dgm:t>
        <a:bodyPr/>
        <a:lstStyle/>
        <a:p>
          <a:r>
            <a:rPr lang="en-US" dirty="0" smtClean="0"/>
            <a:t>Server Side Scripting</a:t>
          </a:r>
          <a:endParaRPr lang="en-US" dirty="0"/>
        </a:p>
      </dgm:t>
    </dgm:pt>
    <dgm:pt modelId="{5BB1B12A-B9FD-4530-B693-8A86D856A1ED}" type="parTrans" cxnId="{94B54BAC-EE5C-4F18-B31C-EEFE96A717DC}">
      <dgm:prSet/>
      <dgm:spPr/>
      <dgm:t>
        <a:bodyPr/>
        <a:lstStyle/>
        <a:p>
          <a:endParaRPr lang="en-US"/>
        </a:p>
      </dgm:t>
    </dgm:pt>
    <dgm:pt modelId="{0B211AAB-A5A2-4BE6-88F3-2365277922A2}" type="sibTrans" cxnId="{94B54BAC-EE5C-4F18-B31C-EEFE96A717DC}">
      <dgm:prSet/>
      <dgm:spPr/>
      <dgm:t>
        <a:bodyPr/>
        <a:lstStyle/>
        <a:p>
          <a:endParaRPr lang="en-US"/>
        </a:p>
      </dgm:t>
    </dgm:pt>
    <dgm:pt modelId="{63C0919A-3D8E-449C-B635-A8E643B7C5DC}">
      <dgm:prSet phldrT="[Text]"/>
      <dgm:spPr/>
      <dgm:t>
        <a:bodyPr/>
        <a:lstStyle/>
        <a:p>
          <a:r>
            <a:rPr lang="en-US" dirty="0" smtClean="0"/>
            <a:t>SQL</a:t>
          </a:r>
          <a:endParaRPr lang="en-US" dirty="0"/>
        </a:p>
      </dgm:t>
    </dgm:pt>
    <dgm:pt modelId="{406C6DDE-9F63-4C0C-B303-D64E52AD4FBB}" type="parTrans" cxnId="{3E4209FD-1053-44B7-8239-B7821B61A59A}">
      <dgm:prSet/>
      <dgm:spPr/>
      <dgm:t>
        <a:bodyPr/>
        <a:lstStyle/>
        <a:p>
          <a:endParaRPr lang="en-US"/>
        </a:p>
      </dgm:t>
    </dgm:pt>
    <dgm:pt modelId="{144F4F01-B99D-449D-8CB6-84573151A1E2}" type="sibTrans" cxnId="{3E4209FD-1053-44B7-8239-B7821B61A59A}">
      <dgm:prSet/>
      <dgm:spPr/>
      <dgm:t>
        <a:bodyPr/>
        <a:lstStyle/>
        <a:p>
          <a:endParaRPr lang="en-US"/>
        </a:p>
      </dgm:t>
    </dgm:pt>
    <dgm:pt modelId="{7DCCE1B2-D25D-410C-B791-C096D60E6EB7}">
      <dgm:prSet phldrT="[Text]"/>
      <dgm:spPr/>
      <dgm:t>
        <a:bodyPr/>
        <a:lstStyle/>
        <a:p>
          <a:r>
            <a:rPr lang="en-US" dirty="0" smtClean="0"/>
            <a:t>Databases</a:t>
          </a:r>
          <a:endParaRPr lang="en-US" dirty="0"/>
        </a:p>
      </dgm:t>
    </dgm:pt>
    <dgm:pt modelId="{18422439-9CDD-404B-88DB-56A3772C66A5}" type="parTrans" cxnId="{FBA46689-0158-4F10-9801-26CBA6277954}">
      <dgm:prSet/>
      <dgm:spPr/>
      <dgm:t>
        <a:bodyPr/>
        <a:lstStyle/>
        <a:p>
          <a:endParaRPr lang="en-US"/>
        </a:p>
      </dgm:t>
    </dgm:pt>
    <dgm:pt modelId="{6CFAA2F9-6F9F-4526-92E2-A234813A1C81}" type="sibTrans" cxnId="{FBA46689-0158-4F10-9801-26CBA6277954}">
      <dgm:prSet/>
      <dgm:spPr/>
      <dgm:t>
        <a:bodyPr/>
        <a:lstStyle/>
        <a:p>
          <a:endParaRPr lang="en-US"/>
        </a:p>
      </dgm:t>
    </dgm:pt>
    <dgm:pt modelId="{16D3352E-D8EA-47CD-92F7-3BB54D44DA8D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CFDD2E65-1CAC-4DF7-8B88-F22655F82DF4}" type="parTrans" cxnId="{02D7F42A-5020-4618-9EA3-001E66857E14}">
      <dgm:prSet/>
      <dgm:spPr/>
      <dgm:t>
        <a:bodyPr/>
        <a:lstStyle/>
        <a:p>
          <a:endParaRPr lang="en-US"/>
        </a:p>
      </dgm:t>
    </dgm:pt>
    <dgm:pt modelId="{21366FF9-A857-4E35-833E-078D5A4538B1}" type="sibTrans" cxnId="{02D7F42A-5020-4618-9EA3-001E66857E14}">
      <dgm:prSet/>
      <dgm:spPr/>
      <dgm:t>
        <a:bodyPr/>
        <a:lstStyle/>
        <a:p>
          <a:endParaRPr lang="en-US"/>
        </a:p>
      </dgm:t>
    </dgm:pt>
    <dgm:pt modelId="{F087CAFC-64C5-49FD-9A19-A7A45873FDDA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AA6962C7-3E2C-4699-8A39-3947ADADCBCD}" type="parTrans" cxnId="{65ED1F14-6F7B-40BB-9618-55CD6A451589}">
      <dgm:prSet/>
      <dgm:spPr/>
      <dgm:t>
        <a:bodyPr/>
        <a:lstStyle/>
        <a:p>
          <a:endParaRPr lang="en-US"/>
        </a:p>
      </dgm:t>
    </dgm:pt>
    <dgm:pt modelId="{4F8EBE7F-72E1-4861-B0BC-E6DC8885061F}" type="sibTrans" cxnId="{65ED1F14-6F7B-40BB-9618-55CD6A451589}">
      <dgm:prSet/>
      <dgm:spPr/>
      <dgm:t>
        <a:bodyPr/>
        <a:lstStyle/>
        <a:p>
          <a:endParaRPr lang="en-US"/>
        </a:p>
      </dgm:t>
    </dgm:pt>
    <dgm:pt modelId="{202FDE1B-96DF-4633-BD4F-EE97AA56A48C}">
      <dgm:prSet phldrT="[Text]"/>
      <dgm:spPr/>
      <dgm:t>
        <a:bodyPr/>
        <a:lstStyle/>
        <a:p>
          <a:r>
            <a:rPr lang="en-US" dirty="0" smtClean="0"/>
            <a:t>JS</a:t>
          </a:r>
          <a:endParaRPr lang="en-US" dirty="0"/>
        </a:p>
      </dgm:t>
    </dgm:pt>
    <dgm:pt modelId="{4EB780CA-8939-4DC5-8AE5-695AD99F0109}" type="parTrans" cxnId="{8E924411-00D9-4484-895E-1D108DA37F17}">
      <dgm:prSet/>
      <dgm:spPr/>
      <dgm:t>
        <a:bodyPr/>
        <a:lstStyle/>
        <a:p>
          <a:endParaRPr lang="en-US"/>
        </a:p>
      </dgm:t>
    </dgm:pt>
    <dgm:pt modelId="{470669EA-4F5C-4B2E-8DE4-BBD0D3404440}" type="sibTrans" cxnId="{8E924411-00D9-4484-895E-1D108DA37F17}">
      <dgm:prSet/>
      <dgm:spPr/>
      <dgm:t>
        <a:bodyPr/>
        <a:lstStyle/>
        <a:p>
          <a:endParaRPr lang="en-US"/>
        </a:p>
      </dgm:t>
    </dgm:pt>
    <dgm:pt modelId="{37460FE4-9456-4DAC-B8CB-5EB262019984}">
      <dgm:prSet phldrT="[Text]"/>
      <dgm:spPr/>
      <dgm:t>
        <a:bodyPr/>
        <a:lstStyle/>
        <a:p>
          <a:r>
            <a:rPr lang="en-US" dirty="0" smtClean="0"/>
            <a:t>Root Element</a:t>
          </a:r>
          <a:endParaRPr lang="en-US" dirty="0"/>
        </a:p>
      </dgm:t>
    </dgm:pt>
    <dgm:pt modelId="{E38A72EC-89FA-4A53-80B3-BFBD59039CCF}" type="parTrans" cxnId="{EF4C4576-752B-4FA1-99C7-9ADCC447F785}">
      <dgm:prSet/>
      <dgm:spPr/>
      <dgm:t>
        <a:bodyPr/>
        <a:lstStyle/>
        <a:p>
          <a:endParaRPr lang="en-US"/>
        </a:p>
      </dgm:t>
    </dgm:pt>
    <dgm:pt modelId="{F3065642-F556-40D6-83F9-A608185CE749}" type="sibTrans" cxnId="{EF4C4576-752B-4FA1-99C7-9ADCC447F785}">
      <dgm:prSet/>
      <dgm:spPr/>
      <dgm:t>
        <a:bodyPr/>
        <a:lstStyle/>
        <a:p>
          <a:endParaRPr lang="en-US"/>
        </a:p>
      </dgm:t>
    </dgm:pt>
    <dgm:pt modelId="{CA262AED-8F96-4603-BE6A-94D575C56AFB}">
      <dgm:prSet phldrT="[Text]"/>
      <dgm:spPr/>
      <dgm:t>
        <a:bodyPr/>
        <a:lstStyle/>
        <a:p>
          <a:r>
            <a:rPr lang="en-US" dirty="0" smtClean="0"/>
            <a:t>Styling HTML</a:t>
          </a:r>
          <a:endParaRPr lang="en-US" dirty="0"/>
        </a:p>
      </dgm:t>
    </dgm:pt>
    <dgm:pt modelId="{FCC5CDB1-6862-4E9F-A096-24B8790FA089}" type="parTrans" cxnId="{E5FF4CA9-3868-4D1A-9965-0E27035816F5}">
      <dgm:prSet/>
      <dgm:spPr/>
      <dgm:t>
        <a:bodyPr/>
        <a:lstStyle/>
        <a:p>
          <a:endParaRPr lang="en-US"/>
        </a:p>
      </dgm:t>
    </dgm:pt>
    <dgm:pt modelId="{34E1DA0F-B999-4E2C-94ED-68809273BE60}" type="sibTrans" cxnId="{E5FF4CA9-3868-4D1A-9965-0E27035816F5}">
      <dgm:prSet/>
      <dgm:spPr/>
      <dgm:t>
        <a:bodyPr/>
        <a:lstStyle/>
        <a:p>
          <a:endParaRPr lang="en-US"/>
        </a:p>
      </dgm:t>
    </dgm:pt>
    <dgm:pt modelId="{16FD6383-B69D-4AF0-8592-D66965D7CA26}">
      <dgm:prSet phldrT="[Text]"/>
      <dgm:spPr/>
      <dgm:t>
        <a:bodyPr/>
        <a:lstStyle/>
        <a:p>
          <a:pPr rtl="0"/>
          <a:r>
            <a:rPr lang="en-US" dirty="0" smtClean="0"/>
            <a:t>Manipulate DOM</a:t>
          </a:r>
          <a:endParaRPr lang="en-US" dirty="0"/>
        </a:p>
      </dgm:t>
    </dgm:pt>
    <dgm:pt modelId="{2B8C5657-3A25-49A0-87F9-975A071E23C8}" type="parTrans" cxnId="{B3AE2BFA-AB28-484A-8BCA-620EB1C3D2E8}">
      <dgm:prSet/>
      <dgm:spPr/>
      <dgm:t>
        <a:bodyPr/>
        <a:lstStyle/>
        <a:p>
          <a:endParaRPr lang="en-US"/>
        </a:p>
      </dgm:t>
    </dgm:pt>
    <dgm:pt modelId="{6237795C-7FA4-47EE-8492-1F3670D4B508}" type="sibTrans" cxnId="{B3AE2BFA-AB28-484A-8BCA-620EB1C3D2E8}">
      <dgm:prSet/>
      <dgm:spPr/>
      <dgm:t>
        <a:bodyPr/>
        <a:lstStyle/>
        <a:p>
          <a:endParaRPr lang="en-US"/>
        </a:p>
      </dgm:t>
    </dgm:pt>
    <dgm:pt modelId="{1AC952F1-B68D-4E82-8B41-BE2DA9556B40}" type="pres">
      <dgm:prSet presAssocID="{FFFB670B-9FFA-4482-8EDD-0BBE819CC3E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062C513-CAC9-4CAE-9789-874302B77D91}" type="pres">
      <dgm:prSet presAssocID="{9455754F-774E-4BCF-80E4-6BC306B4F3B7}" presName="root1" presStyleCnt="0"/>
      <dgm:spPr/>
    </dgm:pt>
    <dgm:pt modelId="{571B8859-DA00-41DE-8CF4-B655BEFE41D9}" type="pres">
      <dgm:prSet presAssocID="{9455754F-774E-4BCF-80E4-6BC306B4F3B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BE9BB5-7918-4519-A724-F2E464451A86}" type="pres">
      <dgm:prSet presAssocID="{9455754F-774E-4BCF-80E4-6BC306B4F3B7}" presName="level2hierChild" presStyleCnt="0"/>
      <dgm:spPr/>
    </dgm:pt>
    <dgm:pt modelId="{98E4CA1F-031E-43E7-81EC-B5E9FBFE9734}" type="pres">
      <dgm:prSet presAssocID="{CFDD2E65-1CAC-4DF7-8B88-F22655F82DF4}" presName="conn2-1" presStyleLbl="parChTrans1D2" presStyleIdx="0" presStyleCnt="5"/>
      <dgm:spPr/>
    </dgm:pt>
    <dgm:pt modelId="{48E7BEE5-3384-403C-BCDE-A98DC15FA039}" type="pres">
      <dgm:prSet presAssocID="{CFDD2E65-1CAC-4DF7-8B88-F22655F82DF4}" presName="connTx" presStyleLbl="parChTrans1D2" presStyleIdx="0" presStyleCnt="5"/>
      <dgm:spPr/>
    </dgm:pt>
    <dgm:pt modelId="{192AC5F0-704F-4B95-9A91-C80E29B0BDDB}" type="pres">
      <dgm:prSet presAssocID="{16D3352E-D8EA-47CD-92F7-3BB54D44DA8D}" presName="root2" presStyleCnt="0"/>
      <dgm:spPr/>
    </dgm:pt>
    <dgm:pt modelId="{B96C27C0-6044-403A-B2C5-573FB03C2058}" type="pres">
      <dgm:prSet presAssocID="{16D3352E-D8EA-47CD-92F7-3BB54D44DA8D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4BEDC4-EF71-4647-A4B7-10F374C5BA2C}" type="pres">
      <dgm:prSet presAssocID="{16D3352E-D8EA-47CD-92F7-3BB54D44DA8D}" presName="level3hierChild" presStyleCnt="0"/>
      <dgm:spPr/>
    </dgm:pt>
    <dgm:pt modelId="{79BF2417-516F-4C49-A3BA-2A36F0FB5A48}" type="pres">
      <dgm:prSet presAssocID="{E38A72EC-89FA-4A53-80B3-BFBD59039CCF}" presName="conn2-1" presStyleLbl="parChTrans1D3" presStyleIdx="0" presStyleCnt="5"/>
      <dgm:spPr/>
    </dgm:pt>
    <dgm:pt modelId="{12109A23-B12B-47BC-8025-C789B5143762}" type="pres">
      <dgm:prSet presAssocID="{E38A72EC-89FA-4A53-80B3-BFBD59039CCF}" presName="connTx" presStyleLbl="parChTrans1D3" presStyleIdx="0" presStyleCnt="5"/>
      <dgm:spPr/>
    </dgm:pt>
    <dgm:pt modelId="{4E5920E5-636C-4B0F-8688-19AE268A9492}" type="pres">
      <dgm:prSet presAssocID="{37460FE4-9456-4DAC-B8CB-5EB262019984}" presName="root2" presStyleCnt="0"/>
      <dgm:spPr/>
    </dgm:pt>
    <dgm:pt modelId="{1785F605-EC6C-4ADC-9BC3-919BB2C12F7E}" type="pres">
      <dgm:prSet presAssocID="{37460FE4-9456-4DAC-B8CB-5EB262019984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86253D-3AF6-473C-8B8D-EE598D65C4EB}" type="pres">
      <dgm:prSet presAssocID="{37460FE4-9456-4DAC-B8CB-5EB262019984}" presName="level3hierChild" presStyleCnt="0"/>
      <dgm:spPr/>
    </dgm:pt>
    <dgm:pt modelId="{AB24C6CD-CE7E-48F4-84D3-997A45386BAD}" type="pres">
      <dgm:prSet presAssocID="{AA6962C7-3E2C-4699-8A39-3947ADADCBCD}" presName="conn2-1" presStyleLbl="parChTrans1D2" presStyleIdx="1" presStyleCnt="5"/>
      <dgm:spPr/>
    </dgm:pt>
    <dgm:pt modelId="{85A1207E-B5C7-4500-B636-539A0ADDDC0C}" type="pres">
      <dgm:prSet presAssocID="{AA6962C7-3E2C-4699-8A39-3947ADADCBCD}" presName="connTx" presStyleLbl="parChTrans1D2" presStyleIdx="1" presStyleCnt="5"/>
      <dgm:spPr/>
    </dgm:pt>
    <dgm:pt modelId="{19D18918-A1BA-4D65-8FA0-0B6C5164626E}" type="pres">
      <dgm:prSet presAssocID="{F087CAFC-64C5-49FD-9A19-A7A45873FDDA}" presName="root2" presStyleCnt="0"/>
      <dgm:spPr/>
    </dgm:pt>
    <dgm:pt modelId="{C5DB5594-44BC-4EAA-AA76-E4B34E6B4C1D}" type="pres">
      <dgm:prSet presAssocID="{F087CAFC-64C5-49FD-9A19-A7A45873FDDA}" presName="LevelTwoTextNode" presStyleLbl="node2" presStyleIdx="1" presStyleCnt="5">
        <dgm:presLayoutVars>
          <dgm:chPref val="3"/>
        </dgm:presLayoutVars>
      </dgm:prSet>
      <dgm:spPr/>
    </dgm:pt>
    <dgm:pt modelId="{ACD9611A-38F7-4AA3-AE91-B824F8E131E9}" type="pres">
      <dgm:prSet presAssocID="{F087CAFC-64C5-49FD-9A19-A7A45873FDDA}" presName="level3hierChild" presStyleCnt="0"/>
      <dgm:spPr/>
    </dgm:pt>
    <dgm:pt modelId="{8094D6BD-8FB5-406B-ADCA-86BF86F0E917}" type="pres">
      <dgm:prSet presAssocID="{FCC5CDB1-6862-4E9F-A096-24B8790FA089}" presName="conn2-1" presStyleLbl="parChTrans1D3" presStyleIdx="1" presStyleCnt="5"/>
      <dgm:spPr/>
    </dgm:pt>
    <dgm:pt modelId="{721E2B59-EB91-4F8F-B9E5-579D2DA523FB}" type="pres">
      <dgm:prSet presAssocID="{FCC5CDB1-6862-4E9F-A096-24B8790FA089}" presName="connTx" presStyleLbl="parChTrans1D3" presStyleIdx="1" presStyleCnt="5"/>
      <dgm:spPr/>
    </dgm:pt>
    <dgm:pt modelId="{1723EFC6-54C4-4230-8906-C7FE588C3046}" type="pres">
      <dgm:prSet presAssocID="{CA262AED-8F96-4603-BE6A-94D575C56AFB}" presName="root2" presStyleCnt="0"/>
      <dgm:spPr/>
    </dgm:pt>
    <dgm:pt modelId="{5017ECF2-CA32-4A4D-9586-36DFE7A6A0BD}" type="pres">
      <dgm:prSet presAssocID="{CA262AED-8F96-4603-BE6A-94D575C56AFB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3A89CE-C978-48BA-A322-75BE17A3BA62}" type="pres">
      <dgm:prSet presAssocID="{CA262AED-8F96-4603-BE6A-94D575C56AFB}" presName="level3hierChild" presStyleCnt="0"/>
      <dgm:spPr/>
    </dgm:pt>
    <dgm:pt modelId="{9C14A5D1-D1D4-4565-833B-C64F1CE69570}" type="pres">
      <dgm:prSet presAssocID="{4EB780CA-8939-4DC5-8AE5-695AD99F0109}" presName="conn2-1" presStyleLbl="parChTrans1D2" presStyleIdx="2" presStyleCnt="5"/>
      <dgm:spPr/>
    </dgm:pt>
    <dgm:pt modelId="{A7715EF5-6185-4F02-8EFA-A9E9866E4F14}" type="pres">
      <dgm:prSet presAssocID="{4EB780CA-8939-4DC5-8AE5-695AD99F0109}" presName="connTx" presStyleLbl="parChTrans1D2" presStyleIdx="2" presStyleCnt="5"/>
      <dgm:spPr/>
    </dgm:pt>
    <dgm:pt modelId="{B173AE73-7FAD-4E1B-A45E-08471F15F21D}" type="pres">
      <dgm:prSet presAssocID="{202FDE1B-96DF-4633-BD4F-EE97AA56A48C}" presName="root2" presStyleCnt="0"/>
      <dgm:spPr/>
    </dgm:pt>
    <dgm:pt modelId="{639BB748-730F-4F09-84CC-877EA0FBB34D}" type="pres">
      <dgm:prSet presAssocID="{202FDE1B-96DF-4633-BD4F-EE97AA56A48C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B54723-633C-4532-9442-76D04150BCB2}" type="pres">
      <dgm:prSet presAssocID="{202FDE1B-96DF-4633-BD4F-EE97AA56A48C}" presName="level3hierChild" presStyleCnt="0"/>
      <dgm:spPr/>
    </dgm:pt>
    <dgm:pt modelId="{71F46705-6B35-4CD4-A375-E7F03C5A5D39}" type="pres">
      <dgm:prSet presAssocID="{2B8C5657-3A25-49A0-87F9-975A071E23C8}" presName="conn2-1" presStyleLbl="parChTrans1D3" presStyleIdx="2" presStyleCnt="5"/>
      <dgm:spPr/>
    </dgm:pt>
    <dgm:pt modelId="{5DFE26FC-B173-4556-AD35-B027C4981C69}" type="pres">
      <dgm:prSet presAssocID="{2B8C5657-3A25-49A0-87F9-975A071E23C8}" presName="connTx" presStyleLbl="parChTrans1D3" presStyleIdx="2" presStyleCnt="5"/>
      <dgm:spPr/>
    </dgm:pt>
    <dgm:pt modelId="{C95C84D4-ACBA-4304-9AD3-1AD955C46F6C}" type="pres">
      <dgm:prSet presAssocID="{16FD6383-B69D-4AF0-8592-D66965D7CA26}" presName="root2" presStyleCnt="0"/>
      <dgm:spPr/>
    </dgm:pt>
    <dgm:pt modelId="{89D5182B-50D8-4863-886C-E192B46D4DCC}" type="pres">
      <dgm:prSet presAssocID="{16FD6383-B69D-4AF0-8592-D66965D7CA26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DED49B-6C8E-45F0-8D83-09BCE28F5DDA}" type="pres">
      <dgm:prSet presAssocID="{16FD6383-B69D-4AF0-8592-D66965D7CA26}" presName="level3hierChild" presStyleCnt="0"/>
      <dgm:spPr/>
    </dgm:pt>
    <dgm:pt modelId="{FE23EBC1-345E-4360-8931-D4D0D1572558}" type="pres">
      <dgm:prSet presAssocID="{CD077F9C-C133-4EB1-A7B1-17BD67AD7C8C}" presName="conn2-1" presStyleLbl="parChTrans1D2" presStyleIdx="3" presStyleCnt="5"/>
      <dgm:spPr/>
    </dgm:pt>
    <dgm:pt modelId="{28F79095-210E-4D44-8834-CBB30E6559A4}" type="pres">
      <dgm:prSet presAssocID="{CD077F9C-C133-4EB1-A7B1-17BD67AD7C8C}" presName="connTx" presStyleLbl="parChTrans1D2" presStyleIdx="3" presStyleCnt="5"/>
      <dgm:spPr/>
    </dgm:pt>
    <dgm:pt modelId="{29B0DE15-D96C-4629-82C6-8BAF85184666}" type="pres">
      <dgm:prSet presAssocID="{2440D6D4-C64E-416D-AAE6-5ECA812A788E}" presName="root2" presStyleCnt="0"/>
      <dgm:spPr/>
    </dgm:pt>
    <dgm:pt modelId="{9D33D243-FE3F-42DB-B880-878CAD9ABF9E}" type="pres">
      <dgm:prSet presAssocID="{2440D6D4-C64E-416D-AAE6-5ECA812A788E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F8FD2D-7F40-4D70-963E-41D7AC095BDC}" type="pres">
      <dgm:prSet presAssocID="{2440D6D4-C64E-416D-AAE6-5ECA812A788E}" presName="level3hierChild" presStyleCnt="0"/>
      <dgm:spPr/>
    </dgm:pt>
    <dgm:pt modelId="{E2FDCF71-CBD7-4925-9D88-C3C0566AAD8E}" type="pres">
      <dgm:prSet presAssocID="{5BB1B12A-B9FD-4530-B693-8A86D856A1ED}" presName="conn2-1" presStyleLbl="parChTrans1D3" presStyleIdx="3" presStyleCnt="5"/>
      <dgm:spPr/>
    </dgm:pt>
    <dgm:pt modelId="{20F9D1DF-DC3B-439C-8352-ED348AD2610F}" type="pres">
      <dgm:prSet presAssocID="{5BB1B12A-B9FD-4530-B693-8A86D856A1ED}" presName="connTx" presStyleLbl="parChTrans1D3" presStyleIdx="3" presStyleCnt="5"/>
      <dgm:spPr/>
    </dgm:pt>
    <dgm:pt modelId="{A5B6F45C-FA47-4BBA-9B48-60E0E27A02C1}" type="pres">
      <dgm:prSet presAssocID="{483BB1C0-EB3B-4EF9-A3F6-C23D310A428D}" presName="root2" presStyleCnt="0"/>
      <dgm:spPr/>
    </dgm:pt>
    <dgm:pt modelId="{78A76201-CDE1-47C4-B46B-C7A939BCC280}" type="pres">
      <dgm:prSet presAssocID="{483BB1C0-EB3B-4EF9-A3F6-C23D310A428D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B78CE4-D554-4D39-A6C0-EAAFDCD78D22}" type="pres">
      <dgm:prSet presAssocID="{483BB1C0-EB3B-4EF9-A3F6-C23D310A428D}" presName="level3hierChild" presStyleCnt="0"/>
      <dgm:spPr/>
    </dgm:pt>
    <dgm:pt modelId="{AF747B7D-A5B4-4F82-B205-F980703F6252}" type="pres">
      <dgm:prSet presAssocID="{406C6DDE-9F63-4C0C-B303-D64E52AD4FBB}" presName="conn2-1" presStyleLbl="parChTrans1D2" presStyleIdx="4" presStyleCnt="5"/>
      <dgm:spPr/>
    </dgm:pt>
    <dgm:pt modelId="{C1F273B4-6731-4DBE-83F9-42D723517281}" type="pres">
      <dgm:prSet presAssocID="{406C6DDE-9F63-4C0C-B303-D64E52AD4FBB}" presName="connTx" presStyleLbl="parChTrans1D2" presStyleIdx="4" presStyleCnt="5"/>
      <dgm:spPr/>
    </dgm:pt>
    <dgm:pt modelId="{A14BA536-19BC-42C1-ACA8-05DE9F5D6F74}" type="pres">
      <dgm:prSet presAssocID="{63C0919A-3D8E-449C-B635-A8E643B7C5DC}" presName="root2" presStyleCnt="0"/>
      <dgm:spPr/>
    </dgm:pt>
    <dgm:pt modelId="{0C5C4D28-7712-43D2-B335-8CDB87FC6EC7}" type="pres">
      <dgm:prSet presAssocID="{63C0919A-3D8E-449C-B635-A8E643B7C5DC}" presName="LevelTwoTextNode" presStyleLbl="node2" presStyleIdx="4" presStyleCnt="5">
        <dgm:presLayoutVars>
          <dgm:chPref val="3"/>
        </dgm:presLayoutVars>
      </dgm:prSet>
      <dgm:spPr/>
    </dgm:pt>
    <dgm:pt modelId="{A025BD28-EDB4-49E6-BDF3-C489EA0A3B51}" type="pres">
      <dgm:prSet presAssocID="{63C0919A-3D8E-449C-B635-A8E643B7C5DC}" presName="level3hierChild" presStyleCnt="0"/>
      <dgm:spPr/>
    </dgm:pt>
    <dgm:pt modelId="{67F5685D-E41E-4694-B4B5-0C6DFFB48A13}" type="pres">
      <dgm:prSet presAssocID="{18422439-9CDD-404B-88DB-56A3772C66A5}" presName="conn2-1" presStyleLbl="parChTrans1D3" presStyleIdx="4" presStyleCnt="5"/>
      <dgm:spPr/>
    </dgm:pt>
    <dgm:pt modelId="{412440CE-1F66-47D7-8C1A-C64C06C432B6}" type="pres">
      <dgm:prSet presAssocID="{18422439-9CDD-404B-88DB-56A3772C66A5}" presName="connTx" presStyleLbl="parChTrans1D3" presStyleIdx="4" presStyleCnt="5"/>
      <dgm:spPr/>
    </dgm:pt>
    <dgm:pt modelId="{44D7142B-0084-479F-89AB-173B7CABCA5F}" type="pres">
      <dgm:prSet presAssocID="{7DCCE1B2-D25D-410C-B791-C096D60E6EB7}" presName="root2" presStyleCnt="0"/>
      <dgm:spPr/>
    </dgm:pt>
    <dgm:pt modelId="{8285C0CB-FBD6-4E55-8B76-1CEC64AD3894}" type="pres">
      <dgm:prSet presAssocID="{7DCCE1B2-D25D-410C-B791-C096D60E6EB7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631B05-ADBB-4413-9D65-5DC3B4886879}" type="pres">
      <dgm:prSet presAssocID="{7DCCE1B2-D25D-410C-B791-C096D60E6EB7}" presName="level3hierChild" presStyleCnt="0"/>
      <dgm:spPr/>
    </dgm:pt>
  </dgm:ptLst>
  <dgm:cxnLst>
    <dgm:cxn modelId="{8A46B4D7-3CB1-45A0-BF35-D216DA7FB53A}" srcId="{9455754F-774E-4BCF-80E4-6BC306B4F3B7}" destId="{2440D6D4-C64E-416D-AAE6-5ECA812A788E}" srcOrd="3" destOrd="0" parTransId="{CD077F9C-C133-4EB1-A7B1-17BD67AD7C8C}" sibTransId="{D5501206-4F82-4F9E-86E1-81AA8237E74F}"/>
    <dgm:cxn modelId="{AC71113D-B9E2-4558-9BD8-10E6D161C465}" type="presOf" srcId="{4EB780CA-8939-4DC5-8AE5-695AD99F0109}" destId="{A7715EF5-6185-4F02-8EFA-A9E9866E4F14}" srcOrd="1" destOrd="0" presId="urn:microsoft.com/office/officeart/2005/8/layout/hierarchy2"/>
    <dgm:cxn modelId="{EF4C4576-752B-4FA1-99C7-9ADCC447F785}" srcId="{16D3352E-D8EA-47CD-92F7-3BB54D44DA8D}" destId="{37460FE4-9456-4DAC-B8CB-5EB262019984}" srcOrd="0" destOrd="0" parTransId="{E38A72EC-89FA-4A53-80B3-BFBD59039CCF}" sibTransId="{F3065642-F556-40D6-83F9-A608185CE749}"/>
    <dgm:cxn modelId="{508222C9-7054-4307-AF60-A6C6C330CABC}" type="presOf" srcId="{406C6DDE-9F63-4C0C-B303-D64E52AD4FBB}" destId="{AF747B7D-A5B4-4F82-B205-F980703F6252}" srcOrd="0" destOrd="0" presId="urn:microsoft.com/office/officeart/2005/8/layout/hierarchy2"/>
    <dgm:cxn modelId="{9F594A94-74F8-4826-A49B-023BD94359B0}" type="presOf" srcId="{2B8C5657-3A25-49A0-87F9-975A071E23C8}" destId="{5DFE26FC-B173-4556-AD35-B027C4981C69}" srcOrd="1" destOrd="0" presId="urn:microsoft.com/office/officeart/2005/8/layout/hierarchy2"/>
    <dgm:cxn modelId="{E19401DE-7EE0-4BF9-9DB9-B7E2870216DC}" type="presOf" srcId="{18422439-9CDD-404B-88DB-56A3772C66A5}" destId="{412440CE-1F66-47D7-8C1A-C64C06C432B6}" srcOrd="1" destOrd="0" presId="urn:microsoft.com/office/officeart/2005/8/layout/hierarchy2"/>
    <dgm:cxn modelId="{57D1B2A6-FC34-4AA6-B988-63AF1AC5A422}" type="presOf" srcId="{483BB1C0-EB3B-4EF9-A3F6-C23D310A428D}" destId="{78A76201-CDE1-47C4-B46B-C7A939BCC280}" srcOrd="0" destOrd="0" presId="urn:microsoft.com/office/officeart/2005/8/layout/hierarchy2"/>
    <dgm:cxn modelId="{4E619C99-0BBF-4401-8F00-0CCB19A633AF}" type="presOf" srcId="{37460FE4-9456-4DAC-B8CB-5EB262019984}" destId="{1785F605-EC6C-4ADC-9BC3-919BB2C12F7E}" srcOrd="0" destOrd="0" presId="urn:microsoft.com/office/officeart/2005/8/layout/hierarchy2"/>
    <dgm:cxn modelId="{FEE95D96-4DE0-4DC8-A100-D5A879DD3F70}" type="presOf" srcId="{63C0919A-3D8E-449C-B635-A8E643B7C5DC}" destId="{0C5C4D28-7712-43D2-B335-8CDB87FC6EC7}" srcOrd="0" destOrd="0" presId="urn:microsoft.com/office/officeart/2005/8/layout/hierarchy2"/>
    <dgm:cxn modelId="{D3463542-27D8-4FC2-B5F4-32ED785458B6}" type="presOf" srcId="{CFDD2E65-1CAC-4DF7-8B88-F22655F82DF4}" destId="{98E4CA1F-031E-43E7-81EC-B5E9FBFE9734}" srcOrd="0" destOrd="0" presId="urn:microsoft.com/office/officeart/2005/8/layout/hierarchy2"/>
    <dgm:cxn modelId="{16F6119C-4E50-476B-B312-D01AEAAD8AFB}" type="presOf" srcId="{FFFB670B-9FFA-4482-8EDD-0BBE819CC3EB}" destId="{1AC952F1-B68D-4E82-8B41-BE2DA9556B40}" srcOrd="0" destOrd="0" presId="urn:microsoft.com/office/officeart/2005/8/layout/hierarchy2"/>
    <dgm:cxn modelId="{D54F887B-9FF9-4CB7-B301-D6F7018C1BB9}" type="presOf" srcId="{16D3352E-D8EA-47CD-92F7-3BB54D44DA8D}" destId="{B96C27C0-6044-403A-B2C5-573FB03C2058}" srcOrd="0" destOrd="0" presId="urn:microsoft.com/office/officeart/2005/8/layout/hierarchy2"/>
    <dgm:cxn modelId="{4806A91A-F4CF-4ECA-BC97-2C3DFCE5885E}" type="presOf" srcId="{E38A72EC-89FA-4A53-80B3-BFBD59039CCF}" destId="{79BF2417-516F-4C49-A3BA-2A36F0FB5A48}" srcOrd="0" destOrd="0" presId="urn:microsoft.com/office/officeart/2005/8/layout/hierarchy2"/>
    <dgm:cxn modelId="{0F8A20E2-A76A-4502-BEF0-739C21FBF0FC}" type="presOf" srcId="{CFDD2E65-1CAC-4DF7-8B88-F22655F82DF4}" destId="{48E7BEE5-3384-403C-BCDE-A98DC15FA039}" srcOrd="1" destOrd="0" presId="urn:microsoft.com/office/officeart/2005/8/layout/hierarchy2"/>
    <dgm:cxn modelId="{CDCB2C94-15F6-4503-AAEB-4021E0872280}" type="presOf" srcId="{7DCCE1B2-D25D-410C-B791-C096D60E6EB7}" destId="{8285C0CB-FBD6-4E55-8B76-1CEC64AD3894}" srcOrd="0" destOrd="0" presId="urn:microsoft.com/office/officeart/2005/8/layout/hierarchy2"/>
    <dgm:cxn modelId="{E9A07A19-0DB6-48C4-A185-C431CE7C3AD8}" type="presOf" srcId="{AA6962C7-3E2C-4699-8A39-3947ADADCBCD}" destId="{AB24C6CD-CE7E-48F4-84D3-997A45386BAD}" srcOrd="0" destOrd="0" presId="urn:microsoft.com/office/officeart/2005/8/layout/hierarchy2"/>
    <dgm:cxn modelId="{70C5B661-C69E-4495-B18E-2443661EA320}" type="presOf" srcId="{406C6DDE-9F63-4C0C-B303-D64E52AD4FBB}" destId="{C1F273B4-6731-4DBE-83F9-42D723517281}" srcOrd="1" destOrd="0" presId="urn:microsoft.com/office/officeart/2005/8/layout/hierarchy2"/>
    <dgm:cxn modelId="{B648BBE1-613F-4CB8-8F98-17B97409B050}" type="presOf" srcId="{5BB1B12A-B9FD-4530-B693-8A86D856A1ED}" destId="{E2FDCF71-CBD7-4925-9D88-C3C0566AAD8E}" srcOrd="0" destOrd="0" presId="urn:microsoft.com/office/officeart/2005/8/layout/hierarchy2"/>
    <dgm:cxn modelId="{54B73592-8586-4673-9865-879D6019510B}" type="presOf" srcId="{CA262AED-8F96-4603-BE6A-94D575C56AFB}" destId="{5017ECF2-CA32-4A4D-9586-36DFE7A6A0BD}" srcOrd="0" destOrd="0" presId="urn:microsoft.com/office/officeart/2005/8/layout/hierarchy2"/>
    <dgm:cxn modelId="{34EAF299-C06A-4C6D-B46F-B2D354F06266}" type="presOf" srcId="{FCC5CDB1-6862-4E9F-A096-24B8790FA089}" destId="{721E2B59-EB91-4F8F-B9E5-579D2DA523FB}" srcOrd="1" destOrd="0" presId="urn:microsoft.com/office/officeart/2005/8/layout/hierarchy2"/>
    <dgm:cxn modelId="{02D7F42A-5020-4618-9EA3-001E66857E14}" srcId="{9455754F-774E-4BCF-80E4-6BC306B4F3B7}" destId="{16D3352E-D8EA-47CD-92F7-3BB54D44DA8D}" srcOrd="0" destOrd="0" parTransId="{CFDD2E65-1CAC-4DF7-8B88-F22655F82DF4}" sibTransId="{21366FF9-A857-4E35-833E-078D5A4538B1}"/>
    <dgm:cxn modelId="{94B54BAC-EE5C-4F18-B31C-EEFE96A717DC}" srcId="{2440D6D4-C64E-416D-AAE6-5ECA812A788E}" destId="{483BB1C0-EB3B-4EF9-A3F6-C23D310A428D}" srcOrd="0" destOrd="0" parTransId="{5BB1B12A-B9FD-4530-B693-8A86D856A1ED}" sibTransId="{0B211AAB-A5A2-4BE6-88F3-2365277922A2}"/>
    <dgm:cxn modelId="{812A03F4-6DAA-4C38-94CF-CFBE34A6FB25}" type="presOf" srcId="{18422439-9CDD-404B-88DB-56A3772C66A5}" destId="{67F5685D-E41E-4694-B4B5-0C6DFFB48A13}" srcOrd="0" destOrd="0" presId="urn:microsoft.com/office/officeart/2005/8/layout/hierarchy2"/>
    <dgm:cxn modelId="{FD23C0F6-252B-48B1-A35E-846D7C410A56}" type="presOf" srcId="{2440D6D4-C64E-416D-AAE6-5ECA812A788E}" destId="{9D33D243-FE3F-42DB-B880-878CAD9ABF9E}" srcOrd="0" destOrd="0" presId="urn:microsoft.com/office/officeart/2005/8/layout/hierarchy2"/>
    <dgm:cxn modelId="{B3AE2BFA-AB28-484A-8BCA-620EB1C3D2E8}" srcId="{202FDE1B-96DF-4633-BD4F-EE97AA56A48C}" destId="{16FD6383-B69D-4AF0-8592-D66965D7CA26}" srcOrd="0" destOrd="0" parTransId="{2B8C5657-3A25-49A0-87F9-975A071E23C8}" sibTransId="{6237795C-7FA4-47EE-8492-1F3670D4B508}"/>
    <dgm:cxn modelId="{FFDE5E0B-B19B-4C45-9A51-1E66D4AC201C}" type="presOf" srcId="{CD077F9C-C133-4EB1-A7B1-17BD67AD7C8C}" destId="{FE23EBC1-345E-4360-8931-D4D0D1572558}" srcOrd="0" destOrd="0" presId="urn:microsoft.com/office/officeart/2005/8/layout/hierarchy2"/>
    <dgm:cxn modelId="{6730E9E9-E5AD-4D39-BE39-6DA22469B88A}" type="presOf" srcId="{16FD6383-B69D-4AF0-8592-D66965D7CA26}" destId="{89D5182B-50D8-4863-886C-E192B46D4DCC}" srcOrd="0" destOrd="0" presId="urn:microsoft.com/office/officeart/2005/8/layout/hierarchy2"/>
    <dgm:cxn modelId="{6C5BE36B-469C-4B78-9E0B-3CBE00D13D4A}" type="presOf" srcId="{2B8C5657-3A25-49A0-87F9-975A071E23C8}" destId="{71F46705-6B35-4CD4-A375-E7F03C5A5D39}" srcOrd="0" destOrd="0" presId="urn:microsoft.com/office/officeart/2005/8/layout/hierarchy2"/>
    <dgm:cxn modelId="{FBA46689-0158-4F10-9801-26CBA6277954}" srcId="{63C0919A-3D8E-449C-B635-A8E643B7C5DC}" destId="{7DCCE1B2-D25D-410C-B791-C096D60E6EB7}" srcOrd="0" destOrd="0" parTransId="{18422439-9CDD-404B-88DB-56A3772C66A5}" sibTransId="{6CFAA2F9-6F9F-4526-92E2-A234813A1C81}"/>
    <dgm:cxn modelId="{8E924411-00D9-4484-895E-1D108DA37F17}" srcId="{9455754F-774E-4BCF-80E4-6BC306B4F3B7}" destId="{202FDE1B-96DF-4633-BD4F-EE97AA56A48C}" srcOrd="2" destOrd="0" parTransId="{4EB780CA-8939-4DC5-8AE5-695AD99F0109}" sibTransId="{470669EA-4F5C-4B2E-8DE4-BBD0D3404440}"/>
    <dgm:cxn modelId="{F1FD86C4-160D-462C-8FDF-300865570875}" srcId="{FFFB670B-9FFA-4482-8EDD-0BBE819CC3EB}" destId="{9455754F-774E-4BCF-80E4-6BC306B4F3B7}" srcOrd="0" destOrd="0" parTransId="{6F467ACE-013A-4C2C-B707-FD78D7F71990}" sibTransId="{4B8C396D-F7D9-4049-B377-F2A3C14C8C31}"/>
    <dgm:cxn modelId="{CBB4872E-9AE2-4F36-8494-96097F00068D}" type="presOf" srcId="{AA6962C7-3E2C-4699-8A39-3947ADADCBCD}" destId="{85A1207E-B5C7-4500-B636-539A0ADDDC0C}" srcOrd="1" destOrd="0" presId="urn:microsoft.com/office/officeart/2005/8/layout/hierarchy2"/>
    <dgm:cxn modelId="{E5FF4CA9-3868-4D1A-9965-0E27035816F5}" srcId="{F087CAFC-64C5-49FD-9A19-A7A45873FDDA}" destId="{CA262AED-8F96-4603-BE6A-94D575C56AFB}" srcOrd="0" destOrd="0" parTransId="{FCC5CDB1-6862-4E9F-A096-24B8790FA089}" sibTransId="{34E1DA0F-B999-4E2C-94ED-68809273BE60}"/>
    <dgm:cxn modelId="{D5576812-D1C4-4B07-A185-19B4ADE38E24}" type="presOf" srcId="{F087CAFC-64C5-49FD-9A19-A7A45873FDDA}" destId="{C5DB5594-44BC-4EAA-AA76-E4B34E6B4C1D}" srcOrd="0" destOrd="0" presId="urn:microsoft.com/office/officeart/2005/8/layout/hierarchy2"/>
    <dgm:cxn modelId="{6493EA60-AD16-453B-B2AA-19F0EBBD0B4E}" type="presOf" srcId="{202FDE1B-96DF-4633-BD4F-EE97AA56A48C}" destId="{639BB748-730F-4F09-84CC-877EA0FBB34D}" srcOrd="0" destOrd="0" presId="urn:microsoft.com/office/officeart/2005/8/layout/hierarchy2"/>
    <dgm:cxn modelId="{3E4209FD-1053-44B7-8239-B7821B61A59A}" srcId="{9455754F-774E-4BCF-80E4-6BC306B4F3B7}" destId="{63C0919A-3D8E-449C-B635-A8E643B7C5DC}" srcOrd="4" destOrd="0" parTransId="{406C6DDE-9F63-4C0C-B303-D64E52AD4FBB}" sibTransId="{144F4F01-B99D-449D-8CB6-84573151A1E2}"/>
    <dgm:cxn modelId="{1A824DD8-8A61-4E1D-B44D-48E299968479}" type="presOf" srcId="{4EB780CA-8939-4DC5-8AE5-695AD99F0109}" destId="{9C14A5D1-D1D4-4565-833B-C64F1CE69570}" srcOrd="0" destOrd="0" presId="urn:microsoft.com/office/officeart/2005/8/layout/hierarchy2"/>
    <dgm:cxn modelId="{D84FEB34-1A07-410B-AAA3-7EDE737845EB}" type="presOf" srcId="{E38A72EC-89FA-4A53-80B3-BFBD59039CCF}" destId="{12109A23-B12B-47BC-8025-C789B5143762}" srcOrd="1" destOrd="0" presId="urn:microsoft.com/office/officeart/2005/8/layout/hierarchy2"/>
    <dgm:cxn modelId="{C37C500F-EC03-4EC2-BE71-1BA71A28845F}" type="presOf" srcId="{5BB1B12A-B9FD-4530-B693-8A86D856A1ED}" destId="{20F9D1DF-DC3B-439C-8352-ED348AD2610F}" srcOrd="1" destOrd="0" presId="urn:microsoft.com/office/officeart/2005/8/layout/hierarchy2"/>
    <dgm:cxn modelId="{65ED1F14-6F7B-40BB-9618-55CD6A451589}" srcId="{9455754F-774E-4BCF-80E4-6BC306B4F3B7}" destId="{F087CAFC-64C5-49FD-9A19-A7A45873FDDA}" srcOrd="1" destOrd="0" parTransId="{AA6962C7-3E2C-4699-8A39-3947ADADCBCD}" sibTransId="{4F8EBE7F-72E1-4861-B0BC-E6DC8885061F}"/>
    <dgm:cxn modelId="{9BE014BD-59EB-4F3C-B16D-23C0062FDCE4}" type="presOf" srcId="{CD077F9C-C133-4EB1-A7B1-17BD67AD7C8C}" destId="{28F79095-210E-4D44-8834-CBB30E6559A4}" srcOrd="1" destOrd="0" presId="urn:microsoft.com/office/officeart/2005/8/layout/hierarchy2"/>
    <dgm:cxn modelId="{36CA33B8-8E18-47AD-8B1F-A3988873A173}" type="presOf" srcId="{FCC5CDB1-6862-4E9F-A096-24B8790FA089}" destId="{8094D6BD-8FB5-406B-ADCA-86BF86F0E917}" srcOrd="0" destOrd="0" presId="urn:microsoft.com/office/officeart/2005/8/layout/hierarchy2"/>
    <dgm:cxn modelId="{D46D53E1-1A77-42FE-8A0D-C4974231AE10}" type="presOf" srcId="{9455754F-774E-4BCF-80E4-6BC306B4F3B7}" destId="{571B8859-DA00-41DE-8CF4-B655BEFE41D9}" srcOrd="0" destOrd="0" presId="urn:microsoft.com/office/officeart/2005/8/layout/hierarchy2"/>
    <dgm:cxn modelId="{06373AF5-466D-4800-9347-6390B579F486}" type="presParOf" srcId="{1AC952F1-B68D-4E82-8B41-BE2DA9556B40}" destId="{6062C513-CAC9-4CAE-9789-874302B77D91}" srcOrd="0" destOrd="0" presId="urn:microsoft.com/office/officeart/2005/8/layout/hierarchy2"/>
    <dgm:cxn modelId="{2180C683-90AD-4BDE-9198-47828831ED34}" type="presParOf" srcId="{6062C513-CAC9-4CAE-9789-874302B77D91}" destId="{571B8859-DA00-41DE-8CF4-B655BEFE41D9}" srcOrd="0" destOrd="0" presId="urn:microsoft.com/office/officeart/2005/8/layout/hierarchy2"/>
    <dgm:cxn modelId="{E027BFCA-6896-43D5-BB2C-240FDB751A04}" type="presParOf" srcId="{6062C513-CAC9-4CAE-9789-874302B77D91}" destId="{C0BE9BB5-7918-4519-A724-F2E464451A86}" srcOrd="1" destOrd="0" presId="urn:microsoft.com/office/officeart/2005/8/layout/hierarchy2"/>
    <dgm:cxn modelId="{66011472-1449-42E2-8600-B45AD6EF4E8B}" type="presParOf" srcId="{C0BE9BB5-7918-4519-A724-F2E464451A86}" destId="{98E4CA1F-031E-43E7-81EC-B5E9FBFE9734}" srcOrd="0" destOrd="0" presId="urn:microsoft.com/office/officeart/2005/8/layout/hierarchy2"/>
    <dgm:cxn modelId="{EDC7CB7E-72FD-4718-8526-1A423ED09E02}" type="presParOf" srcId="{98E4CA1F-031E-43E7-81EC-B5E9FBFE9734}" destId="{48E7BEE5-3384-403C-BCDE-A98DC15FA039}" srcOrd="0" destOrd="0" presId="urn:microsoft.com/office/officeart/2005/8/layout/hierarchy2"/>
    <dgm:cxn modelId="{7320E95A-7D43-4720-B51B-0AC5B31D8088}" type="presParOf" srcId="{C0BE9BB5-7918-4519-A724-F2E464451A86}" destId="{192AC5F0-704F-4B95-9A91-C80E29B0BDDB}" srcOrd="1" destOrd="0" presId="urn:microsoft.com/office/officeart/2005/8/layout/hierarchy2"/>
    <dgm:cxn modelId="{4ED7AA20-5EA5-45B6-B906-B2EC291F05A5}" type="presParOf" srcId="{192AC5F0-704F-4B95-9A91-C80E29B0BDDB}" destId="{B96C27C0-6044-403A-B2C5-573FB03C2058}" srcOrd="0" destOrd="0" presId="urn:microsoft.com/office/officeart/2005/8/layout/hierarchy2"/>
    <dgm:cxn modelId="{29FF4860-C2B0-43EA-81CB-AA9B3EA2B212}" type="presParOf" srcId="{192AC5F0-704F-4B95-9A91-C80E29B0BDDB}" destId="{134BEDC4-EF71-4647-A4B7-10F374C5BA2C}" srcOrd="1" destOrd="0" presId="urn:microsoft.com/office/officeart/2005/8/layout/hierarchy2"/>
    <dgm:cxn modelId="{77E758A2-CBF9-4EC8-8E0B-4620D59C189B}" type="presParOf" srcId="{134BEDC4-EF71-4647-A4B7-10F374C5BA2C}" destId="{79BF2417-516F-4C49-A3BA-2A36F0FB5A48}" srcOrd="0" destOrd="0" presId="urn:microsoft.com/office/officeart/2005/8/layout/hierarchy2"/>
    <dgm:cxn modelId="{8A233EE2-89EB-4430-B8A3-1CDA592B1C26}" type="presParOf" srcId="{79BF2417-516F-4C49-A3BA-2A36F0FB5A48}" destId="{12109A23-B12B-47BC-8025-C789B5143762}" srcOrd="0" destOrd="0" presId="urn:microsoft.com/office/officeart/2005/8/layout/hierarchy2"/>
    <dgm:cxn modelId="{07DDCDB7-1C4A-4A64-B1B1-87B1F7B244CA}" type="presParOf" srcId="{134BEDC4-EF71-4647-A4B7-10F374C5BA2C}" destId="{4E5920E5-636C-4B0F-8688-19AE268A9492}" srcOrd="1" destOrd="0" presId="urn:microsoft.com/office/officeart/2005/8/layout/hierarchy2"/>
    <dgm:cxn modelId="{C255FB63-D0B8-488A-8EC3-489E03E5750B}" type="presParOf" srcId="{4E5920E5-636C-4B0F-8688-19AE268A9492}" destId="{1785F605-EC6C-4ADC-9BC3-919BB2C12F7E}" srcOrd="0" destOrd="0" presId="urn:microsoft.com/office/officeart/2005/8/layout/hierarchy2"/>
    <dgm:cxn modelId="{462C2513-EB3D-48E3-BB7B-A03F93B6FFDB}" type="presParOf" srcId="{4E5920E5-636C-4B0F-8688-19AE268A9492}" destId="{0286253D-3AF6-473C-8B8D-EE598D65C4EB}" srcOrd="1" destOrd="0" presId="urn:microsoft.com/office/officeart/2005/8/layout/hierarchy2"/>
    <dgm:cxn modelId="{9041A6B4-E973-4E2B-8B9C-DAC7A7A04DA9}" type="presParOf" srcId="{C0BE9BB5-7918-4519-A724-F2E464451A86}" destId="{AB24C6CD-CE7E-48F4-84D3-997A45386BAD}" srcOrd="2" destOrd="0" presId="urn:microsoft.com/office/officeart/2005/8/layout/hierarchy2"/>
    <dgm:cxn modelId="{E3C0BA10-D80E-4625-B32B-11933664B1F3}" type="presParOf" srcId="{AB24C6CD-CE7E-48F4-84D3-997A45386BAD}" destId="{85A1207E-B5C7-4500-B636-539A0ADDDC0C}" srcOrd="0" destOrd="0" presId="urn:microsoft.com/office/officeart/2005/8/layout/hierarchy2"/>
    <dgm:cxn modelId="{8BD2D6BE-8F4B-4F3F-B266-0FEA603AEE00}" type="presParOf" srcId="{C0BE9BB5-7918-4519-A724-F2E464451A86}" destId="{19D18918-A1BA-4D65-8FA0-0B6C5164626E}" srcOrd="3" destOrd="0" presId="urn:microsoft.com/office/officeart/2005/8/layout/hierarchy2"/>
    <dgm:cxn modelId="{C09600A6-C613-4FB3-8F8C-3C56BB01786E}" type="presParOf" srcId="{19D18918-A1BA-4D65-8FA0-0B6C5164626E}" destId="{C5DB5594-44BC-4EAA-AA76-E4B34E6B4C1D}" srcOrd="0" destOrd="0" presId="urn:microsoft.com/office/officeart/2005/8/layout/hierarchy2"/>
    <dgm:cxn modelId="{6132816E-4A82-4250-81B1-409497718D81}" type="presParOf" srcId="{19D18918-A1BA-4D65-8FA0-0B6C5164626E}" destId="{ACD9611A-38F7-4AA3-AE91-B824F8E131E9}" srcOrd="1" destOrd="0" presId="urn:microsoft.com/office/officeart/2005/8/layout/hierarchy2"/>
    <dgm:cxn modelId="{5C9449DE-CD67-4E95-8BD7-7BCF177FDD56}" type="presParOf" srcId="{ACD9611A-38F7-4AA3-AE91-B824F8E131E9}" destId="{8094D6BD-8FB5-406B-ADCA-86BF86F0E917}" srcOrd="0" destOrd="0" presId="urn:microsoft.com/office/officeart/2005/8/layout/hierarchy2"/>
    <dgm:cxn modelId="{3F346A89-C440-4F35-AD9F-C17E7C7896A0}" type="presParOf" srcId="{8094D6BD-8FB5-406B-ADCA-86BF86F0E917}" destId="{721E2B59-EB91-4F8F-B9E5-579D2DA523FB}" srcOrd="0" destOrd="0" presId="urn:microsoft.com/office/officeart/2005/8/layout/hierarchy2"/>
    <dgm:cxn modelId="{5F2F700D-D7EB-411D-95D2-5DA4DA64CD9C}" type="presParOf" srcId="{ACD9611A-38F7-4AA3-AE91-B824F8E131E9}" destId="{1723EFC6-54C4-4230-8906-C7FE588C3046}" srcOrd="1" destOrd="0" presId="urn:microsoft.com/office/officeart/2005/8/layout/hierarchy2"/>
    <dgm:cxn modelId="{5713DED7-C2DE-49F8-A3EE-65F4E26DC1AA}" type="presParOf" srcId="{1723EFC6-54C4-4230-8906-C7FE588C3046}" destId="{5017ECF2-CA32-4A4D-9586-36DFE7A6A0BD}" srcOrd="0" destOrd="0" presId="urn:microsoft.com/office/officeart/2005/8/layout/hierarchy2"/>
    <dgm:cxn modelId="{C37966F1-3B52-438E-B970-A876B778249D}" type="presParOf" srcId="{1723EFC6-54C4-4230-8906-C7FE588C3046}" destId="{963A89CE-C978-48BA-A322-75BE17A3BA62}" srcOrd="1" destOrd="0" presId="urn:microsoft.com/office/officeart/2005/8/layout/hierarchy2"/>
    <dgm:cxn modelId="{7AE14CF5-F04E-43E4-B93C-B1BD7FE75FDD}" type="presParOf" srcId="{C0BE9BB5-7918-4519-A724-F2E464451A86}" destId="{9C14A5D1-D1D4-4565-833B-C64F1CE69570}" srcOrd="4" destOrd="0" presId="urn:microsoft.com/office/officeart/2005/8/layout/hierarchy2"/>
    <dgm:cxn modelId="{80337B35-D6E7-4E92-B21D-B05D7ACFF921}" type="presParOf" srcId="{9C14A5D1-D1D4-4565-833B-C64F1CE69570}" destId="{A7715EF5-6185-4F02-8EFA-A9E9866E4F14}" srcOrd="0" destOrd="0" presId="urn:microsoft.com/office/officeart/2005/8/layout/hierarchy2"/>
    <dgm:cxn modelId="{2FD43B65-417F-4501-803F-AEF77C733A40}" type="presParOf" srcId="{C0BE9BB5-7918-4519-A724-F2E464451A86}" destId="{B173AE73-7FAD-4E1B-A45E-08471F15F21D}" srcOrd="5" destOrd="0" presId="urn:microsoft.com/office/officeart/2005/8/layout/hierarchy2"/>
    <dgm:cxn modelId="{5573D07F-CB2D-4C2C-95DA-449B12E017F2}" type="presParOf" srcId="{B173AE73-7FAD-4E1B-A45E-08471F15F21D}" destId="{639BB748-730F-4F09-84CC-877EA0FBB34D}" srcOrd="0" destOrd="0" presId="urn:microsoft.com/office/officeart/2005/8/layout/hierarchy2"/>
    <dgm:cxn modelId="{4C2EE6DD-C2A7-4EE8-B364-D7D5FF3EB0B0}" type="presParOf" srcId="{B173AE73-7FAD-4E1B-A45E-08471F15F21D}" destId="{7FB54723-633C-4532-9442-76D04150BCB2}" srcOrd="1" destOrd="0" presId="urn:microsoft.com/office/officeart/2005/8/layout/hierarchy2"/>
    <dgm:cxn modelId="{347CF881-9F68-46BE-B132-297117DA70A4}" type="presParOf" srcId="{7FB54723-633C-4532-9442-76D04150BCB2}" destId="{71F46705-6B35-4CD4-A375-E7F03C5A5D39}" srcOrd="0" destOrd="0" presId="urn:microsoft.com/office/officeart/2005/8/layout/hierarchy2"/>
    <dgm:cxn modelId="{433BBA37-542A-4BC5-A4B1-BF33F349F33D}" type="presParOf" srcId="{71F46705-6B35-4CD4-A375-E7F03C5A5D39}" destId="{5DFE26FC-B173-4556-AD35-B027C4981C69}" srcOrd="0" destOrd="0" presId="urn:microsoft.com/office/officeart/2005/8/layout/hierarchy2"/>
    <dgm:cxn modelId="{D082B1BE-48F7-442E-AC63-7B5E059CA6F9}" type="presParOf" srcId="{7FB54723-633C-4532-9442-76D04150BCB2}" destId="{C95C84D4-ACBA-4304-9AD3-1AD955C46F6C}" srcOrd="1" destOrd="0" presId="urn:microsoft.com/office/officeart/2005/8/layout/hierarchy2"/>
    <dgm:cxn modelId="{5ECA82FB-7BC5-406A-A4F8-36D01F396774}" type="presParOf" srcId="{C95C84D4-ACBA-4304-9AD3-1AD955C46F6C}" destId="{89D5182B-50D8-4863-886C-E192B46D4DCC}" srcOrd="0" destOrd="0" presId="urn:microsoft.com/office/officeart/2005/8/layout/hierarchy2"/>
    <dgm:cxn modelId="{308C9A0D-30D7-4D2A-BCA2-C06B3DDF29E1}" type="presParOf" srcId="{C95C84D4-ACBA-4304-9AD3-1AD955C46F6C}" destId="{90DED49B-6C8E-45F0-8D83-09BCE28F5DDA}" srcOrd="1" destOrd="0" presId="urn:microsoft.com/office/officeart/2005/8/layout/hierarchy2"/>
    <dgm:cxn modelId="{1182EB2B-9AB7-4453-850A-B4A20823B9F3}" type="presParOf" srcId="{C0BE9BB5-7918-4519-A724-F2E464451A86}" destId="{FE23EBC1-345E-4360-8931-D4D0D1572558}" srcOrd="6" destOrd="0" presId="urn:microsoft.com/office/officeart/2005/8/layout/hierarchy2"/>
    <dgm:cxn modelId="{C2E3B58A-2381-40E2-AB7E-825E31AF923B}" type="presParOf" srcId="{FE23EBC1-345E-4360-8931-D4D0D1572558}" destId="{28F79095-210E-4D44-8834-CBB30E6559A4}" srcOrd="0" destOrd="0" presId="urn:microsoft.com/office/officeart/2005/8/layout/hierarchy2"/>
    <dgm:cxn modelId="{C31B8A5C-52B1-42BA-AA41-2E8284FCE531}" type="presParOf" srcId="{C0BE9BB5-7918-4519-A724-F2E464451A86}" destId="{29B0DE15-D96C-4629-82C6-8BAF85184666}" srcOrd="7" destOrd="0" presId="urn:microsoft.com/office/officeart/2005/8/layout/hierarchy2"/>
    <dgm:cxn modelId="{0445E3B5-E449-4BD6-9407-87FD9295B8DE}" type="presParOf" srcId="{29B0DE15-D96C-4629-82C6-8BAF85184666}" destId="{9D33D243-FE3F-42DB-B880-878CAD9ABF9E}" srcOrd="0" destOrd="0" presId="urn:microsoft.com/office/officeart/2005/8/layout/hierarchy2"/>
    <dgm:cxn modelId="{BA939397-8F06-45E7-9110-6B92B0085AC9}" type="presParOf" srcId="{29B0DE15-D96C-4629-82C6-8BAF85184666}" destId="{9BF8FD2D-7F40-4D70-963E-41D7AC095BDC}" srcOrd="1" destOrd="0" presId="urn:microsoft.com/office/officeart/2005/8/layout/hierarchy2"/>
    <dgm:cxn modelId="{11DEC95D-DBFB-4B8C-B570-AF8DEC7F254F}" type="presParOf" srcId="{9BF8FD2D-7F40-4D70-963E-41D7AC095BDC}" destId="{E2FDCF71-CBD7-4925-9D88-C3C0566AAD8E}" srcOrd="0" destOrd="0" presId="urn:microsoft.com/office/officeart/2005/8/layout/hierarchy2"/>
    <dgm:cxn modelId="{4349CCF4-43D8-4777-9FF1-D6B8527072E9}" type="presParOf" srcId="{E2FDCF71-CBD7-4925-9D88-C3C0566AAD8E}" destId="{20F9D1DF-DC3B-439C-8352-ED348AD2610F}" srcOrd="0" destOrd="0" presId="urn:microsoft.com/office/officeart/2005/8/layout/hierarchy2"/>
    <dgm:cxn modelId="{3950C126-7BB6-484E-92A4-3C107ECD57B7}" type="presParOf" srcId="{9BF8FD2D-7F40-4D70-963E-41D7AC095BDC}" destId="{A5B6F45C-FA47-4BBA-9B48-60E0E27A02C1}" srcOrd="1" destOrd="0" presId="urn:microsoft.com/office/officeart/2005/8/layout/hierarchy2"/>
    <dgm:cxn modelId="{E9DD84EA-5A9C-4C7C-AF18-C5D70C06CE50}" type="presParOf" srcId="{A5B6F45C-FA47-4BBA-9B48-60E0E27A02C1}" destId="{78A76201-CDE1-47C4-B46B-C7A939BCC280}" srcOrd="0" destOrd="0" presId="urn:microsoft.com/office/officeart/2005/8/layout/hierarchy2"/>
    <dgm:cxn modelId="{7A48F487-AF1C-4871-9786-98AB20A1E67E}" type="presParOf" srcId="{A5B6F45C-FA47-4BBA-9B48-60E0E27A02C1}" destId="{E4B78CE4-D554-4D39-A6C0-EAAFDCD78D22}" srcOrd="1" destOrd="0" presId="urn:microsoft.com/office/officeart/2005/8/layout/hierarchy2"/>
    <dgm:cxn modelId="{4DFD0527-CECE-49E3-AD3D-0BF255CA6476}" type="presParOf" srcId="{C0BE9BB5-7918-4519-A724-F2E464451A86}" destId="{AF747B7D-A5B4-4F82-B205-F980703F6252}" srcOrd="8" destOrd="0" presId="urn:microsoft.com/office/officeart/2005/8/layout/hierarchy2"/>
    <dgm:cxn modelId="{3DB31E0C-CECA-4220-AF36-2DEBDDA43F24}" type="presParOf" srcId="{AF747B7D-A5B4-4F82-B205-F980703F6252}" destId="{C1F273B4-6731-4DBE-83F9-42D723517281}" srcOrd="0" destOrd="0" presId="urn:microsoft.com/office/officeart/2005/8/layout/hierarchy2"/>
    <dgm:cxn modelId="{BAF53720-26AB-4958-98C8-4B28A99AEA50}" type="presParOf" srcId="{C0BE9BB5-7918-4519-A724-F2E464451A86}" destId="{A14BA536-19BC-42C1-ACA8-05DE9F5D6F74}" srcOrd="9" destOrd="0" presId="urn:microsoft.com/office/officeart/2005/8/layout/hierarchy2"/>
    <dgm:cxn modelId="{5DF1A769-A803-42EC-BFC0-9ED81645B173}" type="presParOf" srcId="{A14BA536-19BC-42C1-ACA8-05DE9F5D6F74}" destId="{0C5C4D28-7712-43D2-B335-8CDB87FC6EC7}" srcOrd="0" destOrd="0" presId="urn:microsoft.com/office/officeart/2005/8/layout/hierarchy2"/>
    <dgm:cxn modelId="{AE35CB41-AFA1-4A24-8729-D196B04F9009}" type="presParOf" srcId="{A14BA536-19BC-42C1-ACA8-05DE9F5D6F74}" destId="{A025BD28-EDB4-49E6-BDF3-C489EA0A3B51}" srcOrd="1" destOrd="0" presId="urn:microsoft.com/office/officeart/2005/8/layout/hierarchy2"/>
    <dgm:cxn modelId="{7F6A8D74-7C9B-4630-8634-E3F8F4948EA6}" type="presParOf" srcId="{A025BD28-EDB4-49E6-BDF3-C489EA0A3B51}" destId="{67F5685D-E41E-4694-B4B5-0C6DFFB48A13}" srcOrd="0" destOrd="0" presId="urn:microsoft.com/office/officeart/2005/8/layout/hierarchy2"/>
    <dgm:cxn modelId="{A0565992-0310-40F5-BDA9-7037083322E7}" type="presParOf" srcId="{67F5685D-E41E-4694-B4B5-0C6DFFB48A13}" destId="{412440CE-1F66-47D7-8C1A-C64C06C432B6}" srcOrd="0" destOrd="0" presId="urn:microsoft.com/office/officeart/2005/8/layout/hierarchy2"/>
    <dgm:cxn modelId="{0EECC8D8-EEB4-4D51-AAAE-008FE73B937D}" type="presParOf" srcId="{A025BD28-EDB4-49E6-BDF3-C489EA0A3B51}" destId="{44D7142B-0084-479F-89AB-173B7CABCA5F}" srcOrd="1" destOrd="0" presId="urn:microsoft.com/office/officeart/2005/8/layout/hierarchy2"/>
    <dgm:cxn modelId="{AE9F7D35-1410-4D96-BCE8-272FD4A47EE0}" type="presParOf" srcId="{44D7142B-0084-479F-89AB-173B7CABCA5F}" destId="{8285C0CB-FBD6-4E55-8B76-1CEC64AD3894}" srcOrd="0" destOrd="0" presId="urn:microsoft.com/office/officeart/2005/8/layout/hierarchy2"/>
    <dgm:cxn modelId="{5257507A-E85B-4AB4-8DBF-3765DDA91F8E}" type="presParOf" srcId="{44D7142B-0084-479F-89AB-173B7CABCA5F}" destId="{97631B05-ADBB-4413-9D65-5DC3B488687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E7D851-968A-4253-8A83-76542AC40104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2E549CE-6B4E-4661-A4AB-F5AB269FCA3B}">
      <dgm:prSet phldrT="[Text]"/>
      <dgm:spPr/>
      <dgm:t>
        <a:bodyPr/>
        <a:lstStyle/>
        <a:p>
          <a:r>
            <a:rPr lang="en-US" dirty="0" err="1" smtClean="0"/>
            <a:t>Buat</a:t>
          </a:r>
          <a:r>
            <a:rPr lang="en-US" dirty="0" smtClean="0"/>
            <a:t> Form </a:t>
          </a:r>
          <a:r>
            <a:rPr lang="en-US" dirty="0" err="1" smtClean="0"/>
            <a:t>dengan</a:t>
          </a:r>
          <a:r>
            <a:rPr lang="en-US" dirty="0" smtClean="0"/>
            <a:t> HTML</a:t>
          </a:r>
          <a:endParaRPr lang="en-US" dirty="0"/>
        </a:p>
      </dgm:t>
    </dgm:pt>
    <dgm:pt modelId="{0EBDA169-58EE-49BD-B02C-CF7B385315CA}" type="parTrans" cxnId="{2D903C9A-B3DA-4CB8-8F84-BB413C8A81D9}">
      <dgm:prSet/>
      <dgm:spPr/>
      <dgm:t>
        <a:bodyPr/>
        <a:lstStyle/>
        <a:p>
          <a:endParaRPr lang="en-US"/>
        </a:p>
      </dgm:t>
    </dgm:pt>
    <dgm:pt modelId="{C076D7C1-59D6-497D-AA6C-8663F7520F1B}" type="sibTrans" cxnId="{2D903C9A-B3DA-4CB8-8F84-BB413C8A81D9}">
      <dgm:prSet/>
      <dgm:spPr/>
      <dgm:t>
        <a:bodyPr/>
        <a:lstStyle/>
        <a:p>
          <a:endParaRPr lang="en-US"/>
        </a:p>
      </dgm:t>
    </dgm:pt>
    <dgm:pt modelId="{036C27CA-C054-4DAE-BE01-E5023F3BEEFF}">
      <dgm:prSet phldrT="[Text]"/>
      <dgm:spPr/>
      <dgm:t>
        <a:bodyPr/>
        <a:lstStyle/>
        <a:p>
          <a:r>
            <a:rPr lang="en-US" dirty="0" err="1" smtClean="0"/>
            <a:t>Beri</a:t>
          </a:r>
          <a:r>
            <a:rPr lang="en-US" dirty="0" smtClean="0"/>
            <a:t> Styling Form </a:t>
          </a:r>
          <a:r>
            <a:rPr lang="en-US" dirty="0" err="1" smtClean="0"/>
            <a:t>dengan</a:t>
          </a:r>
          <a:r>
            <a:rPr lang="en-US" dirty="0" smtClean="0"/>
            <a:t> CSS</a:t>
          </a:r>
          <a:endParaRPr lang="en-US" dirty="0"/>
        </a:p>
      </dgm:t>
    </dgm:pt>
    <dgm:pt modelId="{CEF9B426-07ED-439C-9D8C-249702AA8F4F}" type="parTrans" cxnId="{2B1A1C0E-0D06-4E87-8F9B-ABD0597D0633}">
      <dgm:prSet/>
      <dgm:spPr/>
      <dgm:t>
        <a:bodyPr/>
        <a:lstStyle/>
        <a:p>
          <a:endParaRPr lang="en-US"/>
        </a:p>
      </dgm:t>
    </dgm:pt>
    <dgm:pt modelId="{0746A1F6-14B1-4231-8E49-289E4B737F67}" type="sibTrans" cxnId="{2B1A1C0E-0D06-4E87-8F9B-ABD0597D0633}">
      <dgm:prSet/>
      <dgm:spPr/>
      <dgm:t>
        <a:bodyPr/>
        <a:lstStyle/>
        <a:p>
          <a:endParaRPr lang="en-US"/>
        </a:p>
      </dgm:t>
    </dgm:pt>
    <dgm:pt modelId="{AF75DF53-4D2D-4F47-8685-5923A2A51B9B}">
      <dgm:prSet phldrT="[Text]"/>
      <dgm:spPr/>
      <dgm:t>
        <a:bodyPr/>
        <a:lstStyle/>
        <a:p>
          <a:r>
            <a:rPr lang="en-US" dirty="0" err="1" smtClean="0"/>
            <a:t>Kirim</a:t>
          </a:r>
          <a:r>
            <a:rPr lang="en-US" dirty="0" smtClean="0"/>
            <a:t> Data </a:t>
          </a:r>
          <a:r>
            <a:rPr lang="en-US" dirty="0" err="1" smtClean="0"/>
            <a:t>dengan</a:t>
          </a:r>
          <a:r>
            <a:rPr lang="en-US" dirty="0" smtClean="0"/>
            <a:t> PHP</a:t>
          </a:r>
          <a:endParaRPr lang="en-US" dirty="0"/>
        </a:p>
      </dgm:t>
    </dgm:pt>
    <dgm:pt modelId="{2D5A18DF-893C-4402-ACEC-8D831C375696}" type="parTrans" cxnId="{531FD7F2-23D6-499D-AA82-58D167762B2B}">
      <dgm:prSet/>
      <dgm:spPr/>
      <dgm:t>
        <a:bodyPr/>
        <a:lstStyle/>
        <a:p>
          <a:endParaRPr lang="en-US"/>
        </a:p>
      </dgm:t>
    </dgm:pt>
    <dgm:pt modelId="{6F89668C-6267-424C-AD58-AF47EA6BE130}" type="sibTrans" cxnId="{531FD7F2-23D6-499D-AA82-58D167762B2B}">
      <dgm:prSet/>
      <dgm:spPr/>
      <dgm:t>
        <a:bodyPr/>
        <a:lstStyle/>
        <a:p>
          <a:endParaRPr lang="en-US"/>
        </a:p>
      </dgm:t>
    </dgm:pt>
    <dgm:pt modelId="{97D80A2F-8977-4D8C-A4F6-600F6FA7016C}">
      <dgm:prSet phldrT="[Text]"/>
      <dgm:spPr/>
      <dgm:t>
        <a:bodyPr/>
        <a:lstStyle/>
        <a:p>
          <a:r>
            <a:rPr lang="en-US" dirty="0" err="1" smtClean="0"/>
            <a:t>Simpan</a:t>
          </a:r>
          <a:r>
            <a:rPr lang="en-US" dirty="0" smtClean="0"/>
            <a:t> Data </a:t>
          </a:r>
          <a:r>
            <a:rPr lang="en-US" dirty="0" err="1" smtClean="0"/>
            <a:t>pada</a:t>
          </a:r>
          <a:r>
            <a:rPr lang="en-US" dirty="0" smtClean="0"/>
            <a:t> Database</a:t>
          </a:r>
          <a:endParaRPr lang="en-US" dirty="0"/>
        </a:p>
      </dgm:t>
    </dgm:pt>
    <dgm:pt modelId="{58D04A37-39F2-4E81-8492-8BA64604343C}" type="parTrans" cxnId="{EA32095D-592A-41B3-8B94-FFAB91AE64E0}">
      <dgm:prSet/>
      <dgm:spPr/>
      <dgm:t>
        <a:bodyPr/>
        <a:lstStyle/>
        <a:p>
          <a:endParaRPr lang="en-US"/>
        </a:p>
      </dgm:t>
    </dgm:pt>
    <dgm:pt modelId="{9918C681-D0D0-42D6-ABBA-6519341C5809}" type="sibTrans" cxnId="{EA32095D-592A-41B3-8B94-FFAB91AE64E0}">
      <dgm:prSet/>
      <dgm:spPr/>
      <dgm:t>
        <a:bodyPr/>
        <a:lstStyle/>
        <a:p>
          <a:endParaRPr lang="en-US"/>
        </a:p>
      </dgm:t>
    </dgm:pt>
    <dgm:pt modelId="{0989D432-9DB1-43CE-BAB3-3B8984AFE77C}">
      <dgm:prSet phldrT="[Text]"/>
      <dgm:spPr/>
      <dgm:t>
        <a:bodyPr/>
        <a:lstStyle/>
        <a:p>
          <a:r>
            <a:rPr lang="en-US" dirty="0" err="1" smtClean="0"/>
            <a:t>Menampilkan</a:t>
          </a:r>
          <a:r>
            <a:rPr lang="en-US" dirty="0" smtClean="0"/>
            <a:t> Data </a:t>
          </a:r>
          <a:r>
            <a:rPr lang="en-US" dirty="0" err="1" smtClean="0"/>
            <a:t>pada</a:t>
          </a:r>
          <a:r>
            <a:rPr lang="en-US" dirty="0" smtClean="0"/>
            <a:t> Website</a:t>
          </a:r>
          <a:endParaRPr lang="en-US" dirty="0"/>
        </a:p>
      </dgm:t>
    </dgm:pt>
    <dgm:pt modelId="{EA962D54-286D-40B7-93D8-D14ADD53A4E7}" type="parTrans" cxnId="{CBA93E78-5451-4A6D-93AE-345724E6386A}">
      <dgm:prSet/>
      <dgm:spPr/>
      <dgm:t>
        <a:bodyPr/>
        <a:lstStyle/>
        <a:p>
          <a:endParaRPr lang="en-US"/>
        </a:p>
      </dgm:t>
    </dgm:pt>
    <dgm:pt modelId="{E542CF9A-B3A3-4B8F-8D87-E8CBF470F840}" type="sibTrans" cxnId="{CBA93E78-5451-4A6D-93AE-345724E6386A}">
      <dgm:prSet/>
      <dgm:spPr/>
      <dgm:t>
        <a:bodyPr/>
        <a:lstStyle/>
        <a:p>
          <a:endParaRPr lang="en-US"/>
        </a:p>
      </dgm:t>
    </dgm:pt>
    <dgm:pt modelId="{52432220-35F4-4564-B752-3741CFEA8E3B}" type="pres">
      <dgm:prSet presAssocID="{B2E7D851-968A-4253-8A83-76542AC40104}" presName="Name0" presStyleCnt="0">
        <dgm:presLayoutVars>
          <dgm:dir/>
          <dgm:resizeHandles val="exact"/>
        </dgm:presLayoutVars>
      </dgm:prSet>
      <dgm:spPr/>
    </dgm:pt>
    <dgm:pt modelId="{DEDFCC91-AE54-4AFE-B105-EC1CE4E8FBB0}" type="pres">
      <dgm:prSet presAssocID="{B2E549CE-6B4E-4661-A4AB-F5AB269FCA3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75CB0-6150-4242-BBEC-4EEBE6A9DB25}" type="pres">
      <dgm:prSet presAssocID="{C076D7C1-59D6-497D-AA6C-8663F7520F1B}" presName="sibTrans" presStyleLbl="sibTrans1D1" presStyleIdx="0" presStyleCnt="4"/>
      <dgm:spPr/>
    </dgm:pt>
    <dgm:pt modelId="{672CB961-2779-4149-90DB-A5F9EC8712BF}" type="pres">
      <dgm:prSet presAssocID="{C076D7C1-59D6-497D-AA6C-8663F7520F1B}" presName="connectorText" presStyleLbl="sibTrans1D1" presStyleIdx="0" presStyleCnt="4"/>
      <dgm:spPr/>
    </dgm:pt>
    <dgm:pt modelId="{5CF32FEB-4D48-47B3-8A95-09F48AE6CB3A}" type="pres">
      <dgm:prSet presAssocID="{036C27CA-C054-4DAE-BE01-E5023F3BEEF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1E8874-E39E-4DA6-AC3E-DA171F47D4F6}" type="pres">
      <dgm:prSet presAssocID="{0746A1F6-14B1-4231-8E49-289E4B737F67}" presName="sibTrans" presStyleLbl="sibTrans1D1" presStyleIdx="1" presStyleCnt="4"/>
      <dgm:spPr/>
    </dgm:pt>
    <dgm:pt modelId="{B20277F1-375B-46EE-A6B8-D972C1D27E6B}" type="pres">
      <dgm:prSet presAssocID="{0746A1F6-14B1-4231-8E49-289E4B737F67}" presName="connectorText" presStyleLbl="sibTrans1D1" presStyleIdx="1" presStyleCnt="4"/>
      <dgm:spPr/>
    </dgm:pt>
    <dgm:pt modelId="{31D1FD97-F510-494D-AF0B-C55131C8234C}" type="pres">
      <dgm:prSet presAssocID="{AF75DF53-4D2D-4F47-8685-5923A2A51B9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D9EED8-8A47-4EFA-9732-7D1B85301446}" type="pres">
      <dgm:prSet presAssocID="{6F89668C-6267-424C-AD58-AF47EA6BE130}" presName="sibTrans" presStyleLbl="sibTrans1D1" presStyleIdx="2" presStyleCnt="4"/>
      <dgm:spPr/>
    </dgm:pt>
    <dgm:pt modelId="{07FDD74D-7FA1-4A34-B594-023228FC2212}" type="pres">
      <dgm:prSet presAssocID="{6F89668C-6267-424C-AD58-AF47EA6BE130}" presName="connectorText" presStyleLbl="sibTrans1D1" presStyleIdx="2" presStyleCnt="4"/>
      <dgm:spPr/>
    </dgm:pt>
    <dgm:pt modelId="{E8700201-A999-43A0-A74F-8680675CEB3B}" type="pres">
      <dgm:prSet presAssocID="{97D80A2F-8977-4D8C-A4F6-600F6FA7016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D0F0E-F4B1-483C-B020-A4248BA514B7}" type="pres">
      <dgm:prSet presAssocID="{9918C681-D0D0-42D6-ABBA-6519341C5809}" presName="sibTrans" presStyleLbl="sibTrans1D1" presStyleIdx="3" presStyleCnt="4"/>
      <dgm:spPr/>
    </dgm:pt>
    <dgm:pt modelId="{BBCAF7AD-5A9E-4C9A-AC33-45939536A300}" type="pres">
      <dgm:prSet presAssocID="{9918C681-D0D0-42D6-ABBA-6519341C5809}" presName="connectorText" presStyleLbl="sibTrans1D1" presStyleIdx="3" presStyleCnt="4"/>
      <dgm:spPr/>
    </dgm:pt>
    <dgm:pt modelId="{62C02993-7A56-40E0-ABE6-A129BF537821}" type="pres">
      <dgm:prSet presAssocID="{0989D432-9DB1-43CE-BAB3-3B8984AFE77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EB90BA-3DF5-4F9C-944C-4A12613A3887}" type="presOf" srcId="{6F89668C-6267-424C-AD58-AF47EA6BE130}" destId="{7BD9EED8-8A47-4EFA-9732-7D1B85301446}" srcOrd="0" destOrd="0" presId="urn:microsoft.com/office/officeart/2005/8/layout/bProcess3"/>
    <dgm:cxn modelId="{6B312370-764A-4677-AAF8-8E13292188F1}" type="presOf" srcId="{B2E7D851-968A-4253-8A83-76542AC40104}" destId="{52432220-35F4-4564-B752-3741CFEA8E3B}" srcOrd="0" destOrd="0" presId="urn:microsoft.com/office/officeart/2005/8/layout/bProcess3"/>
    <dgm:cxn modelId="{2B1A1C0E-0D06-4E87-8F9B-ABD0597D0633}" srcId="{B2E7D851-968A-4253-8A83-76542AC40104}" destId="{036C27CA-C054-4DAE-BE01-E5023F3BEEFF}" srcOrd="1" destOrd="0" parTransId="{CEF9B426-07ED-439C-9D8C-249702AA8F4F}" sibTransId="{0746A1F6-14B1-4231-8E49-289E4B737F67}"/>
    <dgm:cxn modelId="{531FD7F2-23D6-499D-AA82-58D167762B2B}" srcId="{B2E7D851-968A-4253-8A83-76542AC40104}" destId="{AF75DF53-4D2D-4F47-8685-5923A2A51B9B}" srcOrd="2" destOrd="0" parTransId="{2D5A18DF-893C-4402-ACEC-8D831C375696}" sibTransId="{6F89668C-6267-424C-AD58-AF47EA6BE130}"/>
    <dgm:cxn modelId="{5A92BF67-5A06-48EE-8A1F-A7C7CF906B0F}" type="presOf" srcId="{0989D432-9DB1-43CE-BAB3-3B8984AFE77C}" destId="{62C02993-7A56-40E0-ABE6-A129BF537821}" srcOrd="0" destOrd="0" presId="urn:microsoft.com/office/officeart/2005/8/layout/bProcess3"/>
    <dgm:cxn modelId="{51A46991-A823-4E6C-BA30-84EEE626FDEE}" type="presOf" srcId="{9918C681-D0D0-42D6-ABBA-6519341C5809}" destId="{0F9D0F0E-F4B1-483C-B020-A4248BA514B7}" srcOrd="0" destOrd="0" presId="urn:microsoft.com/office/officeart/2005/8/layout/bProcess3"/>
    <dgm:cxn modelId="{CBA93E78-5451-4A6D-93AE-345724E6386A}" srcId="{B2E7D851-968A-4253-8A83-76542AC40104}" destId="{0989D432-9DB1-43CE-BAB3-3B8984AFE77C}" srcOrd="4" destOrd="0" parTransId="{EA962D54-286D-40B7-93D8-D14ADD53A4E7}" sibTransId="{E542CF9A-B3A3-4B8F-8D87-E8CBF470F840}"/>
    <dgm:cxn modelId="{EA32095D-592A-41B3-8B94-FFAB91AE64E0}" srcId="{B2E7D851-968A-4253-8A83-76542AC40104}" destId="{97D80A2F-8977-4D8C-A4F6-600F6FA7016C}" srcOrd="3" destOrd="0" parTransId="{58D04A37-39F2-4E81-8492-8BA64604343C}" sibTransId="{9918C681-D0D0-42D6-ABBA-6519341C5809}"/>
    <dgm:cxn modelId="{D2711A98-96B0-4BCE-A709-ABCAB693C374}" type="presOf" srcId="{6F89668C-6267-424C-AD58-AF47EA6BE130}" destId="{07FDD74D-7FA1-4A34-B594-023228FC2212}" srcOrd="1" destOrd="0" presId="urn:microsoft.com/office/officeart/2005/8/layout/bProcess3"/>
    <dgm:cxn modelId="{065A6265-4A82-403B-AF94-82672D526FFE}" type="presOf" srcId="{97D80A2F-8977-4D8C-A4F6-600F6FA7016C}" destId="{E8700201-A999-43A0-A74F-8680675CEB3B}" srcOrd="0" destOrd="0" presId="urn:microsoft.com/office/officeart/2005/8/layout/bProcess3"/>
    <dgm:cxn modelId="{7B35B23E-062B-4598-A1C0-00853E1C4F9B}" type="presOf" srcId="{0746A1F6-14B1-4231-8E49-289E4B737F67}" destId="{DB1E8874-E39E-4DA6-AC3E-DA171F47D4F6}" srcOrd="0" destOrd="0" presId="urn:microsoft.com/office/officeart/2005/8/layout/bProcess3"/>
    <dgm:cxn modelId="{2D903C9A-B3DA-4CB8-8F84-BB413C8A81D9}" srcId="{B2E7D851-968A-4253-8A83-76542AC40104}" destId="{B2E549CE-6B4E-4661-A4AB-F5AB269FCA3B}" srcOrd="0" destOrd="0" parTransId="{0EBDA169-58EE-49BD-B02C-CF7B385315CA}" sibTransId="{C076D7C1-59D6-497D-AA6C-8663F7520F1B}"/>
    <dgm:cxn modelId="{EB027E3F-5EC7-4A64-ADC5-7967B5BDBEC6}" type="presOf" srcId="{B2E549CE-6B4E-4661-A4AB-F5AB269FCA3B}" destId="{DEDFCC91-AE54-4AFE-B105-EC1CE4E8FBB0}" srcOrd="0" destOrd="0" presId="urn:microsoft.com/office/officeart/2005/8/layout/bProcess3"/>
    <dgm:cxn modelId="{D51B731D-9440-4062-8A4A-B93D25BCA6B9}" type="presOf" srcId="{036C27CA-C054-4DAE-BE01-E5023F3BEEFF}" destId="{5CF32FEB-4D48-47B3-8A95-09F48AE6CB3A}" srcOrd="0" destOrd="0" presId="urn:microsoft.com/office/officeart/2005/8/layout/bProcess3"/>
    <dgm:cxn modelId="{F420B5D2-EADD-46FC-8186-E73F97B3367E}" type="presOf" srcId="{9918C681-D0D0-42D6-ABBA-6519341C5809}" destId="{BBCAF7AD-5A9E-4C9A-AC33-45939536A300}" srcOrd="1" destOrd="0" presId="urn:microsoft.com/office/officeart/2005/8/layout/bProcess3"/>
    <dgm:cxn modelId="{D08D8C3A-8F7A-4D07-B004-EFA88E57081F}" type="presOf" srcId="{C076D7C1-59D6-497D-AA6C-8663F7520F1B}" destId="{672CB961-2779-4149-90DB-A5F9EC8712BF}" srcOrd="1" destOrd="0" presId="urn:microsoft.com/office/officeart/2005/8/layout/bProcess3"/>
    <dgm:cxn modelId="{42DC8D68-1D3B-442A-A009-93EC4C35E3C4}" type="presOf" srcId="{0746A1F6-14B1-4231-8E49-289E4B737F67}" destId="{B20277F1-375B-46EE-A6B8-D972C1D27E6B}" srcOrd="1" destOrd="0" presId="urn:microsoft.com/office/officeart/2005/8/layout/bProcess3"/>
    <dgm:cxn modelId="{0E8D9D33-44CE-48F7-B969-2F242DB32EFD}" type="presOf" srcId="{AF75DF53-4D2D-4F47-8685-5923A2A51B9B}" destId="{31D1FD97-F510-494D-AF0B-C55131C8234C}" srcOrd="0" destOrd="0" presId="urn:microsoft.com/office/officeart/2005/8/layout/bProcess3"/>
    <dgm:cxn modelId="{05E13C84-CC35-4074-9F14-FCFEA4D0CDB7}" type="presOf" srcId="{C076D7C1-59D6-497D-AA6C-8663F7520F1B}" destId="{4B675CB0-6150-4242-BBEC-4EEBE6A9DB25}" srcOrd="0" destOrd="0" presId="urn:microsoft.com/office/officeart/2005/8/layout/bProcess3"/>
    <dgm:cxn modelId="{93F24AFE-C1A2-4C2E-AE8C-2F8781D835B9}" type="presParOf" srcId="{52432220-35F4-4564-B752-3741CFEA8E3B}" destId="{DEDFCC91-AE54-4AFE-B105-EC1CE4E8FBB0}" srcOrd="0" destOrd="0" presId="urn:microsoft.com/office/officeart/2005/8/layout/bProcess3"/>
    <dgm:cxn modelId="{23319520-3718-4D7D-ACE4-9B07CCB8996D}" type="presParOf" srcId="{52432220-35F4-4564-B752-3741CFEA8E3B}" destId="{4B675CB0-6150-4242-BBEC-4EEBE6A9DB25}" srcOrd="1" destOrd="0" presId="urn:microsoft.com/office/officeart/2005/8/layout/bProcess3"/>
    <dgm:cxn modelId="{CC5DBD58-2FEB-4CA6-8E96-4018FBFE108C}" type="presParOf" srcId="{4B675CB0-6150-4242-BBEC-4EEBE6A9DB25}" destId="{672CB961-2779-4149-90DB-A5F9EC8712BF}" srcOrd="0" destOrd="0" presId="urn:microsoft.com/office/officeart/2005/8/layout/bProcess3"/>
    <dgm:cxn modelId="{ED99542D-8C84-450B-B258-598DBFE08EDD}" type="presParOf" srcId="{52432220-35F4-4564-B752-3741CFEA8E3B}" destId="{5CF32FEB-4D48-47B3-8A95-09F48AE6CB3A}" srcOrd="2" destOrd="0" presId="urn:microsoft.com/office/officeart/2005/8/layout/bProcess3"/>
    <dgm:cxn modelId="{8D668685-7346-46D9-B270-91FEB5F5FDD6}" type="presParOf" srcId="{52432220-35F4-4564-B752-3741CFEA8E3B}" destId="{DB1E8874-E39E-4DA6-AC3E-DA171F47D4F6}" srcOrd="3" destOrd="0" presId="urn:microsoft.com/office/officeart/2005/8/layout/bProcess3"/>
    <dgm:cxn modelId="{9EC2E247-AA6A-4CB9-B25C-7BEB6A233E60}" type="presParOf" srcId="{DB1E8874-E39E-4DA6-AC3E-DA171F47D4F6}" destId="{B20277F1-375B-46EE-A6B8-D972C1D27E6B}" srcOrd="0" destOrd="0" presId="urn:microsoft.com/office/officeart/2005/8/layout/bProcess3"/>
    <dgm:cxn modelId="{B28F8FD9-4885-4B3D-B870-671399F97FED}" type="presParOf" srcId="{52432220-35F4-4564-B752-3741CFEA8E3B}" destId="{31D1FD97-F510-494D-AF0B-C55131C8234C}" srcOrd="4" destOrd="0" presId="urn:microsoft.com/office/officeart/2005/8/layout/bProcess3"/>
    <dgm:cxn modelId="{4AE279FD-53FF-4154-91D2-7411E4F5C750}" type="presParOf" srcId="{52432220-35F4-4564-B752-3741CFEA8E3B}" destId="{7BD9EED8-8A47-4EFA-9732-7D1B85301446}" srcOrd="5" destOrd="0" presId="urn:microsoft.com/office/officeart/2005/8/layout/bProcess3"/>
    <dgm:cxn modelId="{E7239238-8AAE-402E-B6D2-E34DCB77ADC4}" type="presParOf" srcId="{7BD9EED8-8A47-4EFA-9732-7D1B85301446}" destId="{07FDD74D-7FA1-4A34-B594-023228FC2212}" srcOrd="0" destOrd="0" presId="urn:microsoft.com/office/officeart/2005/8/layout/bProcess3"/>
    <dgm:cxn modelId="{3FC72B5D-3439-4FE0-AF29-4218C526AA92}" type="presParOf" srcId="{52432220-35F4-4564-B752-3741CFEA8E3B}" destId="{E8700201-A999-43A0-A74F-8680675CEB3B}" srcOrd="6" destOrd="0" presId="urn:microsoft.com/office/officeart/2005/8/layout/bProcess3"/>
    <dgm:cxn modelId="{0FC683D2-39D3-4371-9A19-1588132BA69C}" type="presParOf" srcId="{52432220-35F4-4564-B752-3741CFEA8E3B}" destId="{0F9D0F0E-F4B1-483C-B020-A4248BA514B7}" srcOrd="7" destOrd="0" presId="urn:microsoft.com/office/officeart/2005/8/layout/bProcess3"/>
    <dgm:cxn modelId="{2E658F4D-0386-47A6-A432-4780A7CA5838}" type="presParOf" srcId="{0F9D0F0E-F4B1-483C-B020-A4248BA514B7}" destId="{BBCAF7AD-5A9E-4C9A-AC33-45939536A300}" srcOrd="0" destOrd="0" presId="urn:microsoft.com/office/officeart/2005/8/layout/bProcess3"/>
    <dgm:cxn modelId="{2B93A7E8-2392-413F-BF13-69D46AB38237}" type="presParOf" srcId="{52432220-35F4-4564-B752-3741CFEA8E3B}" destId="{62C02993-7A56-40E0-ABE6-A129BF537821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D1D1A-8D32-446B-99D3-6B3FE94F7882}">
      <dsp:nvSpPr>
        <dsp:cNvPr id="0" name=""/>
        <dsp:cNvSpPr/>
      </dsp:nvSpPr>
      <dsp:spPr>
        <a:xfrm>
          <a:off x="-5965128" y="-913397"/>
          <a:ext cx="7105853" cy="7105853"/>
        </a:xfrm>
        <a:prstGeom prst="blockArc">
          <a:avLst>
            <a:gd name="adj1" fmla="val 18900000"/>
            <a:gd name="adj2" fmla="val 2700000"/>
            <a:gd name="adj3" fmla="val 304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EEE94-0841-4C9B-94FF-F50481CB85C3}">
      <dsp:nvSpPr>
        <dsp:cNvPr id="0" name=""/>
        <dsp:cNvSpPr/>
      </dsp:nvSpPr>
      <dsp:spPr>
        <a:xfrm>
          <a:off x="370325" y="239985"/>
          <a:ext cx="4054998" cy="4797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81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Execute Queries</a:t>
          </a:r>
          <a:endParaRPr lang="en-US" sz="2300" kern="1200" dirty="0"/>
        </a:p>
      </dsp:txBody>
      <dsp:txXfrm>
        <a:off x="370325" y="239985"/>
        <a:ext cx="4054998" cy="479760"/>
      </dsp:txXfrm>
    </dsp:sp>
    <dsp:sp modelId="{058D8205-47A6-4100-AC13-9B26A1F1B8D0}">
      <dsp:nvSpPr>
        <dsp:cNvPr id="0" name=""/>
        <dsp:cNvSpPr/>
      </dsp:nvSpPr>
      <dsp:spPr>
        <a:xfrm>
          <a:off x="70475" y="180015"/>
          <a:ext cx="599700" cy="599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FFF38-ACA2-48AB-8FBF-534E3271CF9B}">
      <dsp:nvSpPr>
        <dsp:cNvPr id="0" name=""/>
        <dsp:cNvSpPr/>
      </dsp:nvSpPr>
      <dsp:spPr>
        <a:xfrm>
          <a:off x="804792" y="960049"/>
          <a:ext cx="3620532" cy="4797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81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Retrieve Data</a:t>
          </a:r>
          <a:endParaRPr lang="en-US" sz="2300" kern="1200" dirty="0"/>
        </a:p>
      </dsp:txBody>
      <dsp:txXfrm>
        <a:off x="804792" y="960049"/>
        <a:ext cx="3620532" cy="479760"/>
      </dsp:txXfrm>
    </dsp:sp>
    <dsp:sp modelId="{59399DEF-8657-46B6-99EF-6E3548EA5A86}">
      <dsp:nvSpPr>
        <dsp:cNvPr id="0" name=""/>
        <dsp:cNvSpPr/>
      </dsp:nvSpPr>
      <dsp:spPr>
        <a:xfrm>
          <a:off x="504941" y="900079"/>
          <a:ext cx="599700" cy="599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0F341-4923-4658-BDF6-A1DBB683B845}">
      <dsp:nvSpPr>
        <dsp:cNvPr id="0" name=""/>
        <dsp:cNvSpPr/>
      </dsp:nvSpPr>
      <dsp:spPr>
        <a:xfrm>
          <a:off x="1042877" y="1679585"/>
          <a:ext cx="3382446" cy="4797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81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Insert Record</a:t>
          </a:r>
          <a:endParaRPr lang="en-US" sz="2300" kern="1200" dirty="0"/>
        </a:p>
      </dsp:txBody>
      <dsp:txXfrm>
        <a:off x="1042877" y="1679585"/>
        <a:ext cx="3382446" cy="479760"/>
      </dsp:txXfrm>
    </dsp:sp>
    <dsp:sp modelId="{6E971C0B-37C7-46FB-9472-F32FBCFBAA66}">
      <dsp:nvSpPr>
        <dsp:cNvPr id="0" name=""/>
        <dsp:cNvSpPr/>
      </dsp:nvSpPr>
      <dsp:spPr>
        <a:xfrm>
          <a:off x="743027" y="1619614"/>
          <a:ext cx="599700" cy="599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923A1-250C-4E12-B7FD-5A9CD951016E}">
      <dsp:nvSpPr>
        <dsp:cNvPr id="0" name=""/>
        <dsp:cNvSpPr/>
      </dsp:nvSpPr>
      <dsp:spPr>
        <a:xfrm>
          <a:off x="1118896" y="2399648"/>
          <a:ext cx="3306428" cy="4797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81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Update Record</a:t>
          </a:r>
          <a:endParaRPr lang="en-US" sz="2300" kern="1200" dirty="0"/>
        </a:p>
      </dsp:txBody>
      <dsp:txXfrm>
        <a:off x="1118896" y="2399648"/>
        <a:ext cx="3306428" cy="479760"/>
      </dsp:txXfrm>
    </dsp:sp>
    <dsp:sp modelId="{E5251F34-3C2E-478C-B1A8-BC5E557BE6AD}">
      <dsp:nvSpPr>
        <dsp:cNvPr id="0" name=""/>
        <dsp:cNvSpPr/>
      </dsp:nvSpPr>
      <dsp:spPr>
        <a:xfrm>
          <a:off x="819045" y="2339678"/>
          <a:ext cx="599700" cy="599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36F3A-0079-4942-8CE8-BA756E4F194E}">
      <dsp:nvSpPr>
        <dsp:cNvPr id="0" name=""/>
        <dsp:cNvSpPr/>
      </dsp:nvSpPr>
      <dsp:spPr>
        <a:xfrm>
          <a:off x="1042877" y="3119712"/>
          <a:ext cx="3382446" cy="4797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81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Delete Record</a:t>
          </a:r>
          <a:endParaRPr lang="en-US" sz="2300" kern="1200" dirty="0"/>
        </a:p>
      </dsp:txBody>
      <dsp:txXfrm>
        <a:off x="1042877" y="3119712"/>
        <a:ext cx="3382446" cy="479760"/>
      </dsp:txXfrm>
    </dsp:sp>
    <dsp:sp modelId="{DD831292-AD62-4253-87FB-B4F067DE4405}">
      <dsp:nvSpPr>
        <dsp:cNvPr id="0" name=""/>
        <dsp:cNvSpPr/>
      </dsp:nvSpPr>
      <dsp:spPr>
        <a:xfrm>
          <a:off x="743027" y="3059742"/>
          <a:ext cx="599700" cy="599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542F6-8D15-4BA1-8E8D-FD10B8914630}">
      <dsp:nvSpPr>
        <dsp:cNvPr id="0" name=""/>
        <dsp:cNvSpPr/>
      </dsp:nvSpPr>
      <dsp:spPr>
        <a:xfrm>
          <a:off x="804792" y="3839247"/>
          <a:ext cx="3620532" cy="4797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81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Create New Database</a:t>
          </a:r>
          <a:endParaRPr lang="en-US" sz="2300" kern="1200" dirty="0"/>
        </a:p>
      </dsp:txBody>
      <dsp:txXfrm>
        <a:off x="804792" y="3839247"/>
        <a:ext cx="3620532" cy="479760"/>
      </dsp:txXfrm>
    </dsp:sp>
    <dsp:sp modelId="{5A8A4D85-EB55-4543-8198-292E70A6DE5C}">
      <dsp:nvSpPr>
        <dsp:cNvPr id="0" name=""/>
        <dsp:cNvSpPr/>
      </dsp:nvSpPr>
      <dsp:spPr>
        <a:xfrm>
          <a:off x="504941" y="3779277"/>
          <a:ext cx="599700" cy="599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9DF9E-22A3-413F-B571-97C31A128957}">
      <dsp:nvSpPr>
        <dsp:cNvPr id="0" name=""/>
        <dsp:cNvSpPr/>
      </dsp:nvSpPr>
      <dsp:spPr>
        <a:xfrm>
          <a:off x="370325" y="4559311"/>
          <a:ext cx="4054998" cy="4797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81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Create New Table in Database</a:t>
          </a:r>
          <a:endParaRPr lang="en-US" sz="2300" kern="1200" dirty="0"/>
        </a:p>
      </dsp:txBody>
      <dsp:txXfrm>
        <a:off x="370325" y="4559311"/>
        <a:ext cx="4054998" cy="479760"/>
      </dsp:txXfrm>
    </dsp:sp>
    <dsp:sp modelId="{F0583F2A-1874-4F60-8290-DD52396F16B2}">
      <dsp:nvSpPr>
        <dsp:cNvPr id="0" name=""/>
        <dsp:cNvSpPr/>
      </dsp:nvSpPr>
      <dsp:spPr>
        <a:xfrm>
          <a:off x="70475" y="4499341"/>
          <a:ext cx="599700" cy="599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FA841-2830-4157-852A-F788D50B6875}">
      <dsp:nvSpPr>
        <dsp:cNvPr id="0" name=""/>
        <dsp:cNvSpPr/>
      </dsp:nvSpPr>
      <dsp:spPr>
        <a:xfrm>
          <a:off x="277359" y="0"/>
          <a:ext cx="4720873" cy="4720873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28597-D235-40C5-93AB-6069654D2BE8}">
      <dsp:nvSpPr>
        <dsp:cNvPr id="0" name=""/>
        <dsp:cNvSpPr/>
      </dsp:nvSpPr>
      <dsp:spPr>
        <a:xfrm>
          <a:off x="2579634" y="474622"/>
          <a:ext cx="3068567" cy="11175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Easy to learn</a:t>
          </a:r>
          <a:endParaRPr lang="en-US" sz="2400" kern="1200" dirty="0"/>
        </a:p>
      </dsp:txBody>
      <dsp:txXfrm>
        <a:off x="2634187" y="529175"/>
        <a:ext cx="2959461" cy="1008413"/>
      </dsp:txXfrm>
    </dsp:sp>
    <dsp:sp modelId="{D137F24D-03CC-4FB7-9C00-45B93180A291}">
      <dsp:nvSpPr>
        <dsp:cNvPr id="0" name=""/>
        <dsp:cNvSpPr/>
      </dsp:nvSpPr>
      <dsp:spPr>
        <a:xfrm>
          <a:off x="2579634" y="1731831"/>
          <a:ext cx="3068567" cy="11175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Similar way</a:t>
          </a:r>
          <a:endParaRPr lang="en-US" sz="2400" kern="1200" dirty="0"/>
        </a:p>
      </dsp:txBody>
      <dsp:txXfrm>
        <a:off x="2634187" y="1786384"/>
        <a:ext cx="2959461" cy="1008413"/>
      </dsp:txXfrm>
    </dsp:sp>
    <dsp:sp modelId="{C5601083-9742-4E89-B601-88010021C24D}">
      <dsp:nvSpPr>
        <dsp:cNvPr id="0" name=""/>
        <dsp:cNvSpPr/>
      </dsp:nvSpPr>
      <dsp:spPr>
        <a:xfrm>
          <a:off x="2579634" y="2989041"/>
          <a:ext cx="3068567" cy="11175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Used to build dynamic content website</a:t>
          </a:r>
          <a:endParaRPr lang="en-US" sz="2400" kern="1200" dirty="0"/>
        </a:p>
      </dsp:txBody>
      <dsp:txXfrm>
        <a:off x="2634187" y="3043594"/>
        <a:ext cx="2959461" cy="1008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B8859-DA00-41DE-8CF4-B655BEFE41D9}">
      <dsp:nvSpPr>
        <dsp:cNvPr id="0" name=""/>
        <dsp:cNvSpPr/>
      </dsp:nvSpPr>
      <dsp:spPr>
        <a:xfrm>
          <a:off x="609090" y="2284930"/>
          <a:ext cx="1985478" cy="992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Website</a:t>
          </a:r>
          <a:endParaRPr lang="en-US" sz="3100" kern="1200" dirty="0"/>
        </a:p>
      </dsp:txBody>
      <dsp:txXfrm>
        <a:off x="638166" y="2314006"/>
        <a:ext cx="1927326" cy="934587"/>
      </dsp:txXfrm>
    </dsp:sp>
    <dsp:sp modelId="{98E4CA1F-031E-43E7-81EC-B5E9FBFE9734}">
      <dsp:nvSpPr>
        <dsp:cNvPr id="0" name=""/>
        <dsp:cNvSpPr/>
      </dsp:nvSpPr>
      <dsp:spPr>
        <a:xfrm rot="17350740">
          <a:off x="1782925" y="1623587"/>
          <a:ext cx="24174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417478" y="160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31227" y="1579212"/>
        <a:ext cx="120873" cy="120873"/>
      </dsp:txXfrm>
    </dsp:sp>
    <dsp:sp modelId="{B96C27C0-6044-403A-B2C5-573FB03C2058}">
      <dsp:nvSpPr>
        <dsp:cNvPr id="0" name=""/>
        <dsp:cNvSpPr/>
      </dsp:nvSpPr>
      <dsp:spPr>
        <a:xfrm>
          <a:off x="3388760" y="1629"/>
          <a:ext cx="1985478" cy="9927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HTML</a:t>
          </a:r>
          <a:endParaRPr lang="en-US" sz="3100" kern="1200" dirty="0"/>
        </a:p>
      </dsp:txBody>
      <dsp:txXfrm>
        <a:off x="3417836" y="30705"/>
        <a:ext cx="1927326" cy="934587"/>
      </dsp:txXfrm>
    </dsp:sp>
    <dsp:sp modelId="{79BF2417-516F-4C49-A3BA-2A36F0FB5A48}">
      <dsp:nvSpPr>
        <dsp:cNvPr id="0" name=""/>
        <dsp:cNvSpPr/>
      </dsp:nvSpPr>
      <dsp:spPr>
        <a:xfrm>
          <a:off x="5374239" y="481937"/>
          <a:ext cx="79419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94191" y="160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51480" y="478144"/>
        <a:ext cx="39709" cy="39709"/>
      </dsp:txXfrm>
    </dsp:sp>
    <dsp:sp modelId="{1785F605-EC6C-4ADC-9BC3-919BB2C12F7E}">
      <dsp:nvSpPr>
        <dsp:cNvPr id="0" name=""/>
        <dsp:cNvSpPr/>
      </dsp:nvSpPr>
      <dsp:spPr>
        <a:xfrm>
          <a:off x="6168430" y="1629"/>
          <a:ext cx="1985478" cy="9927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Root Element</a:t>
          </a:r>
          <a:endParaRPr lang="en-US" sz="3100" kern="1200" dirty="0"/>
        </a:p>
      </dsp:txBody>
      <dsp:txXfrm>
        <a:off x="6197506" y="30705"/>
        <a:ext cx="1927326" cy="934587"/>
      </dsp:txXfrm>
    </dsp:sp>
    <dsp:sp modelId="{AB24C6CD-CE7E-48F4-84D3-997A45386BAD}">
      <dsp:nvSpPr>
        <dsp:cNvPr id="0" name=""/>
        <dsp:cNvSpPr/>
      </dsp:nvSpPr>
      <dsp:spPr>
        <a:xfrm rot="18289469">
          <a:off x="2296304" y="2194412"/>
          <a:ext cx="139072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90721" y="160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56896" y="2175706"/>
        <a:ext cx="69536" cy="69536"/>
      </dsp:txXfrm>
    </dsp:sp>
    <dsp:sp modelId="{C5DB5594-44BC-4EAA-AA76-E4B34E6B4C1D}">
      <dsp:nvSpPr>
        <dsp:cNvPr id="0" name=""/>
        <dsp:cNvSpPr/>
      </dsp:nvSpPr>
      <dsp:spPr>
        <a:xfrm>
          <a:off x="3388760" y="1143279"/>
          <a:ext cx="1985478" cy="9927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CSS</a:t>
          </a:r>
          <a:endParaRPr lang="en-US" sz="3100" kern="1200" dirty="0"/>
        </a:p>
      </dsp:txBody>
      <dsp:txXfrm>
        <a:off x="3417836" y="1172355"/>
        <a:ext cx="1927326" cy="934587"/>
      </dsp:txXfrm>
    </dsp:sp>
    <dsp:sp modelId="{8094D6BD-8FB5-406B-ADCA-86BF86F0E917}">
      <dsp:nvSpPr>
        <dsp:cNvPr id="0" name=""/>
        <dsp:cNvSpPr/>
      </dsp:nvSpPr>
      <dsp:spPr>
        <a:xfrm>
          <a:off x="5374239" y="1623587"/>
          <a:ext cx="79419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94191" y="160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51480" y="1619794"/>
        <a:ext cx="39709" cy="39709"/>
      </dsp:txXfrm>
    </dsp:sp>
    <dsp:sp modelId="{5017ECF2-CA32-4A4D-9586-36DFE7A6A0BD}">
      <dsp:nvSpPr>
        <dsp:cNvPr id="0" name=""/>
        <dsp:cNvSpPr/>
      </dsp:nvSpPr>
      <dsp:spPr>
        <a:xfrm>
          <a:off x="6168430" y="1143279"/>
          <a:ext cx="1985478" cy="9927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Styling HTML</a:t>
          </a:r>
          <a:endParaRPr lang="en-US" sz="3100" kern="1200" dirty="0"/>
        </a:p>
      </dsp:txBody>
      <dsp:txXfrm>
        <a:off x="6197506" y="1172355"/>
        <a:ext cx="1927326" cy="934587"/>
      </dsp:txXfrm>
    </dsp:sp>
    <dsp:sp modelId="{9C14A5D1-D1D4-4565-833B-C64F1CE69570}">
      <dsp:nvSpPr>
        <dsp:cNvPr id="0" name=""/>
        <dsp:cNvSpPr/>
      </dsp:nvSpPr>
      <dsp:spPr>
        <a:xfrm>
          <a:off x="2594569" y="2765237"/>
          <a:ext cx="79419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94191" y="160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71810" y="2761445"/>
        <a:ext cx="39709" cy="39709"/>
      </dsp:txXfrm>
    </dsp:sp>
    <dsp:sp modelId="{639BB748-730F-4F09-84CC-877EA0FBB34D}">
      <dsp:nvSpPr>
        <dsp:cNvPr id="0" name=""/>
        <dsp:cNvSpPr/>
      </dsp:nvSpPr>
      <dsp:spPr>
        <a:xfrm>
          <a:off x="3388760" y="2284930"/>
          <a:ext cx="1985478" cy="9927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JS</a:t>
          </a:r>
          <a:endParaRPr lang="en-US" sz="3100" kern="1200" dirty="0"/>
        </a:p>
      </dsp:txBody>
      <dsp:txXfrm>
        <a:off x="3417836" y="2314006"/>
        <a:ext cx="1927326" cy="934587"/>
      </dsp:txXfrm>
    </dsp:sp>
    <dsp:sp modelId="{71F46705-6B35-4CD4-A375-E7F03C5A5D39}">
      <dsp:nvSpPr>
        <dsp:cNvPr id="0" name=""/>
        <dsp:cNvSpPr/>
      </dsp:nvSpPr>
      <dsp:spPr>
        <a:xfrm>
          <a:off x="5374239" y="2765237"/>
          <a:ext cx="79419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94191" y="160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51480" y="2761445"/>
        <a:ext cx="39709" cy="39709"/>
      </dsp:txXfrm>
    </dsp:sp>
    <dsp:sp modelId="{89D5182B-50D8-4863-886C-E192B46D4DCC}">
      <dsp:nvSpPr>
        <dsp:cNvPr id="0" name=""/>
        <dsp:cNvSpPr/>
      </dsp:nvSpPr>
      <dsp:spPr>
        <a:xfrm>
          <a:off x="6168430" y="2284930"/>
          <a:ext cx="1985478" cy="9927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Manipulate DOM</a:t>
          </a:r>
          <a:endParaRPr lang="en-US" sz="3100" kern="1200" dirty="0"/>
        </a:p>
      </dsp:txBody>
      <dsp:txXfrm>
        <a:off x="6197506" y="2314006"/>
        <a:ext cx="1927326" cy="934587"/>
      </dsp:txXfrm>
    </dsp:sp>
    <dsp:sp modelId="{FE23EBC1-345E-4360-8931-D4D0D1572558}">
      <dsp:nvSpPr>
        <dsp:cNvPr id="0" name=""/>
        <dsp:cNvSpPr/>
      </dsp:nvSpPr>
      <dsp:spPr>
        <a:xfrm rot="3310531">
          <a:off x="2296304" y="3336063"/>
          <a:ext cx="139072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90721" y="160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56896" y="3317357"/>
        <a:ext cx="69536" cy="69536"/>
      </dsp:txXfrm>
    </dsp:sp>
    <dsp:sp modelId="{9D33D243-FE3F-42DB-B880-878CAD9ABF9E}">
      <dsp:nvSpPr>
        <dsp:cNvPr id="0" name=""/>
        <dsp:cNvSpPr/>
      </dsp:nvSpPr>
      <dsp:spPr>
        <a:xfrm>
          <a:off x="3388760" y="3426580"/>
          <a:ext cx="1985478" cy="9927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PHP</a:t>
          </a:r>
          <a:endParaRPr lang="en-US" sz="3100" kern="1200" dirty="0"/>
        </a:p>
      </dsp:txBody>
      <dsp:txXfrm>
        <a:off x="3417836" y="3455656"/>
        <a:ext cx="1927326" cy="934587"/>
      </dsp:txXfrm>
    </dsp:sp>
    <dsp:sp modelId="{E2FDCF71-CBD7-4925-9D88-C3C0566AAD8E}">
      <dsp:nvSpPr>
        <dsp:cNvPr id="0" name=""/>
        <dsp:cNvSpPr/>
      </dsp:nvSpPr>
      <dsp:spPr>
        <a:xfrm>
          <a:off x="5374239" y="3906888"/>
          <a:ext cx="79419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94191" y="160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51480" y="3903095"/>
        <a:ext cx="39709" cy="39709"/>
      </dsp:txXfrm>
    </dsp:sp>
    <dsp:sp modelId="{78A76201-CDE1-47C4-B46B-C7A939BCC280}">
      <dsp:nvSpPr>
        <dsp:cNvPr id="0" name=""/>
        <dsp:cNvSpPr/>
      </dsp:nvSpPr>
      <dsp:spPr>
        <a:xfrm>
          <a:off x="6168430" y="3426580"/>
          <a:ext cx="1985478" cy="9927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Server Side Scripting</a:t>
          </a:r>
          <a:endParaRPr lang="en-US" sz="3100" kern="1200" dirty="0"/>
        </a:p>
      </dsp:txBody>
      <dsp:txXfrm>
        <a:off x="6197506" y="3455656"/>
        <a:ext cx="1927326" cy="934587"/>
      </dsp:txXfrm>
    </dsp:sp>
    <dsp:sp modelId="{AF747B7D-A5B4-4F82-B205-F980703F6252}">
      <dsp:nvSpPr>
        <dsp:cNvPr id="0" name=""/>
        <dsp:cNvSpPr/>
      </dsp:nvSpPr>
      <dsp:spPr>
        <a:xfrm rot="4249260">
          <a:off x="1782925" y="3906888"/>
          <a:ext cx="24174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417478" y="160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31227" y="3862513"/>
        <a:ext cx="120873" cy="120873"/>
      </dsp:txXfrm>
    </dsp:sp>
    <dsp:sp modelId="{0C5C4D28-7712-43D2-B335-8CDB87FC6EC7}">
      <dsp:nvSpPr>
        <dsp:cNvPr id="0" name=""/>
        <dsp:cNvSpPr/>
      </dsp:nvSpPr>
      <dsp:spPr>
        <a:xfrm>
          <a:off x="3388760" y="4568230"/>
          <a:ext cx="1985478" cy="9927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SQL</a:t>
          </a:r>
          <a:endParaRPr lang="en-US" sz="3100" kern="1200" dirty="0"/>
        </a:p>
      </dsp:txBody>
      <dsp:txXfrm>
        <a:off x="3417836" y="4597306"/>
        <a:ext cx="1927326" cy="934587"/>
      </dsp:txXfrm>
    </dsp:sp>
    <dsp:sp modelId="{67F5685D-E41E-4694-B4B5-0C6DFFB48A13}">
      <dsp:nvSpPr>
        <dsp:cNvPr id="0" name=""/>
        <dsp:cNvSpPr/>
      </dsp:nvSpPr>
      <dsp:spPr>
        <a:xfrm>
          <a:off x="5374239" y="5048538"/>
          <a:ext cx="79419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94191" y="160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51480" y="5044745"/>
        <a:ext cx="39709" cy="39709"/>
      </dsp:txXfrm>
    </dsp:sp>
    <dsp:sp modelId="{8285C0CB-FBD6-4E55-8B76-1CEC64AD3894}">
      <dsp:nvSpPr>
        <dsp:cNvPr id="0" name=""/>
        <dsp:cNvSpPr/>
      </dsp:nvSpPr>
      <dsp:spPr>
        <a:xfrm>
          <a:off x="6168430" y="4568230"/>
          <a:ext cx="1985478" cy="9927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Databases</a:t>
          </a:r>
          <a:endParaRPr lang="en-US" sz="3100" kern="1200" dirty="0"/>
        </a:p>
      </dsp:txBody>
      <dsp:txXfrm>
        <a:off x="6197506" y="4597306"/>
        <a:ext cx="1927326" cy="934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75CB0-6150-4242-BBEC-4EEBE6A9DB25}">
      <dsp:nvSpPr>
        <dsp:cNvPr id="0" name=""/>
        <dsp:cNvSpPr/>
      </dsp:nvSpPr>
      <dsp:spPr>
        <a:xfrm>
          <a:off x="2555741" y="1448412"/>
          <a:ext cx="5560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607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19112" y="1491199"/>
        <a:ext cx="29333" cy="5866"/>
      </dsp:txXfrm>
    </dsp:sp>
    <dsp:sp modelId="{DEDFCC91-AE54-4AFE-B105-EC1CE4E8FBB0}">
      <dsp:nvSpPr>
        <dsp:cNvPr id="0" name=""/>
        <dsp:cNvSpPr/>
      </dsp:nvSpPr>
      <dsp:spPr>
        <a:xfrm>
          <a:off x="6776" y="728902"/>
          <a:ext cx="2550765" cy="15304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Buat</a:t>
          </a:r>
          <a:r>
            <a:rPr lang="en-US" sz="2700" kern="1200" dirty="0" smtClean="0"/>
            <a:t> Form </a:t>
          </a:r>
          <a:r>
            <a:rPr lang="en-US" sz="2700" kern="1200" dirty="0" err="1" smtClean="0"/>
            <a:t>dengan</a:t>
          </a:r>
          <a:r>
            <a:rPr lang="en-US" sz="2700" kern="1200" dirty="0" smtClean="0"/>
            <a:t> HTML</a:t>
          </a:r>
          <a:endParaRPr lang="en-US" sz="2700" kern="1200" dirty="0"/>
        </a:p>
      </dsp:txBody>
      <dsp:txXfrm>
        <a:off x="6776" y="728902"/>
        <a:ext cx="2550765" cy="1530459"/>
      </dsp:txXfrm>
    </dsp:sp>
    <dsp:sp modelId="{DB1E8874-E39E-4DA6-AC3E-DA171F47D4F6}">
      <dsp:nvSpPr>
        <dsp:cNvPr id="0" name=""/>
        <dsp:cNvSpPr/>
      </dsp:nvSpPr>
      <dsp:spPr>
        <a:xfrm>
          <a:off x="5693182" y="1448412"/>
          <a:ext cx="5560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6076" y="45720"/>
              </a:lnTo>
            </a:path>
          </a:pathLst>
        </a:custGeom>
        <a:noFill/>
        <a:ln w="9525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956553" y="1491199"/>
        <a:ext cx="29333" cy="5866"/>
      </dsp:txXfrm>
    </dsp:sp>
    <dsp:sp modelId="{5CF32FEB-4D48-47B3-8A95-09F48AE6CB3A}">
      <dsp:nvSpPr>
        <dsp:cNvPr id="0" name=""/>
        <dsp:cNvSpPr/>
      </dsp:nvSpPr>
      <dsp:spPr>
        <a:xfrm>
          <a:off x="3144217" y="728902"/>
          <a:ext cx="2550765" cy="1530459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Beri</a:t>
          </a:r>
          <a:r>
            <a:rPr lang="en-US" sz="2700" kern="1200" dirty="0" smtClean="0"/>
            <a:t> Styling Form </a:t>
          </a:r>
          <a:r>
            <a:rPr lang="en-US" sz="2700" kern="1200" dirty="0" err="1" smtClean="0"/>
            <a:t>dengan</a:t>
          </a:r>
          <a:r>
            <a:rPr lang="en-US" sz="2700" kern="1200" dirty="0" smtClean="0"/>
            <a:t> CSS</a:t>
          </a:r>
          <a:endParaRPr lang="en-US" sz="2700" kern="1200" dirty="0"/>
        </a:p>
      </dsp:txBody>
      <dsp:txXfrm>
        <a:off x="3144217" y="728902"/>
        <a:ext cx="2550765" cy="1530459"/>
      </dsp:txXfrm>
    </dsp:sp>
    <dsp:sp modelId="{7BD9EED8-8A47-4EFA-9732-7D1B85301446}">
      <dsp:nvSpPr>
        <dsp:cNvPr id="0" name=""/>
        <dsp:cNvSpPr/>
      </dsp:nvSpPr>
      <dsp:spPr>
        <a:xfrm>
          <a:off x="1282158" y="2257561"/>
          <a:ext cx="6274882" cy="556076"/>
        </a:xfrm>
        <a:custGeom>
          <a:avLst/>
          <a:gdLst/>
          <a:ahLst/>
          <a:cxnLst/>
          <a:rect l="0" t="0" r="0" b="0"/>
          <a:pathLst>
            <a:path>
              <a:moveTo>
                <a:pt x="6274882" y="0"/>
              </a:moveTo>
              <a:lnTo>
                <a:pt x="6274882" y="295138"/>
              </a:lnTo>
              <a:lnTo>
                <a:pt x="0" y="295138"/>
              </a:lnTo>
              <a:lnTo>
                <a:pt x="0" y="556076"/>
              </a:lnTo>
            </a:path>
          </a:pathLst>
        </a:custGeom>
        <a:noFill/>
        <a:ln w="9525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62043" y="2532666"/>
        <a:ext cx="315112" cy="5866"/>
      </dsp:txXfrm>
    </dsp:sp>
    <dsp:sp modelId="{31D1FD97-F510-494D-AF0B-C55131C8234C}">
      <dsp:nvSpPr>
        <dsp:cNvPr id="0" name=""/>
        <dsp:cNvSpPr/>
      </dsp:nvSpPr>
      <dsp:spPr>
        <a:xfrm>
          <a:off x="6281658" y="728902"/>
          <a:ext cx="2550765" cy="1530459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Kirim</a:t>
          </a:r>
          <a:r>
            <a:rPr lang="en-US" sz="2700" kern="1200" dirty="0" smtClean="0"/>
            <a:t> Data </a:t>
          </a:r>
          <a:r>
            <a:rPr lang="en-US" sz="2700" kern="1200" dirty="0" err="1" smtClean="0"/>
            <a:t>dengan</a:t>
          </a:r>
          <a:r>
            <a:rPr lang="en-US" sz="2700" kern="1200" dirty="0" smtClean="0"/>
            <a:t> PHP</a:t>
          </a:r>
          <a:endParaRPr lang="en-US" sz="2700" kern="1200" dirty="0"/>
        </a:p>
      </dsp:txBody>
      <dsp:txXfrm>
        <a:off x="6281658" y="728902"/>
        <a:ext cx="2550765" cy="1530459"/>
      </dsp:txXfrm>
    </dsp:sp>
    <dsp:sp modelId="{0F9D0F0E-F4B1-483C-B020-A4248BA514B7}">
      <dsp:nvSpPr>
        <dsp:cNvPr id="0" name=""/>
        <dsp:cNvSpPr/>
      </dsp:nvSpPr>
      <dsp:spPr>
        <a:xfrm>
          <a:off x="2555741" y="3565547"/>
          <a:ext cx="5560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6076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19112" y="3608334"/>
        <a:ext cx="29333" cy="5866"/>
      </dsp:txXfrm>
    </dsp:sp>
    <dsp:sp modelId="{E8700201-A999-43A0-A74F-8680675CEB3B}">
      <dsp:nvSpPr>
        <dsp:cNvPr id="0" name=""/>
        <dsp:cNvSpPr/>
      </dsp:nvSpPr>
      <dsp:spPr>
        <a:xfrm>
          <a:off x="6776" y="2846038"/>
          <a:ext cx="2550765" cy="1530459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Simpan</a:t>
          </a:r>
          <a:r>
            <a:rPr lang="en-US" sz="2700" kern="1200" dirty="0" smtClean="0"/>
            <a:t> Data </a:t>
          </a:r>
          <a:r>
            <a:rPr lang="en-US" sz="2700" kern="1200" dirty="0" err="1" smtClean="0"/>
            <a:t>pada</a:t>
          </a:r>
          <a:r>
            <a:rPr lang="en-US" sz="2700" kern="1200" dirty="0" smtClean="0"/>
            <a:t> Database</a:t>
          </a:r>
          <a:endParaRPr lang="en-US" sz="2700" kern="1200" dirty="0"/>
        </a:p>
      </dsp:txBody>
      <dsp:txXfrm>
        <a:off x="6776" y="2846038"/>
        <a:ext cx="2550765" cy="1530459"/>
      </dsp:txXfrm>
    </dsp:sp>
    <dsp:sp modelId="{62C02993-7A56-40E0-ABE6-A129BF537821}">
      <dsp:nvSpPr>
        <dsp:cNvPr id="0" name=""/>
        <dsp:cNvSpPr/>
      </dsp:nvSpPr>
      <dsp:spPr>
        <a:xfrm>
          <a:off x="3144217" y="2846038"/>
          <a:ext cx="2550765" cy="1530459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Menampilkan</a:t>
          </a:r>
          <a:r>
            <a:rPr lang="en-US" sz="2700" kern="1200" dirty="0" smtClean="0"/>
            <a:t> Data </a:t>
          </a:r>
          <a:r>
            <a:rPr lang="en-US" sz="2700" kern="1200" dirty="0" err="1" smtClean="0"/>
            <a:t>pada</a:t>
          </a:r>
          <a:r>
            <a:rPr lang="en-US" sz="2700" kern="1200" dirty="0" smtClean="0"/>
            <a:t> Website</a:t>
          </a:r>
          <a:endParaRPr lang="en-US" sz="2700" kern="1200" dirty="0"/>
        </a:p>
      </dsp:txBody>
      <dsp:txXfrm>
        <a:off x="3144217" y="2846038"/>
        <a:ext cx="2550765" cy="1530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C3E25-F916-4F31-843B-8990FA8DA41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C576E-D94F-4022-97DA-D089A27AF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7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pertanyaan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tertentu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base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ditulis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tertentu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C576E-D94F-4022-97DA-D089A27AF5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22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AC91-66B3-4453-8286-D2C7A7E86A4D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8914-B986-4B49-8C5F-630CCC6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7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AC91-66B3-4453-8286-D2C7A7E86A4D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8914-B986-4B49-8C5F-630CCC6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1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AC91-66B3-4453-8286-D2C7A7E86A4D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8914-B986-4B49-8C5F-630CCC6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0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AC91-66B3-4453-8286-D2C7A7E86A4D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8914-B986-4B49-8C5F-630CCC6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7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AC91-66B3-4453-8286-D2C7A7E86A4D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8914-B986-4B49-8C5F-630CCC6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5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AC91-66B3-4453-8286-D2C7A7E86A4D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8914-B986-4B49-8C5F-630CCC6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4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AC91-66B3-4453-8286-D2C7A7E86A4D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8914-B986-4B49-8C5F-630CCC6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9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AC91-66B3-4453-8286-D2C7A7E86A4D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8914-B986-4B49-8C5F-630CCC6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5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AC91-66B3-4453-8286-D2C7A7E86A4D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8914-B986-4B49-8C5F-630CCC6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9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AC91-66B3-4453-8286-D2C7A7E86A4D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8914-B986-4B49-8C5F-630CCC6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AC91-66B3-4453-8286-D2C7A7E86A4D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8914-B986-4B49-8C5F-630CCC6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8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BAC91-66B3-4453-8286-D2C7A7E86A4D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18914-B986-4B49-8C5F-630CCC6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3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jpeg"/><Relationship Id="rId4" Type="http://schemas.openxmlformats.org/officeDocument/2006/relationships/image" Target="../media/image17.png"/><Relationship Id="rId9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Futura Bk BT" pitchFamily="34" charset="0"/>
              </a:rPr>
              <a:t>Mengenal</a:t>
            </a:r>
            <a:r>
              <a:rPr lang="en-US" dirty="0" smtClean="0">
                <a:latin typeface="Futura Bk BT" pitchFamily="34" charset="0"/>
              </a:rPr>
              <a:t> SQL</a:t>
            </a:r>
            <a:endParaRPr lang="en-US" dirty="0">
              <a:latin typeface="Futura Bk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Futura Bk BT" pitchFamily="34" charset="0"/>
              </a:rPr>
              <a:t>H A S A N</a:t>
            </a:r>
          </a:p>
          <a:p>
            <a:r>
              <a:rPr lang="en-US" dirty="0" smtClean="0">
                <a:latin typeface="Futura Bk BT" pitchFamily="34" charset="0"/>
              </a:rPr>
              <a:t>=|</a:t>
            </a:r>
            <a:r>
              <a:rPr lang="en-US" dirty="0" err="1" smtClean="0">
                <a:latin typeface="Futura Bk BT" pitchFamily="34" charset="0"/>
              </a:rPr>
              <a:t>Niat</a:t>
            </a:r>
            <a:r>
              <a:rPr lang="en-US" dirty="0" smtClean="0">
                <a:latin typeface="Futura Bk BT" pitchFamily="34" charset="0"/>
              </a:rPr>
              <a:t>, </a:t>
            </a:r>
            <a:r>
              <a:rPr lang="en-US" dirty="0" err="1" smtClean="0">
                <a:latin typeface="Futura Bk BT" pitchFamily="34" charset="0"/>
              </a:rPr>
              <a:t>waktu</a:t>
            </a:r>
            <a:r>
              <a:rPr lang="en-US" dirty="0" smtClean="0">
                <a:latin typeface="Futura Bk BT" pitchFamily="34" charset="0"/>
              </a:rPr>
              <a:t>, Guru, </a:t>
            </a:r>
            <a:r>
              <a:rPr lang="en-US" dirty="0" err="1" smtClean="0">
                <a:latin typeface="Futura Bk BT" pitchFamily="34" charset="0"/>
              </a:rPr>
              <a:t>Teman</a:t>
            </a:r>
            <a:r>
              <a:rPr lang="en-US" dirty="0" smtClean="0">
                <a:latin typeface="Futura Bk BT" pitchFamily="34" charset="0"/>
              </a:rPr>
              <a:t> </a:t>
            </a:r>
            <a:r>
              <a:rPr lang="en-US" dirty="0" err="1" smtClean="0">
                <a:latin typeface="Futura Bk BT" pitchFamily="34" charset="0"/>
              </a:rPr>
              <a:t>dan</a:t>
            </a:r>
            <a:r>
              <a:rPr lang="en-US" dirty="0" smtClean="0">
                <a:latin typeface="Futura Bk BT" pitchFamily="34" charset="0"/>
              </a:rPr>
              <a:t> </a:t>
            </a:r>
            <a:r>
              <a:rPr lang="en-US" dirty="0" err="1" smtClean="0">
                <a:latin typeface="Futura Bk BT" pitchFamily="34" charset="0"/>
              </a:rPr>
              <a:t>Bekal</a:t>
            </a:r>
            <a:r>
              <a:rPr lang="en-US" dirty="0" smtClean="0">
                <a:latin typeface="Futura Bk BT" pitchFamily="34" charset="0"/>
              </a:rPr>
              <a:t> </a:t>
            </a:r>
            <a:r>
              <a:rPr lang="en-US" dirty="0" err="1" smtClean="0">
                <a:latin typeface="Futura Bk BT" pitchFamily="34" charset="0"/>
              </a:rPr>
              <a:t>adalah</a:t>
            </a:r>
            <a:r>
              <a:rPr lang="en-US" dirty="0" smtClean="0">
                <a:latin typeface="Futura Bk BT" pitchFamily="34" charset="0"/>
              </a:rPr>
              <a:t> </a:t>
            </a:r>
            <a:r>
              <a:rPr lang="en-US" dirty="0" err="1" smtClean="0">
                <a:latin typeface="Futura Bk BT" pitchFamily="34" charset="0"/>
              </a:rPr>
              <a:t>hal</a:t>
            </a:r>
            <a:r>
              <a:rPr lang="en-US" dirty="0" smtClean="0">
                <a:latin typeface="Futura Bk BT" pitchFamily="34" charset="0"/>
              </a:rPr>
              <a:t> yang </a:t>
            </a:r>
            <a:r>
              <a:rPr lang="en-US" dirty="0" err="1" smtClean="0">
                <a:latin typeface="Futura Bk BT" pitchFamily="34" charset="0"/>
              </a:rPr>
              <a:t>tidak</a:t>
            </a:r>
            <a:r>
              <a:rPr lang="en-US" dirty="0" smtClean="0">
                <a:latin typeface="Futura Bk BT" pitchFamily="34" charset="0"/>
              </a:rPr>
              <a:t> </a:t>
            </a:r>
            <a:r>
              <a:rPr lang="en-US" dirty="0" err="1" smtClean="0">
                <a:latin typeface="Futura Bk BT" pitchFamily="34" charset="0"/>
              </a:rPr>
              <a:t>bisa</a:t>
            </a:r>
            <a:r>
              <a:rPr lang="en-US" dirty="0" smtClean="0">
                <a:latin typeface="Futura Bk BT" pitchFamily="34" charset="0"/>
              </a:rPr>
              <a:t> </a:t>
            </a:r>
            <a:r>
              <a:rPr lang="en-US" dirty="0" err="1" smtClean="0">
                <a:latin typeface="Futura Bk BT" pitchFamily="34" charset="0"/>
              </a:rPr>
              <a:t>dipisahkan</a:t>
            </a:r>
            <a:r>
              <a:rPr lang="en-US" dirty="0" smtClean="0">
                <a:latin typeface="Futura Bk BT" pitchFamily="34" charset="0"/>
              </a:rPr>
              <a:t> </a:t>
            </a:r>
            <a:r>
              <a:rPr lang="en-US" dirty="0" err="1" smtClean="0">
                <a:latin typeface="Futura Bk BT" pitchFamily="34" charset="0"/>
              </a:rPr>
              <a:t>untuk</a:t>
            </a:r>
            <a:r>
              <a:rPr lang="en-US" dirty="0" smtClean="0">
                <a:latin typeface="Futura Bk BT" pitchFamily="34" charset="0"/>
              </a:rPr>
              <a:t> </a:t>
            </a:r>
            <a:r>
              <a:rPr lang="en-US" dirty="0" err="1" smtClean="0">
                <a:latin typeface="Futura Bk BT" pitchFamily="34" charset="0"/>
              </a:rPr>
              <a:t>masa</a:t>
            </a:r>
            <a:r>
              <a:rPr lang="en-US" dirty="0" smtClean="0">
                <a:latin typeface="Futura Bk BT" pitchFamily="34" charset="0"/>
              </a:rPr>
              <a:t> </a:t>
            </a:r>
            <a:r>
              <a:rPr lang="en-US" dirty="0" err="1" smtClean="0">
                <a:latin typeface="Futura Bk BT" pitchFamily="34" charset="0"/>
              </a:rPr>
              <a:t>depan</a:t>
            </a:r>
            <a:r>
              <a:rPr lang="en-US" dirty="0" smtClean="0">
                <a:latin typeface="Futura Bk BT" pitchFamily="34" charset="0"/>
              </a:rPr>
              <a:t> </a:t>
            </a:r>
            <a:r>
              <a:rPr lang="en-US" dirty="0" err="1" smtClean="0">
                <a:latin typeface="Futura Bk BT" pitchFamily="34" charset="0"/>
              </a:rPr>
              <a:t>kamu</a:t>
            </a:r>
            <a:r>
              <a:rPr lang="en-US" dirty="0" smtClean="0">
                <a:latin typeface="Futura Bk BT" pitchFamily="34" charset="0"/>
              </a:rPr>
              <a:t>|=</a:t>
            </a:r>
            <a:endParaRPr lang="en-US" dirty="0">
              <a:latin typeface="Futura Bk B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9" y="838200"/>
            <a:ext cx="1304545" cy="13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9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43000" y="1295400"/>
            <a:ext cx="7172577" cy="5070270"/>
            <a:chOff x="4267200" y="1295400"/>
            <a:chExt cx="4419600" cy="3124200"/>
          </a:xfrm>
          <a:solidFill>
            <a:schemeClr val="bg1"/>
          </a:solidFill>
        </p:grpSpPr>
        <p:sp>
          <p:nvSpPr>
            <p:cNvPr id="2" name="Rectangle 1"/>
            <p:cNvSpPr/>
            <p:nvPr/>
          </p:nvSpPr>
          <p:spPr>
            <a:xfrm>
              <a:off x="4267200" y="1295400"/>
              <a:ext cx="4419600" cy="312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493821" y="2185060"/>
              <a:ext cx="3962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Email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93821" y="2636322"/>
              <a:ext cx="3962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No HP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493821" y="3124200"/>
              <a:ext cx="3962400" cy="3048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BERLANGGANAN SEKARANG!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94279" y="1493713"/>
              <a:ext cx="1965442" cy="39825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FORM BERLANGGANAN BERITA</a:t>
              </a:r>
            </a:p>
            <a:p>
              <a:pPr algn="ctr"/>
              <a:r>
                <a:rPr lang="en-US" b="1" dirty="0" smtClean="0"/>
                <a:t>www.beritaterkini.com </a:t>
              </a:r>
              <a:endParaRPr lang="en-US" b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4000" y="3048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Futura Bk BT" pitchFamily="34" charset="0"/>
              </a:rPr>
              <a:t>DESIGN FORM LANGANAN BERITA</a:t>
            </a:r>
            <a:endParaRPr lang="en-US" sz="2800" b="1" dirty="0">
              <a:solidFill>
                <a:schemeClr val="bg1"/>
              </a:solidFill>
              <a:latin typeface="Futura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480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 smtClean="0">
                <a:latin typeface="Futura Bk BT" pitchFamily="34" charset="0"/>
              </a:rPr>
              <a:t>HTML Elements</a:t>
            </a:r>
            <a:endParaRPr lang="en-US" sz="2400" b="1" dirty="0">
              <a:latin typeface="Futura Bk BT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511"/>
            <a:ext cx="9144000" cy="49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480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 smtClean="0">
                <a:latin typeface="Futura Bk BT" pitchFamily="34" charset="0"/>
              </a:rPr>
              <a:t>CSS Styling</a:t>
            </a:r>
            <a:endParaRPr lang="en-US" sz="2400" b="1" dirty="0">
              <a:latin typeface="Futura Bk BT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5466"/>
            <a:ext cx="9144000" cy="51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0480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 smtClean="0">
                <a:latin typeface="Futura Bk BT" pitchFamily="34" charset="0"/>
              </a:rPr>
              <a:t>PHP Code</a:t>
            </a:r>
            <a:endParaRPr lang="en-US" sz="2400" b="1" dirty="0">
              <a:latin typeface="Futura Bk BT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4805"/>
            <a:ext cx="9144000" cy="22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40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/>
          </a:p>
          <a:p>
            <a:pPr algn="ctr"/>
            <a:r>
              <a:rPr lang="en-US" sz="3600" dirty="0" smtClean="0">
                <a:latin typeface="Futura Bk BT" pitchFamily="34" charset="0"/>
              </a:rPr>
              <a:t>LEARNING VIDEO SOURCE</a:t>
            </a:r>
            <a:endParaRPr lang="en-US" sz="3600" dirty="0">
              <a:latin typeface="Futura Bk BT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1883"/>
            <a:ext cx="9144000" cy="44742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7000" y="2971800"/>
            <a:ext cx="1371600" cy="1524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02" y="1437943"/>
            <a:ext cx="7299712" cy="46541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" y="3825369"/>
            <a:ext cx="87630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Any question?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166" y="5052292"/>
            <a:ext cx="907288" cy="885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72" y="5052292"/>
            <a:ext cx="828324" cy="828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319" y="5052292"/>
            <a:ext cx="1027440" cy="7209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657" y="6092063"/>
            <a:ext cx="242630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wa.me/6281315269591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34420" y="6092063"/>
            <a:ext cx="2756780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https://github.com/hasanalbantani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6092063"/>
            <a:ext cx="2789803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https://www.youtube.com/</a:t>
            </a:r>
          </a:p>
          <a:p>
            <a:r>
              <a:rPr lang="en-US" sz="1400" dirty="0" smtClean="0"/>
              <a:t>channel/UCBrN_tGzXfciVJtIkT43I4w</a:t>
            </a:r>
            <a:endParaRPr lang="en-US" sz="1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1" y="571500"/>
            <a:ext cx="8675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750405" y="304800"/>
            <a:ext cx="2269395" cy="533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me a coffee?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97" y="2789355"/>
            <a:ext cx="2059800" cy="6002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73" y="2714502"/>
            <a:ext cx="2059800" cy="9655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4" t="30836" r="13564" b="25345"/>
          <a:stretch/>
        </p:blipFill>
        <p:spPr>
          <a:xfrm>
            <a:off x="6721249" y="838200"/>
            <a:ext cx="1824350" cy="18763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5" t="21106" r="23705" b="41917"/>
          <a:stretch/>
        </p:blipFill>
        <p:spPr>
          <a:xfrm>
            <a:off x="591714" y="838200"/>
            <a:ext cx="2225710" cy="19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2124075"/>
            <a:ext cx="38195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3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6616" y="0"/>
            <a:ext cx="91806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16" y="1"/>
            <a:ext cx="642937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0109" y="2551838"/>
            <a:ext cx="213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What SQL stands for?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7400" y="685800"/>
            <a:ext cx="60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S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U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U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69925" y="685800"/>
            <a:ext cx="60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Q</a:t>
            </a:r>
            <a:r>
              <a:rPr lang="en-US" sz="3600" dirty="0" smtClean="0">
                <a:solidFill>
                  <a:schemeClr val="bg1"/>
                </a:solidFill>
              </a:rPr>
              <a:t>UERY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36824" y="685800"/>
            <a:ext cx="60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L</a:t>
            </a:r>
            <a:r>
              <a:rPr lang="en-US" sz="3600" dirty="0" smtClean="0">
                <a:solidFill>
                  <a:schemeClr val="bg1"/>
                </a:solidFill>
              </a:rPr>
              <a:t>ANGUAGE</a:t>
            </a:r>
          </a:p>
        </p:txBody>
      </p:sp>
    </p:spTree>
    <p:extLst>
      <p:ext uri="{BB962C8B-B14F-4D97-AF65-F5344CB8AC3E}">
        <p14:creationId xmlns:p14="http://schemas.microsoft.com/office/powerpoint/2010/main" val="24842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96200" y="5562600"/>
            <a:ext cx="2895600" cy="289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547750" y="-156655"/>
            <a:ext cx="7307580" cy="73075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692390" y="-1440180"/>
            <a:ext cx="2895600" cy="289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772400" y="5638800"/>
            <a:ext cx="2743200" cy="2743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772400" y="-1363980"/>
            <a:ext cx="2743200" cy="2743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-609600" y="1981200"/>
            <a:ext cx="2895600" cy="2895600"/>
            <a:chOff x="-1447800" y="1981200"/>
            <a:chExt cx="2895600" cy="2895600"/>
          </a:xfrm>
        </p:grpSpPr>
        <p:sp>
          <p:nvSpPr>
            <p:cNvPr id="6" name="Oval 5"/>
            <p:cNvSpPr/>
            <p:nvPr/>
          </p:nvSpPr>
          <p:spPr>
            <a:xfrm>
              <a:off x="-1447800" y="1981200"/>
              <a:ext cx="2895600" cy="2895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-1371600" y="2057400"/>
              <a:ext cx="2743200" cy="2743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4800" dirty="0" smtClean="0">
                  <a:latin typeface="Consolas" pitchFamily="49" charset="0"/>
                </a:rPr>
                <a:t>WHAT IS SQL?</a:t>
              </a:r>
              <a:endParaRPr lang="en-US" sz="4800" dirty="0">
                <a:latin typeface="Consolas" pitchFamily="49" charset="0"/>
              </a:endParaRPr>
            </a:p>
          </p:txBody>
        </p:sp>
      </p:grpSp>
      <p:sp>
        <p:nvSpPr>
          <p:cNvPr id="24" name="Isosceles Triangle 23"/>
          <p:cNvSpPr/>
          <p:nvPr/>
        </p:nvSpPr>
        <p:spPr>
          <a:xfrm>
            <a:off x="1905000" y="3733800"/>
            <a:ext cx="1901676" cy="541465"/>
          </a:xfrm>
          <a:prstGeom prst="triangle">
            <a:avLst>
              <a:gd name="adj" fmla="val 62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076" y="3733800"/>
            <a:ext cx="2484928" cy="2962140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>
          <a:xfrm>
            <a:off x="3273395" y="506730"/>
            <a:ext cx="3856290" cy="1744980"/>
          </a:xfrm>
          <a:prstGeom prst="wedgeRectCallout">
            <a:avLst>
              <a:gd name="adj1" fmla="val 22218"/>
              <a:gd name="adj2" fmla="val 1444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latin typeface="Futura Bk BT" pitchFamily="34" charset="0"/>
              </a:rPr>
              <a:t>a standard language for storing, manipulating and retrieving data in databases.</a:t>
            </a:r>
            <a:endParaRPr lang="en-US" sz="1600" b="1" i="1" dirty="0" smtClean="0">
              <a:latin typeface="Futura Bk BT" pitchFamily="34" charset="0"/>
            </a:endParaRP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Futura Bk BT" pitchFamily="34" charset="0"/>
              </a:rPr>
              <a:t>Bahasa</a:t>
            </a:r>
            <a:r>
              <a:rPr lang="en-US" sz="1600" b="1" dirty="0" smtClean="0">
                <a:solidFill>
                  <a:srgbClr val="FFFF00"/>
                </a:solidFill>
                <a:latin typeface="Futura Bk BT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Futura Bk BT" pitchFamily="34" charset="0"/>
              </a:rPr>
              <a:t>Standar</a:t>
            </a:r>
            <a:r>
              <a:rPr lang="en-US" sz="1600" b="1" dirty="0" smtClean="0">
                <a:solidFill>
                  <a:srgbClr val="FFFF00"/>
                </a:solidFill>
                <a:latin typeface="Futura Bk BT" pitchFamily="34" charset="0"/>
              </a:rPr>
              <a:t> yang </a:t>
            </a:r>
            <a:r>
              <a:rPr lang="en-US" sz="1600" b="1" dirty="0" err="1" smtClean="0">
                <a:solidFill>
                  <a:srgbClr val="FFFF00"/>
                </a:solidFill>
                <a:latin typeface="Futura Bk BT" pitchFamily="34" charset="0"/>
              </a:rPr>
              <a:t>digunakan</a:t>
            </a:r>
            <a:r>
              <a:rPr lang="en-US" sz="1600" b="1" dirty="0" smtClean="0">
                <a:solidFill>
                  <a:srgbClr val="FFFF00"/>
                </a:solidFill>
                <a:latin typeface="Futura Bk BT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Futura Bk BT" pitchFamily="34" charset="0"/>
              </a:rPr>
              <a:t>untuk</a:t>
            </a:r>
            <a:r>
              <a:rPr lang="en-US" sz="1600" b="1" dirty="0" smtClean="0">
                <a:solidFill>
                  <a:srgbClr val="FFFF00"/>
                </a:solidFill>
                <a:latin typeface="Futura Bk BT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Futura Bk BT" pitchFamily="34" charset="0"/>
              </a:rPr>
              <a:t>menyimpan</a:t>
            </a:r>
            <a:r>
              <a:rPr lang="en-US" sz="1600" b="1" dirty="0" smtClean="0">
                <a:solidFill>
                  <a:srgbClr val="FFFF00"/>
                </a:solidFill>
                <a:latin typeface="Futura Bk BT" pitchFamily="34" charset="0"/>
              </a:rPr>
              <a:t>, </a:t>
            </a:r>
            <a:r>
              <a:rPr lang="en-US" sz="1600" b="1" dirty="0" err="1" smtClean="0">
                <a:solidFill>
                  <a:srgbClr val="FFFF00"/>
                </a:solidFill>
                <a:latin typeface="Futura Bk BT" pitchFamily="34" charset="0"/>
              </a:rPr>
              <a:t>memanipulasi</a:t>
            </a:r>
            <a:r>
              <a:rPr lang="en-US" sz="1600" b="1" dirty="0" smtClean="0">
                <a:solidFill>
                  <a:srgbClr val="FFFF00"/>
                </a:solidFill>
                <a:latin typeface="Futura Bk BT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Futura Bk BT" pitchFamily="34" charset="0"/>
              </a:rPr>
              <a:t>dan</a:t>
            </a:r>
            <a:r>
              <a:rPr lang="en-US" sz="1600" b="1" dirty="0" smtClean="0">
                <a:solidFill>
                  <a:srgbClr val="FFFF00"/>
                </a:solidFill>
                <a:latin typeface="Futura Bk BT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Futura Bk BT" pitchFamily="34" charset="0"/>
              </a:rPr>
              <a:t>mengambil</a:t>
            </a:r>
            <a:r>
              <a:rPr lang="en-US" sz="1600" b="1" dirty="0" smtClean="0">
                <a:solidFill>
                  <a:srgbClr val="FFFF00"/>
                </a:solidFill>
                <a:latin typeface="Futura Bk BT" pitchFamily="34" charset="0"/>
              </a:rPr>
              <a:t> data </a:t>
            </a:r>
            <a:r>
              <a:rPr lang="en-US" sz="1600" b="1" dirty="0" err="1" smtClean="0">
                <a:solidFill>
                  <a:srgbClr val="FFFF00"/>
                </a:solidFill>
                <a:latin typeface="Futura Bk BT" pitchFamily="34" charset="0"/>
              </a:rPr>
              <a:t>dari</a:t>
            </a:r>
            <a:r>
              <a:rPr lang="en-US" sz="1600" b="1" dirty="0" smtClean="0">
                <a:solidFill>
                  <a:srgbClr val="FFFF00"/>
                </a:solidFill>
                <a:latin typeface="Futura Bk BT" pitchFamily="34" charset="0"/>
              </a:rPr>
              <a:t> database. </a:t>
            </a:r>
            <a:endParaRPr lang="en-US" sz="1600" b="1" dirty="0">
              <a:solidFill>
                <a:srgbClr val="FFFF00"/>
              </a:solidFill>
              <a:latin typeface="Futura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0782" y="0"/>
            <a:ext cx="916478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2935" y="914400"/>
            <a:ext cx="5562600" cy="5562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8595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rgbClr val="FFFF00"/>
                </a:solidFill>
                <a:latin typeface="Futura Bk BT" pitchFamily="34" charset="0"/>
              </a:rPr>
              <a:t>What can SQL do?</a:t>
            </a:r>
            <a:endParaRPr lang="en-US" sz="4400" b="1" dirty="0">
              <a:solidFill>
                <a:srgbClr val="FFFF00"/>
              </a:solidFill>
              <a:latin typeface="Futura Bk BT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35042544"/>
              </p:ext>
            </p:extLst>
          </p:nvPr>
        </p:nvGraphicFramePr>
        <p:xfrm>
          <a:off x="3886200" y="598971"/>
          <a:ext cx="4495800" cy="527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65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5676" y="152400"/>
            <a:ext cx="2063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Futura Bk BT" pitchFamily="34" charset="0"/>
              </a:rPr>
              <a:t>Why SQL?</a:t>
            </a:r>
            <a:endParaRPr lang="en-US" sz="3200" b="1" dirty="0">
              <a:solidFill>
                <a:srgbClr val="FFFF00"/>
              </a:solidFill>
              <a:latin typeface="Futura Bk BT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33396828"/>
              </p:ext>
            </p:extLst>
          </p:nvPr>
        </p:nvGraphicFramePr>
        <p:xfrm>
          <a:off x="3048000" y="838200"/>
          <a:ext cx="5867400" cy="4720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29146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6315" y="3044280"/>
            <a:ext cx="5471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Consolas" pitchFamily="49" charset="0"/>
              </a:rPr>
              <a:t>Before you start…</a:t>
            </a:r>
            <a:endParaRPr lang="en-US" sz="4400" dirty="0">
              <a:solidFill>
                <a:srgbClr val="FFFF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17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752600" y="609600"/>
            <a:ext cx="5638800" cy="5638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676400"/>
            <a:ext cx="3505200" cy="350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562600"/>
            <a:ext cx="1524000" cy="1107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667000"/>
            <a:ext cx="2057400" cy="10801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08" y="565911"/>
            <a:ext cx="995983" cy="9959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325" y="610284"/>
            <a:ext cx="900150" cy="907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2827020"/>
            <a:ext cx="1752600" cy="92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90709030"/>
              </p:ext>
            </p:extLst>
          </p:nvPr>
        </p:nvGraphicFramePr>
        <p:xfrm>
          <a:off x="190500" y="990600"/>
          <a:ext cx="87630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4495800" cy="838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Futura Bk BT" pitchFamily="34" charset="0"/>
              </a:rPr>
              <a:t>Review</a:t>
            </a:r>
            <a:endParaRPr lang="en-US" sz="4400" dirty="0">
              <a:latin typeface="Futura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720" y="476071"/>
            <a:ext cx="7752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IMPLENTASI HTML, CSS, JS, PHP &amp; SQL </a:t>
            </a: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PADA STUDI KASUS </a:t>
            </a:r>
            <a:r>
              <a:rPr lang="en-US" sz="3600" dirty="0" smtClean="0">
                <a:solidFill>
                  <a:schemeClr val="bg1"/>
                </a:solidFill>
              </a:rPr>
              <a:t>LANGGANAN BERITA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10297361"/>
              </p:ext>
            </p:extLst>
          </p:nvPr>
        </p:nvGraphicFramePr>
        <p:xfrm>
          <a:off x="152400" y="1600200"/>
          <a:ext cx="88392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70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228</Words>
  <Application>Microsoft Office PowerPoint</Application>
  <PresentationFormat>On-screen Show (4:3)</PresentationFormat>
  <Paragraphs>70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Mengenal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17</cp:revision>
  <dcterms:created xsi:type="dcterms:W3CDTF">2021-06-27T09:14:57Z</dcterms:created>
  <dcterms:modified xsi:type="dcterms:W3CDTF">2021-06-27T12:52:15Z</dcterms:modified>
</cp:coreProperties>
</file>