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607A2-2149-413A-BB77-C78332B77D66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6253D6F-813D-4A86-96EC-DAE9D3B02AFE}">
      <dgm:prSet phldrT="[Text]" custT="1"/>
      <dgm:spPr/>
      <dgm:t>
        <a:bodyPr/>
        <a:lstStyle/>
        <a:p>
          <a:r>
            <a:rPr lang="en-US" sz="2800" dirty="0" smtClean="0"/>
            <a:t>Typography</a:t>
          </a:r>
          <a:endParaRPr lang="en-US" sz="2800" dirty="0"/>
        </a:p>
      </dgm:t>
    </dgm:pt>
    <dgm:pt modelId="{C795ED8A-D74B-4E14-A997-DA08C2B0688D}" type="parTrans" cxnId="{54C65EDE-C1BB-4B91-BA04-24408224C7A0}">
      <dgm:prSet/>
      <dgm:spPr/>
      <dgm:t>
        <a:bodyPr/>
        <a:lstStyle/>
        <a:p>
          <a:endParaRPr lang="en-US" sz="6600"/>
        </a:p>
      </dgm:t>
    </dgm:pt>
    <dgm:pt modelId="{3862B612-3537-4A38-A0B4-515974BA8BCF}" type="sibTrans" cxnId="{54C65EDE-C1BB-4B91-BA04-24408224C7A0}">
      <dgm:prSet custT="1"/>
      <dgm:spPr/>
      <dgm:t>
        <a:bodyPr/>
        <a:lstStyle/>
        <a:p>
          <a:endParaRPr lang="en-US" sz="2000"/>
        </a:p>
      </dgm:t>
    </dgm:pt>
    <dgm:pt modelId="{F9F01403-DC50-4A32-9D89-69DEDF65DFD2}">
      <dgm:prSet phldrT="[Text]" custT="1"/>
      <dgm:spPr/>
      <dgm:t>
        <a:bodyPr/>
        <a:lstStyle/>
        <a:p>
          <a:r>
            <a:rPr lang="en-US" sz="2800" dirty="0" smtClean="0"/>
            <a:t>Image</a:t>
          </a:r>
          <a:endParaRPr lang="en-US" sz="2800" dirty="0"/>
        </a:p>
      </dgm:t>
    </dgm:pt>
    <dgm:pt modelId="{81C88963-6640-4ED0-819D-85B69EFB4342}" type="parTrans" cxnId="{50E8A41E-6B07-4741-8F75-A6D06B437066}">
      <dgm:prSet/>
      <dgm:spPr/>
      <dgm:t>
        <a:bodyPr/>
        <a:lstStyle/>
        <a:p>
          <a:endParaRPr lang="en-US" sz="6600"/>
        </a:p>
      </dgm:t>
    </dgm:pt>
    <dgm:pt modelId="{A4541D8D-BF26-4B93-B5DA-9B0E9A1DB11D}" type="sibTrans" cxnId="{50E8A41E-6B07-4741-8F75-A6D06B437066}">
      <dgm:prSet custT="1"/>
      <dgm:spPr/>
      <dgm:t>
        <a:bodyPr/>
        <a:lstStyle/>
        <a:p>
          <a:endParaRPr lang="en-US" sz="2000"/>
        </a:p>
      </dgm:t>
    </dgm:pt>
    <dgm:pt modelId="{F9B2DEB8-FD75-492D-B761-A582FAD03728}">
      <dgm:prSet phldrT="[Text]" custT="1"/>
      <dgm:spPr/>
      <dgm:t>
        <a:bodyPr/>
        <a:lstStyle/>
        <a:p>
          <a:r>
            <a:rPr lang="en-US" sz="2800" dirty="0" smtClean="0"/>
            <a:t>Table</a:t>
          </a:r>
          <a:endParaRPr lang="en-US" sz="2800" dirty="0"/>
        </a:p>
      </dgm:t>
    </dgm:pt>
    <dgm:pt modelId="{37CF8766-B41E-4446-9E7F-1DD1F9698236}" type="parTrans" cxnId="{D93B4E98-B190-41A9-9337-6A6A981980A3}">
      <dgm:prSet/>
      <dgm:spPr/>
      <dgm:t>
        <a:bodyPr/>
        <a:lstStyle/>
        <a:p>
          <a:endParaRPr lang="en-US" sz="6600"/>
        </a:p>
      </dgm:t>
    </dgm:pt>
    <dgm:pt modelId="{C3AFDC50-2211-402D-9AC7-01B6C3F90F3B}" type="sibTrans" cxnId="{D93B4E98-B190-41A9-9337-6A6A981980A3}">
      <dgm:prSet custT="1"/>
      <dgm:spPr/>
      <dgm:t>
        <a:bodyPr/>
        <a:lstStyle/>
        <a:p>
          <a:endParaRPr lang="en-US" sz="2000"/>
        </a:p>
      </dgm:t>
    </dgm:pt>
    <dgm:pt modelId="{7ED60202-36FF-47F9-9F86-837C0B9545FD}">
      <dgm:prSet phldrT="[Text]" custT="1"/>
      <dgm:spPr/>
      <dgm:t>
        <a:bodyPr/>
        <a:lstStyle/>
        <a:p>
          <a:r>
            <a:rPr lang="en-US" sz="2800" dirty="0" smtClean="0"/>
            <a:t>Box</a:t>
          </a:r>
          <a:endParaRPr lang="en-US" sz="2800" dirty="0"/>
        </a:p>
      </dgm:t>
    </dgm:pt>
    <dgm:pt modelId="{3021CAE9-9D54-4F82-97BF-247CC70DCFAD}" type="parTrans" cxnId="{BA314558-C5A2-45E6-9913-B56B7F400329}">
      <dgm:prSet/>
      <dgm:spPr/>
      <dgm:t>
        <a:bodyPr/>
        <a:lstStyle/>
        <a:p>
          <a:endParaRPr lang="en-US" sz="6600"/>
        </a:p>
      </dgm:t>
    </dgm:pt>
    <dgm:pt modelId="{9C26A8F9-12EF-4738-AD3F-B6701948DB73}" type="sibTrans" cxnId="{BA314558-C5A2-45E6-9913-B56B7F400329}">
      <dgm:prSet custT="1"/>
      <dgm:spPr/>
      <dgm:t>
        <a:bodyPr/>
        <a:lstStyle/>
        <a:p>
          <a:endParaRPr lang="en-US" sz="2000"/>
        </a:p>
      </dgm:t>
    </dgm:pt>
    <dgm:pt modelId="{C36286C4-C53C-4E2C-878E-1E076B9B1C8C}">
      <dgm:prSet phldrT="[Text]" custT="1"/>
      <dgm:spPr/>
      <dgm:t>
        <a:bodyPr/>
        <a:lstStyle/>
        <a:p>
          <a:r>
            <a:rPr lang="en-US" sz="2800" dirty="0" smtClean="0"/>
            <a:t>Form </a:t>
          </a:r>
          <a:endParaRPr lang="en-US" sz="2800" dirty="0"/>
        </a:p>
      </dgm:t>
    </dgm:pt>
    <dgm:pt modelId="{E45B84B0-558E-4600-A0CD-6B0F16FBE622}" type="parTrans" cxnId="{34D769B3-65C6-40CD-9B9B-622CAE14456D}">
      <dgm:prSet/>
      <dgm:spPr/>
      <dgm:t>
        <a:bodyPr/>
        <a:lstStyle/>
        <a:p>
          <a:endParaRPr lang="en-US" sz="1600"/>
        </a:p>
      </dgm:t>
    </dgm:pt>
    <dgm:pt modelId="{2EDB5E63-0C12-4C98-89F4-5D4882B110CD}" type="sibTrans" cxnId="{34D769B3-65C6-40CD-9B9B-622CAE14456D}">
      <dgm:prSet/>
      <dgm:spPr/>
      <dgm:t>
        <a:bodyPr/>
        <a:lstStyle/>
        <a:p>
          <a:endParaRPr lang="en-US" sz="1600"/>
        </a:p>
      </dgm:t>
    </dgm:pt>
    <dgm:pt modelId="{DF85283D-82C2-4D48-B0F9-6673D392D07E}" type="pres">
      <dgm:prSet presAssocID="{8FD607A2-2149-413A-BB77-C78332B77D66}" presName="composite" presStyleCnt="0">
        <dgm:presLayoutVars>
          <dgm:chMax val="5"/>
          <dgm:dir/>
          <dgm:resizeHandles val="exact"/>
        </dgm:presLayoutVars>
      </dgm:prSet>
      <dgm:spPr/>
    </dgm:pt>
    <dgm:pt modelId="{E11B02AE-FFD6-4D7E-B6A4-1F25D27B3238}" type="pres">
      <dgm:prSet presAssocID="{66253D6F-813D-4A86-96EC-DAE9D3B02AFE}" presName="circle1" presStyleLbl="lnNode1" presStyleIdx="0" presStyleCnt="5"/>
      <dgm:spPr/>
    </dgm:pt>
    <dgm:pt modelId="{50BA1A4B-99E7-4446-9F35-1F26DB717AE7}" type="pres">
      <dgm:prSet presAssocID="{66253D6F-813D-4A86-96EC-DAE9D3B02AFE}" presName="text1" presStyleLbl="revTx" presStyleIdx="0" presStyleCnt="5">
        <dgm:presLayoutVars>
          <dgm:bulletEnabled val="1"/>
        </dgm:presLayoutVars>
      </dgm:prSet>
      <dgm:spPr/>
    </dgm:pt>
    <dgm:pt modelId="{127645B9-E866-46E7-AA67-F654772093D3}" type="pres">
      <dgm:prSet presAssocID="{66253D6F-813D-4A86-96EC-DAE9D3B02AFE}" presName="line1" presStyleLbl="callout" presStyleIdx="0" presStyleCnt="10"/>
      <dgm:spPr/>
    </dgm:pt>
    <dgm:pt modelId="{1EF9ECAB-C778-4FFA-B99D-37722E12FB44}" type="pres">
      <dgm:prSet presAssocID="{66253D6F-813D-4A86-96EC-DAE9D3B02AFE}" presName="d1" presStyleLbl="callout" presStyleIdx="1" presStyleCnt="10"/>
      <dgm:spPr/>
    </dgm:pt>
    <dgm:pt modelId="{F060CF38-6869-4797-A960-45897B459ACA}" type="pres">
      <dgm:prSet presAssocID="{F9F01403-DC50-4A32-9D89-69DEDF65DFD2}" presName="circle2" presStyleLbl="lnNode1" presStyleIdx="1" presStyleCnt="5"/>
      <dgm:spPr/>
    </dgm:pt>
    <dgm:pt modelId="{0C890ABA-57DB-4750-847C-EDD59B8EFD97}" type="pres">
      <dgm:prSet presAssocID="{F9F01403-DC50-4A32-9D89-69DEDF65DFD2}" presName="text2" presStyleLbl="revTx" presStyleIdx="1" presStyleCnt="5">
        <dgm:presLayoutVars>
          <dgm:bulletEnabled val="1"/>
        </dgm:presLayoutVars>
      </dgm:prSet>
      <dgm:spPr/>
    </dgm:pt>
    <dgm:pt modelId="{992E21C1-2694-41FA-B121-62CF995D358E}" type="pres">
      <dgm:prSet presAssocID="{F9F01403-DC50-4A32-9D89-69DEDF65DFD2}" presName="line2" presStyleLbl="callout" presStyleIdx="2" presStyleCnt="10"/>
      <dgm:spPr/>
    </dgm:pt>
    <dgm:pt modelId="{636A111F-48E8-4B99-A637-DC74D45D199E}" type="pres">
      <dgm:prSet presAssocID="{F9F01403-DC50-4A32-9D89-69DEDF65DFD2}" presName="d2" presStyleLbl="callout" presStyleIdx="3" presStyleCnt="10"/>
      <dgm:spPr/>
    </dgm:pt>
    <dgm:pt modelId="{08A96371-5AC7-4D5D-A5DD-E37DA676FADB}" type="pres">
      <dgm:prSet presAssocID="{F9B2DEB8-FD75-492D-B761-A582FAD03728}" presName="circle3" presStyleLbl="lnNode1" presStyleIdx="2" presStyleCnt="5"/>
      <dgm:spPr/>
    </dgm:pt>
    <dgm:pt modelId="{72758248-E25F-4050-A9DA-36D8164E3144}" type="pres">
      <dgm:prSet presAssocID="{F9B2DEB8-FD75-492D-B761-A582FAD03728}" presName="text3" presStyleLbl="revTx" presStyleIdx="2" presStyleCnt="5">
        <dgm:presLayoutVars>
          <dgm:bulletEnabled val="1"/>
        </dgm:presLayoutVars>
      </dgm:prSet>
      <dgm:spPr/>
    </dgm:pt>
    <dgm:pt modelId="{2048556B-7D57-497D-B876-95369DC2CE6D}" type="pres">
      <dgm:prSet presAssocID="{F9B2DEB8-FD75-492D-B761-A582FAD03728}" presName="line3" presStyleLbl="callout" presStyleIdx="4" presStyleCnt="10"/>
      <dgm:spPr/>
    </dgm:pt>
    <dgm:pt modelId="{6D74E0BF-9699-4731-8D45-AF578CAA493D}" type="pres">
      <dgm:prSet presAssocID="{F9B2DEB8-FD75-492D-B761-A582FAD03728}" presName="d3" presStyleLbl="callout" presStyleIdx="5" presStyleCnt="10"/>
      <dgm:spPr/>
    </dgm:pt>
    <dgm:pt modelId="{434FAB7C-896B-403E-8D2E-7C584AF1D1F4}" type="pres">
      <dgm:prSet presAssocID="{7ED60202-36FF-47F9-9F86-837C0B9545FD}" presName="circle4" presStyleLbl="lnNode1" presStyleIdx="3" presStyleCnt="5"/>
      <dgm:spPr/>
    </dgm:pt>
    <dgm:pt modelId="{8A1ECF2F-1E81-46CA-9E05-36F8939E5BFB}" type="pres">
      <dgm:prSet presAssocID="{7ED60202-36FF-47F9-9F86-837C0B9545FD}" presName="text4" presStyleLbl="revTx" presStyleIdx="3" presStyleCnt="5">
        <dgm:presLayoutVars>
          <dgm:bulletEnabled val="1"/>
        </dgm:presLayoutVars>
      </dgm:prSet>
      <dgm:spPr/>
    </dgm:pt>
    <dgm:pt modelId="{6F676D95-1D4D-4149-B84C-1D0B49090318}" type="pres">
      <dgm:prSet presAssocID="{7ED60202-36FF-47F9-9F86-837C0B9545FD}" presName="line4" presStyleLbl="callout" presStyleIdx="6" presStyleCnt="10"/>
      <dgm:spPr/>
    </dgm:pt>
    <dgm:pt modelId="{3E73E090-F49F-464F-A288-936DE9298413}" type="pres">
      <dgm:prSet presAssocID="{7ED60202-36FF-47F9-9F86-837C0B9545FD}" presName="d4" presStyleLbl="callout" presStyleIdx="7" presStyleCnt="10"/>
      <dgm:spPr/>
    </dgm:pt>
    <dgm:pt modelId="{8BA24088-32FF-4A45-AF84-B2D1D60793B7}" type="pres">
      <dgm:prSet presAssocID="{C36286C4-C53C-4E2C-878E-1E076B9B1C8C}" presName="circle5" presStyleLbl="lnNode1" presStyleIdx="4" presStyleCnt="5"/>
      <dgm:spPr/>
    </dgm:pt>
    <dgm:pt modelId="{B946CE7B-C1AF-4DF7-9629-CAD1D14D5392}" type="pres">
      <dgm:prSet presAssocID="{C36286C4-C53C-4E2C-878E-1E076B9B1C8C}" presName="text5" presStyleLbl="revTx" presStyleIdx="4" presStyleCnt="5">
        <dgm:presLayoutVars>
          <dgm:bulletEnabled val="1"/>
        </dgm:presLayoutVars>
      </dgm:prSet>
      <dgm:spPr/>
    </dgm:pt>
    <dgm:pt modelId="{BC9D4090-48F6-4337-86DE-0ED07850C9CF}" type="pres">
      <dgm:prSet presAssocID="{C36286C4-C53C-4E2C-878E-1E076B9B1C8C}" presName="line5" presStyleLbl="callout" presStyleIdx="8" presStyleCnt="10"/>
      <dgm:spPr/>
    </dgm:pt>
    <dgm:pt modelId="{0AC62729-D7C8-4E78-B294-0F0E375243DB}" type="pres">
      <dgm:prSet presAssocID="{C36286C4-C53C-4E2C-878E-1E076B9B1C8C}" presName="d5" presStyleLbl="callout" presStyleIdx="9" presStyleCnt="10"/>
      <dgm:spPr/>
    </dgm:pt>
  </dgm:ptLst>
  <dgm:cxnLst>
    <dgm:cxn modelId="{A40506A7-77B1-49A1-A9E4-15F40773A18F}" type="presOf" srcId="{F9B2DEB8-FD75-492D-B761-A582FAD03728}" destId="{72758248-E25F-4050-A9DA-36D8164E3144}" srcOrd="0" destOrd="0" presId="urn:microsoft.com/office/officeart/2005/8/layout/target1"/>
    <dgm:cxn modelId="{D93B4E98-B190-41A9-9337-6A6A981980A3}" srcId="{8FD607A2-2149-413A-BB77-C78332B77D66}" destId="{F9B2DEB8-FD75-492D-B761-A582FAD03728}" srcOrd="2" destOrd="0" parTransId="{37CF8766-B41E-4446-9E7F-1DD1F9698236}" sibTransId="{C3AFDC50-2211-402D-9AC7-01B6C3F90F3B}"/>
    <dgm:cxn modelId="{00EFC684-201A-4AE1-B314-C2F568FA8F08}" type="presOf" srcId="{C36286C4-C53C-4E2C-878E-1E076B9B1C8C}" destId="{B946CE7B-C1AF-4DF7-9629-CAD1D14D5392}" srcOrd="0" destOrd="0" presId="urn:microsoft.com/office/officeart/2005/8/layout/target1"/>
    <dgm:cxn modelId="{9F536231-89C9-4773-ACC6-A4ADA8B9D032}" type="presOf" srcId="{7ED60202-36FF-47F9-9F86-837C0B9545FD}" destId="{8A1ECF2F-1E81-46CA-9E05-36F8939E5BFB}" srcOrd="0" destOrd="0" presId="urn:microsoft.com/office/officeart/2005/8/layout/target1"/>
    <dgm:cxn modelId="{54C65EDE-C1BB-4B91-BA04-24408224C7A0}" srcId="{8FD607A2-2149-413A-BB77-C78332B77D66}" destId="{66253D6F-813D-4A86-96EC-DAE9D3B02AFE}" srcOrd="0" destOrd="0" parTransId="{C795ED8A-D74B-4E14-A997-DA08C2B0688D}" sibTransId="{3862B612-3537-4A38-A0B4-515974BA8BCF}"/>
    <dgm:cxn modelId="{BA314558-C5A2-45E6-9913-B56B7F400329}" srcId="{8FD607A2-2149-413A-BB77-C78332B77D66}" destId="{7ED60202-36FF-47F9-9F86-837C0B9545FD}" srcOrd="3" destOrd="0" parTransId="{3021CAE9-9D54-4F82-97BF-247CC70DCFAD}" sibTransId="{9C26A8F9-12EF-4738-AD3F-B6701948DB73}"/>
    <dgm:cxn modelId="{6D6F5CFD-1047-4B9A-84FA-E3D5F61E014C}" type="presOf" srcId="{8FD607A2-2149-413A-BB77-C78332B77D66}" destId="{DF85283D-82C2-4D48-B0F9-6673D392D07E}" srcOrd="0" destOrd="0" presId="urn:microsoft.com/office/officeart/2005/8/layout/target1"/>
    <dgm:cxn modelId="{790AA704-454E-48F3-BD6F-7A421780E37E}" type="presOf" srcId="{F9F01403-DC50-4A32-9D89-69DEDF65DFD2}" destId="{0C890ABA-57DB-4750-847C-EDD59B8EFD97}" srcOrd="0" destOrd="0" presId="urn:microsoft.com/office/officeart/2005/8/layout/target1"/>
    <dgm:cxn modelId="{B4941670-767B-4E32-9C3C-11E05284329C}" type="presOf" srcId="{66253D6F-813D-4A86-96EC-DAE9D3B02AFE}" destId="{50BA1A4B-99E7-4446-9F35-1F26DB717AE7}" srcOrd="0" destOrd="0" presId="urn:microsoft.com/office/officeart/2005/8/layout/target1"/>
    <dgm:cxn modelId="{34D769B3-65C6-40CD-9B9B-622CAE14456D}" srcId="{8FD607A2-2149-413A-BB77-C78332B77D66}" destId="{C36286C4-C53C-4E2C-878E-1E076B9B1C8C}" srcOrd="4" destOrd="0" parTransId="{E45B84B0-558E-4600-A0CD-6B0F16FBE622}" sibTransId="{2EDB5E63-0C12-4C98-89F4-5D4882B110CD}"/>
    <dgm:cxn modelId="{50E8A41E-6B07-4741-8F75-A6D06B437066}" srcId="{8FD607A2-2149-413A-BB77-C78332B77D66}" destId="{F9F01403-DC50-4A32-9D89-69DEDF65DFD2}" srcOrd="1" destOrd="0" parTransId="{81C88963-6640-4ED0-819D-85B69EFB4342}" sibTransId="{A4541D8D-BF26-4B93-B5DA-9B0E9A1DB11D}"/>
    <dgm:cxn modelId="{F0BED407-2381-4918-A743-21790E55AF6B}" type="presParOf" srcId="{DF85283D-82C2-4D48-B0F9-6673D392D07E}" destId="{E11B02AE-FFD6-4D7E-B6A4-1F25D27B3238}" srcOrd="0" destOrd="0" presId="urn:microsoft.com/office/officeart/2005/8/layout/target1"/>
    <dgm:cxn modelId="{3C4E6D19-A7A8-4D3F-8151-3CF92321F0D3}" type="presParOf" srcId="{DF85283D-82C2-4D48-B0F9-6673D392D07E}" destId="{50BA1A4B-99E7-4446-9F35-1F26DB717AE7}" srcOrd="1" destOrd="0" presId="urn:microsoft.com/office/officeart/2005/8/layout/target1"/>
    <dgm:cxn modelId="{0DEBBCE8-B56D-4C04-ACD5-D5527E3CBDA3}" type="presParOf" srcId="{DF85283D-82C2-4D48-B0F9-6673D392D07E}" destId="{127645B9-E866-46E7-AA67-F654772093D3}" srcOrd="2" destOrd="0" presId="urn:microsoft.com/office/officeart/2005/8/layout/target1"/>
    <dgm:cxn modelId="{631C93F0-822B-4A82-9D2E-D847BDB66A2B}" type="presParOf" srcId="{DF85283D-82C2-4D48-B0F9-6673D392D07E}" destId="{1EF9ECAB-C778-4FFA-B99D-37722E12FB44}" srcOrd="3" destOrd="0" presId="urn:microsoft.com/office/officeart/2005/8/layout/target1"/>
    <dgm:cxn modelId="{F07F1447-CC7F-41B8-A4F4-049A334E68BC}" type="presParOf" srcId="{DF85283D-82C2-4D48-B0F9-6673D392D07E}" destId="{F060CF38-6869-4797-A960-45897B459ACA}" srcOrd="4" destOrd="0" presId="urn:microsoft.com/office/officeart/2005/8/layout/target1"/>
    <dgm:cxn modelId="{2C694276-2BE4-4672-ADDB-5647C4B0B5BF}" type="presParOf" srcId="{DF85283D-82C2-4D48-B0F9-6673D392D07E}" destId="{0C890ABA-57DB-4750-847C-EDD59B8EFD97}" srcOrd="5" destOrd="0" presId="urn:microsoft.com/office/officeart/2005/8/layout/target1"/>
    <dgm:cxn modelId="{83F2816D-6826-4E5B-8A44-FB21AED73CAA}" type="presParOf" srcId="{DF85283D-82C2-4D48-B0F9-6673D392D07E}" destId="{992E21C1-2694-41FA-B121-62CF995D358E}" srcOrd="6" destOrd="0" presId="urn:microsoft.com/office/officeart/2005/8/layout/target1"/>
    <dgm:cxn modelId="{7810E6D8-9843-4DD1-B927-554775404200}" type="presParOf" srcId="{DF85283D-82C2-4D48-B0F9-6673D392D07E}" destId="{636A111F-48E8-4B99-A637-DC74D45D199E}" srcOrd="7" destOrd="0" presId="urn:microsoft.com/office/officeart/2005/8/layout/target1"/>
    <dgm:cxn modelId="{8827BEAE-5EDC-4320-930A-609353C59C01}" type="presParOf" srcId="{DF85283D-82C2-4D48-B0F9-6673D392D07E}" destId="{08A96371-5AC7-4D5D-A5DD-E37DA676FADB}" srcOrd="8" destOrd="0" presId="urn:microsoft.com/office/officeart/2005/8/layout/target1"/>
    <dgm:cxn modelId="{E7F3B69C-53C0-403C-86C6-DB464322982E}" type="presParOf" srcId="{DF85283D-82C2-4D48-B0F9-6673D392D07E}" destId="{72758248-E25F-4050-A9DA-36D8164E3144}" srcOrd="9" destOrd="0" presId="urn:microsoft.com/office/officeart/2005/8/layout/target1"/>
    <dgm:cxn modelId="{8E5C011F-C775-4D6D-84FF-442F96226FB2}" type="presParOf" srcId="{DF85283D-82C2-4D48-B0F9-6673D392D07E}" destId="{2048556B-7D57-497D-B876-95369DC2CE6D}" srcOrd="10" destOrd="0" presId="urn:microsoft.com/office/officeart/2005/8/layout/target1"/>
    <dgm:cxn modelId="{B68BFC77-744D-44B4-AC6A-E19EE094E952}" type="presParOf" srcId="{DF85283D-82C2-4D48-B0F9-6673D392D07E}" destId="{6D74E0BF-9699-4731-8D45-AF578CAA493D}" srcOrd="11" destOrd="0" presId="urn:microsoft.com/office/officeart/2005/8/layout/target1"/>
    <dgm:cxn modelId="{1AE85B93-0A62-42AC-A8FD-42605E621CE3}" type="presParOf" srcId="{DF85283D-82C2-4D48-B0F9-6673D392D07E}" destId="{434FAB7C-896B-403E-8D2E-7C584AF1D1F4}" srcOrd="12" destOrd="0" presId="urn:microsoft.com/office/officeart/2005/8/layout/target1"/>
    <dgm:cxn modelId="{44FBB295-EE51-4E5E-88EF-FC0FE73AB7BA}" type="presParOf" srcId="{DF85283D-82C2-4D48-B0F9-6673D392D07E}" destId="{8A1ECF2F-1E81-46CA-9E05-36F8939E5BFB}" srcOrd="13" destOrd="0" presId="urn:microsoft.com/office/officeart/2005/8/layout/target1"/>
    <dgm:cxn modelId="{56BDBBCD-355D-4C51-809D-C8308AD1BA52}" type="presParOf" srcId="{DF85283D-82C2-4D48-B0F9-6673D392D07E}" destId="{6F676D95-1D4D-4149-B84C-1D0B49090318}" srcOrd="14" destOrd="0" presId="urn:microsoft.com/office/officeart/2005/8/layout/target1"/>
    <dgm:cxn modelId="{75FD992A-F88D-4F4E-A8FF-7D59C7AB0D24}" type="presParOf" srcId="{DF85283D-82C2-4D48-B0F9-6673D392D07E}" destId="{3E73E090-F49F-464F-A288-936DE9298413}" srcOrd="15" destOrd="0" presId="urn:microsoft.com/office/officeart/2005/8/layout/target1"/>
    <dgm:cxn modelId="{7A232F2F-7D4B-45DC-93F2-EF65888C74F4}" type="presParOf" srcId="{DF85283D-82C2-4D48-B0F9-6673D392D07E}" destId="{8BA24088-32FF-4A45-AF84-B2D1D60793B7}" srcOrd="16" destOrd="0" presId="urn:microsoft.com/office/officeart/2005/8/layout/target1"/>
    <dgm:cxn modelId="{41923A73-8A42-421F-8728-95EA21B54EC1}" type="presParOf" srcId="{DF85283D-82C2-4D48-B0F9-6673D392D07E}" destId="{B946CE7B-C1AF-4DF7-9629-CAD1D14D5392}" srcOrd="17" destOrd="0" presId="urn:microsoft.com/office/officeart/2005/8/layout/target1"/>
    <dgm:cxn modelId="{AE98AD66-9423-43C1-A4BA-CF3714C332F1}" type="presParOf" srcId="{DF85283D-82C2-4D48-B0F9-6673D392D07E}" destId="{BC9D4090-48F6-4337-86DE-0ED07850C9CF}" srcOrd="18" destOrd="0" presId="urn:microsoft.com/office/officeart/2005/8/layout/target1"/>
    <dgm:cxn modelId="{D2175C9E-02FF-462F-A3E6-B8BF4877D37E}" type="presParOf" srcId="{DF85283D-82C2-4D48-B0F9-6673D392D07E}" destId="{0AC62729-D7C8-4E78-B294-0F0E375243DB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5484C-E936-4E49-93B7-85C4C2458C0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C7B6CE-A139-45F4-A012-6FF69AC9E219}">
      <dgm:prSet phldrT="[Text]"/>
      <dgm:spPr/>
      <dgm:t>
        <a:bodyPr/>
        <a:lstStyle/>
        <a:p>
          <a:r>
            <a:rPr lang="en-US" dirty="0" smtClean="0"/>
            <a:t>Nested</a:t>
          </a:r>
          <a:endParaRPr lang="en-US" dirty="0"/>
        </a:p>
      </dgm:t>
    </dgm:pt>
    <dgm:pt modelId="{D8F87DDC-6338-4B00-9A64-73E4F1854A6E}" type="parTrans" cxnId="{55A37480-3D04-4C6C-AE28-F82662C838D9}">
      <dgm:prSet/>
      <dgm:spPr/>
      <dgm:t>
        <a:bodyPr/>
        <a:lstStyle/>
        <a:p>
          <a:endParaRPr lang="en-US"/>
        </a:p>
      </dgm:t>
    </dgm:pt>
    <dgm:pt modelId="{9AAC80C0-9249-4BF9-853A-11DF38212488}" type="sibTrans" cxnId="{55A37480-3D04-4C6C-AE28-F82662C838D9}">
      <dgm:prSet/>
      <dgm:spPr/>
      <dgm:t>
        <a:bodyPr/>
        <a:lstStyle/>
        <a:p>
          <a:endParaRPr lang="en-US"/>
        </a:p>
      </dgm:t>
    </dgm:pt>
    <dgm:pt modelId="{2B2D895F-DAF7-4B9C-B837-08D578BC4201}">
      <dgm:prSet phldrT="[Text]"/>
      <dgm:spPr/>
      <dgm:t>
        <a:bodyPr/>
        <a:lstStyle/>
        <a:p>
          <a:r>
            <a:rPr lang="en-US" dirty="0" smtClean="0"/>
            <a:t>Empty Element</a:t>
          </a:r>
          <a:endParaRPr lang="en-US" dirty="0"/>
        </a:p>
      </dgm:t>
    </dgm:pt>
    <dgm:pt modelId="{819FA592-4BF0-4CBE-929D-98555F42C5F9}" type="parTrans" cxnId="{778C3328-EDD5-4AFF-B099-1C4A6BC9F2BD}">
      <dgm:prSet/>
      <dgm:spPr/>
      <dgm:t>
        <a:bodyPr/>
        <a:lstStyle/>
        <a:p>
          <a:endParaRPr lang="en-US"/>
        </a:p>
      </dgm:t>
    </dgm:pt>
    <dgm:pt modelId="{4C95B927-8819-465D-9842-39044199921A}" type="sibTrans" cxnId="{778C3328-EDD5-4AFF-B099-1C4A6BC9F2BD}">
      <dgm:prSet/>
      <dgm:spPr/>
      <dgm:t>
        <a:bodyPr/>
        <a:lstStyle/>
        <a:p>
          <a:endParaRPr lang="en-US"/>
        </a:p>
      </dgm:t>
    </dgm:pt>
    <dgm:pt modelId="{5CC381E8-48D4-4153-99A6-18E79BBB7441}">
      <dgm:prSet phldrT="[Text]"/>
      <dgm:spPr/>
      <dgm:t>
        <a:bodyPr/>
        <a:lstStyle/>
        <a:p>
          <a:r>
            <a:rPr lang="en-US" dirty="0" smtClean="0"/>
            <a:t>Not case sensitive</a:t>
          </a:r>
          <a:endParaRPr lang="en-US" dirty="0"/>
        </a:p>
      </dgm:t>
    </dgm:pt>
    <dgm:pt modelId="{A31ABF49-6E48-4258-B0D8-626CFB4FCF09}" type="parTrans" cxnId="{FEFB2B7B-CA82-4D16-AE3C-880DF8AEF933}">
      <dgm:prSet/>
      <dgm:spPr/>
      <dgm:t>
        <a:bodyPr/>
        <a:lstStyle/>
        <a:p>
          <a:endParaRPr lang="en-US"/>
        </a:p>
      </dgm:t>
    </dgm:pt>
    <dgm:pt modelId="{D6770B58-CBEF-42DC-A750-8AD4BF3AEFB6}" type="sibTrans" cxnId="{FEFB2B7B-CA82-4D16-AE3C-880DF8AEF933}">
      <dgm:prSet/>
      <dgm:spPr/>
      <dgm:t>
        <a:bodyPr/>
        <a:lstStyle/>
        <a:p>
          <a:endParaRPr lang="en-US"/>
        </a:p>
      </dgm:t>
    </dgm:pt>
    <dgm:pt modelId="{5B682F03-D25F-4937-B13F-F8F07618A742}" type="pres">
      <dgm:prSet presAssocID="{9ED5484C-E936-4E49-93B7-85C4C2458C0F}" presName="outerComposite" presStyleCnt="0">
        <dgm:presLayoutVars>
          <dgm:chMax val="5"/>
          <dgm:dir/>
          <dgm:resizeHandles val="exact"/>
        </dgm:presLayoutVars>
      </dgm:prSet>
      <dgm:spPr/>
    </dgm:pt>
    <dgm:pt modelId="{F60CDE8A-E22A-40AA-B040-9B484A61FE66}" type="pres">
      <dgm:prSet presAssocID="{9ED5484C-E936-4E49-93B7-85C4C2458C0F}" presName="dummyMaxCanvas" presStyleCnt="0">
        <dgm:presLayoutVars/>
      </dgm:prSet>
      <dgm:spPr/>
    </dgm:pt>
    <dgm:pt modelId="{395D6630-6165-4765-8748-A72A3F4816B1}" type="pres">
      <dgm:prSet presAssocID="{9ED5484C-E936-4E49-93B7-85C4C2458C0F}" presName="ThreeNodes_1" presStyleLbl="node1" presStyleIdx="0" presStyleCnt="3">
        <dgm:presLayoutVars>
          <dgm:bulletEnabled val="1"/>
        </dgm:presLayoutVars>
      </dgm:prSet>
      <dgm:spPr/>
    </dgm:pt>
    <dgm:pt modelId="{EE1D5BAE-C8A9-489E-8B6F-884183AD19FE}" type="pres">
      <dgm:prSet presAssocID="{9ED5484C-E936-4E49-93B7-85C4C2458C0F}" presName="ThreeNodes_2" presStyleLbl="node1" presStyleIdx="1" presStyleCnt="3">
        <dgm:presLayoutVars>
          <dgm:bulletEnabled val="1"/>
        </dgm:presLayoutVars>
      </dgm:prSet>
      <dgm:spPr/>
    </dgm:pt>
    <dgm:pt modelId="{01B20558-7C70-4111-B035-627E81E452DC}" type="pres">
      <dgm:prSet presAssocID="{9ED5484C-E936-4E49-93B7-85C4C2458C0F}" presName="ThreeNodes_3" presStyleLbl="node1" presStyleIdx="2" presStyleCnt="3">
        <dgm:presLayoutVars>
          <dgm:bulletEnabled val="1"/>
        </dgm:presLayoutVars>
      </dgm:prSet>
      <dgm:spPr/>
    </dgm:pt>
    <dgm:pt modelId="{1DEEBE5A-1370-423E-BF07-8455B1899BB7}" type="pres">
      <dgm:prSet presAssocID="{9ED5484C-E936-4E49-93B7-85C4C2458C0F}" presName="ThreeConn_1-2" presStyleLbl="fgAccFollowNode1" presStyleIdx="0" presStyleCnt="2">
        <dgm:presLayoutVars>
          <dgm:bulletEnabled val="1"/>
        </dgm:presLayoutVars>
      </dgm:prSet>
      <dgm:spPr/>
    </dgm:pt>
    <dgm:pt modelId="{F0AA7FAC-E6CE-488B-95AD-59500CACD414}" type="pres">
      <dgm:prSet presAssocID="{9ED5484C-E936-4E49-93B7-85C4C2458C0F}" presName="ThreeConn_2-3" presStyleLbl="fgAccFollowNode1" presStyleIdx="1" presStyleCnt="2">
        <dgm:presLayoutVars>
          <dgm:bulletEnabled val="1"/>
        </dgm:presLayoutVars>
      </dgm:prSet>
      <dgm:spPr/>
    </dgm:pt>
    <dgm:pt modelId="{3841D319-309B-4957-AF8A-D7E9D979950E}" type="pres">
      <dgm:prSet presAssocID="{9ED5484C-E936-4E49-93B7-85C4C2458C0F}" presName="ThreeNodes_1_text" presStyleLbl="node1" presStyleIdx="2" presStyleCnt="3">
        <dgm:presLayoutVars>
          <dgm:bulletEnabled val="1"/>
        </dgm:presLayoutVars>
      </dgm:prSet>
      <dgm:spPr/>
    </dgm:pt>
    <dgm:pt modelId="{E51B9630-5FAC-4AF1-85A0-B0B5C01942A5}" type="pres">
      <dgm:prSet presAssocID="{9ED5484C-E936-4E49-93B7-85C4C2458C0F}" presName="ThreeNodes_2_text" presStyleLbl="node1" presStyleIdx="2" presStyleCnt="3">
        <dgm:presLayoutVars>
          <dgm:bulletEnabled val="1"/>
        </dgm:presLayoutVars>
      </dgm:prSet>
      <dgm:spPr/>
    </dgm:pt>
    <dgm:pt modelId="{827B9CDF-F761-43E7-94F4-647970D72ACB}" type="pres">
      <dgm:prSet presAssocID="{9ED5484C-E936-4E49-93B7-85C4C2458C0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B66DFD9-1EB3-4F40-9F6D-EA5E2D0E7FA3}" type="presOf" srcId="{C1C7B6CE-A139-45F4-A012-6FF69AC9E219}" destId="{395D6630-6165-4765-8748-A72A3F4816B1}" srcOrd="0" destOrd="0" presId="urn:microsoft.com/office/officeart/2005/8/layout/vProcess5"/>
    <dgm:cxn modelId="{3459F111-1B98-4F00-A248-3063B2AFF37D}" type="presOf" srcId="{2B2D895F-DAF7-4B9C-B837-08D578BC4201}" destId="{E51B9630-5FAC-4AF1-85A0-B0B5C01942A5}" srcOrd="1" destOrd="0" presId="urn:microsoft.com/office/officeart/2005/8/layout/vProcess5"/>
    <dgm:cxn modelId="{FEFB2B7B-CA82-4D16-AE3C-880DF8AEF933}" srcId="{9ED5484C-E936-4E49-93B7-85C4C2458C0F}" destId="{5CC381E8-48D4-4153-99A6-18E79BBB7441}" srcOrd="2" destOrd="0" parTransId="{A31ABF49-6E48-4258-B0D8-626CFB4FCF09}" sibTransId="{D6770B58-CBEF-42DC-A750-8AD4BF3AEFB6}"/>
    <dgm:cxn modelId="{55A37480-3D04-4C6C-AE28-F82662C838D9}" srcId="{9ED5484C-E936-4E49-93B7-85C4C2458C0F}" destId="{C1C7B6CE-A139-45F4-A012-6FF69AC9E219}" srcOrd="0" destOrd="0" parTransId="{D8F87DDC-6338-4B00-9A64-73E4F1854A6E}" sibTransId="{9AAC80C0-9249-4BF9-853A-11DF38212488}"/>
    <dgm:cxn modelId="{5D5AE8F2-C620-4773-BBC5-A2C1AE09E29B}" type="presOf" srcId="{2B2D895F-DAF7-4B9C-B837-08D578BC4201}" destId="{EE1D5BAE-C8A9-489E-8B6F-884183AD19FE}" srcOrd="0" destOrd="0" presId="urn:microsoft.com/office/officeart/2005/8/layout/vProcess5"/>
    <dgm:cxn modelId="{51B73563-811F-4559-9F17-99AF31F2910E}" type="presOf" srcId="{9AAC80C0-9249-4BF9-853A-11DF38212488}" destId="{1DEEBE5A-1370-423E-BF07-8455B1899BB7}" srcOrd="0" destOrd="0" presId="urn:microsoft.com/office/officeart/2005/8/layout/vProcess5"/>
    <dgm:cxn modelId="{2E3A9741-0345-4CBC-83DA-B0E181D2B1ED}" type="presOf" srcId="{5CC381E8-48D4-4153-99A6-18E79BBB7441}" destId="{827B9CDF-F761-43E7-94F4-647970D72ACB}" srcOrd="1" destOrd="0" presId="urn:microsoft.com/office/officeart/2005/8/layout/vProcess5"/>
    <dgm:cxn modelId="{6D10C8B0-2B61-4517-8A17-A3ED628158DD}" type="presOf" srcId="{5CC381E8-48D4-4153-99A6-18E79BBB7441}" destId="{01B20558-7C70-4111-B035-627E81E452DC}" srcOrd="0" destOrd="0" presId="urn:microsoft.com/office/officeart/2005/8/layout/vProcess5"/>
    <dgm:cxn modelId="{9B6802E5-B333-459B-A5B2-3CAC31B3467B}" type="presOf" srcId="{C1C7B6CE-A139-45F4-A012-6FF69AC9E219}" destId="{3841D319-309B-4957-AF8A-D7E9D979950E}" srcOrd="1" destOrd="0" presId="urn:microsoft.com/office/officeart/2005/8/layout/vProcess5"/>
    <dgm:cxn modelId="{DC2D6F10-D71B-49E5-BF1C-6EEBD2226696}" type="presOf" srcId="{9ED5484C-E936-4E49-93B7-85C4C2458C0F}" destId="{5B682F03-D25F-4937-B13F-F8F07618A742}" srcOrd="0" destOrd="0" presId="urn:microsoft.com/office/officeart/2005/8/layout/vProcess5"/>
    <dgm:cxn modelId="{778C3328-EDD5-4AFF-B099-1C4A6BC9F2BD}" srcId="{9ED5484C-E936-4E49-93B7-85C4C2458C0F}" destId="{2B2D895F-DAF7-4B9C-B837-08D578BC4201}" srcOrd="1" destOrd="0" parTransId="{819FA592-4BF0-4CBE-929D-98555F42C5F9}" sibTransId="{4C95B927-8819-465D-9842-39044199921A}"/>
    <dgm:cxn modelId="{11A50CC6-F5BA-4438-A470-05F5F8ADC724}" type="presOf" srcId="{4C95B927-8819-465D-9842-39044199921A}" destId="{F0AA7FAC-E6CE-488B-95AD-59500CACD414}" srcOrd="0" destOrd="0" presId="urn:microsoft.com/office/officeart/2005/8/layout/vProcess5"/>
    <dgm:cxn modelId="{90785DE1-9999-49A0-83FE-57E1F78C1ADE}" type="presParOf" srcId="{5B682F03-D25F-4937-B13F-F8F07618A742}" destId="{F60CDE8A-E22A-40AA-B040-9B484A61FE66}" srcOrd="0" destOrd="0" presId="urn:microsoft.com/office/officeart/2005/8/layout/vProcess5"/>
    <dgm:cxn modelId="{9112D251-232C-4B90-A110-3BDB633CF9AA}" type="presParOf" srcId="{5B682F03-D25F-4937-B13F-F8F07618A742}" destId="{395D6630-6165-4765-8748-A72A3F4816B1}" srcOrd="1" destOrd="0" presId="urn:microsoft.com/office/officeart/2005/8/layout/vProcess5"/>
    <dgm:cxn modelId="{DC97F613-7442-4119-BA36-FE709A8DC5B9}" type="presParOf" srcId="{5B682F03-D25F-4937-B13F-F8F07618A742}" destId="{EE1D5BAE-C8A9-489E-8B6F-884183AD19FE}" srcOrd="2" destOrd="0" presId="urn:microsoft.com/office/officeart/2005/8/layout/vProcess5"/>
    <dgm:cxn modelId="{7B6A9657-5039-4B98-8DCE-AF3A64CD8BEA}" type="presParOf" srcId="{5B682F03-D25F-4937-B13F-F8F07618A742}" destId="{01B20558-7C70-4111-B035-627E81E452DC}" srcOrd="3" destOrd="0" presId="urn:microsoft.com/office/officeart/2005/8/layout/vProcess5"/>
    <dgm:cxn modelId="{FC90EB9F-1CAD-4D0E-B711-F215D4F396D1}" type="presParOf" srcId="{5B682F03-D25F-4937-B13F-F8F07618A742}" destId="{1DEEBE5A-1370-423E-BF07-8455B1899BB7}" srcOrd="4" destOrd="0" presId="urn:microsoft.com/office/officeart/2005/8/layout/vProcess5"/>
    <dgm:cxn modelId="{5B4CE45B-086D-4700-A1DF-8901C4B529CE}" type="presParOf" srcId="{5B682F03-D25F-4937-B13F-F8F07618A742}" destId="{F0AA7FAC-E6CE-488B-95AD-59500CACD414}" srcOrd="5" destOrd="0" presId="urn:microsoft.com/office/officeart/2005/8/layout/vProcess5"/>
    <dgm:cxn modelId="{8D9353C4-80B1-4DAD-BAF5-13DF1E5B6563}" type="presParOf" srcId="{5B682F03-D25F-4937-B13F-F8F07618A742}" destId="{3841D319-309B-4957-AF8A-D7E9D979950E}" srcOrd="6" destOrd="0" presId="urn:microsoft.com/office/officeart/2005/8/layout/vProcess5"/>
    <dgm:cxn modelId="{1DADF62D-64B3-4A9B-907C-8C388D1D71D1}" type="presParOf" srcId="{5B682F03-D25F-4937-B13F-F8F07618A742}" destId="{E51B9630-5FAC-4AF1-85A0-B0B5C01942A5}" srcOrd="7" destOrd="0" presId="urn:microsoft.com/office/officeart/2005/8/layout/vProcess5"/>
    <dgm:cxn modelId="{06AB285C-67DA-443E-B09C-A192B8311C77}" type="presParOf" srcId="{5B682F03-D25F-4937-B13F-F8F07618A742}" destId="{827B9CDF-F761-43E7-94F4-647970D72AC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24088-32FF-4A45-AF84-B2D1D60793B7}">
      <dsp:nvSpPr>
        <dsp:cNvPr id="0" name=""/>
        <dsp:cNvSpPr/>
      </dsp:nvSpPr>
      <dsp:spPr>
        <a:xfrm>
          <a:off x="647699" y="1130106"/>
          <a:ext cx="3886200" cy="3886200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FAB7C-896B-403E-8D2E-7C584AF1D1F4}">
      <dsp:nvSpPr>
        <dsp:cNvPr id="0" name=""/>
        <dsp:cNvSpPr/>
      </dsp:nvSpPr>
      <dsp:spPr>
        <a:xfrm>
          <a:off x="1079392" y="1561799"/>
          <a:ext cx="3022815" cy="3022815"/>
        </a:xfrm>
        <a:prstGeom prst="ellipse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96371-5AC7-4D5D-A5DD-E37DA676FADB}">
      <dsp:nvSpPr>
        <dsp:cNvPr id="0" name=""/>
        <dsp:cNvSpPr/>
      </dsp:nvSpPr>
      <dsp:spPr>
        <a:xfrm>
          <a:off x="1511084" y="1993491"/>
          <a:ext cx="2159431" cy="2159431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0CF38-6869-4797-A960-45897B459ACA}">
      <dsp:nvSpPr>
        <dsp:cNvPr id="0" name=""/>
        <dsp:cNvSpPr/>
      </dsp:nvSpPr>
      <dsp:spPr>
        <a:xfrm>
          <a:off x="1943100" y="2425506"/>
          <a:ext cx="1295400" cy="1295400"/>
        </a:xfrm>
        <a:prstGeom prst="ellipse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B02AE-FFD6-4D7E-B6A4-1F25D27B3238}">
      <dsp:nvSpPr>
        <dsp:cNvPr id="0" name=""/>
        <dsp:cNvSpPr/>
      </dsp:nvSpPr>
      <dsp:spPr>
        <a:xfrm>
          <a:off x="2374792" y="2857199"/>
          <a:ext cx="432015" cy="4320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A1A4B-99E7-4446-9F35-1F26DB717AE7}">
      <dsp:nvSpPr>
        <dsp:cNvPr id="0" name=""/>
        <dsp:cNvSpPr/>
      </dsp:nvSpPr>
      <dsp:spPr>
        <a:xfrm>
          <a:off x="5181600" y="165293"/>
          <a:ext cx="1943100" cy="68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Typography</a:t>
          </a:r>
          <a:endParaRPr lang="en-US" sz="2800" kern="1200" dirty="0"/>
        </a:p>
      </dsp:txBody>
      <dsp:txXfrm>
        <a:off x="5181600" y="165293"/>
        <a:ext cx="1943100" cy="686043"/>
      </dsp:txXfrm>
    </dsp:sp>
    <dsp:sp modelId="{127645B9-E866-46E7-AA67-F654772093D3}">
      <dsp:nvSpPr>
        <dsp:cNvPr id="0" name=""/>
        <dsp:cNvSpPr/>
      </dsp:nvSpPr>
      <dsp:spPr>
        <a:xfrm>
          <a:off x="4695825" y="508314"/>
          <a:ext cx="4857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9ECAB-C778-4FFA-B99D-37722E12FB44}">
      <dsp:nvSpPr>
        <dsp:cNvPr id="0" name=""/>
        <dsp:cNvSpPr/>
      </dsp:nvSpPr>
      <dsp:spPr>
        <a:xfrm rot="5400000">
          <a:off x="2359247" y="739867"/>
          <a:ext cx="2564892" cy="210178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90ABA-57DB-4750-847C-EDD59B8EFD97}">
      <dsp:nvSpPr>
        <dsp:cNvPr id="0" name=""/>
        <dsp:cNvSpPr/>
      </dsp:nvSpPr>
      <dsp:spPr>
        <a:xfrm>
          <a:off x="5181600" y="890717"/>
          <a:ext cx="1943100" cy="68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Image</a:t>
          </a:r>
          <a:endParaRPr lang="en-US" sz="2800" kern="1200" dirty="0"/>
        </a:p>
      </dsp:txBody>
      <dsp:txXfrm>
        <a:off x="5181600" y="890717"/>
        <a:ext cx="1943100" cy="686043"/>
      </dsp:txXfrm>
    </dsp:sp>
    <dsp:sp modelId="{992E21C1-2694-41FA-B121-62CF995D358E}">
      <dsp:nvSpPr>
        <dsp:cNvPr id="0" name=""/>
        <dsp:cNvSpPr/>
      </dsp:nvSpPr>
      <dsp:spPr>
        <a:xfrm>
          <a:off x="4695825" y="1233738"/>
          <a:ext cx="4857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A111F-48E8-4B99-A637-DC74D45D199E}">
      <dsp:nvSpPr>
        <dsp:cNvPr id="0" name=""/>
        <dsp:cNvSpPr/>
      </dsp:nvSpPr>
      <dsp:spPr>
        <a:xfrm rot="5400000">
          <a:off x="2736143" y="1410172"/>
          <a:ext cx="2135596" cy="1781175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58248-E25F-4050-A9DA-36D8164E3144}">
      <dsp:nvSpPr>
        <dsp:cNvPr id="0" name=""/>
        <dsp:cNvSpPr/>
      </dsp:nvSpPr>
      <dsp:spPr>
        <a:xfrm>
          <a:off x="5181600" y="1616141"/>
          <a:ext cx="1943100" cy="68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Table</a:t>
          </a:r>
          <a:endParaRPr lang="en-US" sz="2800" kern="1200" dirty="0"/>
        </a:p>
      </dsp:txBody>
      <dsp:txXfrm>
        <a:off x="5181600" y="1616141"/>
        <a:ext cx="1943100" cy="686043"/>
      </dsp:txXfrm>
    </dsp:sp>
    <dsp:sp modelId="{2048556B-7D57-497D-B876-95369DC2CE6D}">
      <dsp:nvSpPr>
        <dsp:cNvPr id="0" name=""/>
        <dsp:cNvSpPr/>
      </dsp:nvSpPr>
      <dsp:spPr>
        <a:xfrm>
          <a:off x="4695825" y="1959162"/>
          <a:ext cx="4857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E0BF-9699-4731-8D45-AF578CAA493D}">
      <dsp:nvSpPr>
        <dsp:cNvPr id="0" name=""/>
        <dsp:cNvSpPr/>
      </dsp:nvSpPr>
      <dsp:spPr>
        <a:xfrm rot="5400000">
          <a:off x="3105721" y="2053079"/>
          <a:ext cx="1684020" cy="1496187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ECF2F-1E81-46CA-9E05-36F8939E5BFB}">
      <dsp:nvSpPr>
        <dsp:cNvPr id="0" name=""/>
        <dsp:cNvSpPr/>
      </dsp:nvSpPr>
      <dsp:spPr>
        <a:xfrm>
          <a:off x="5181600" y="2326020"/>
          <a:ext cx="1943100" cy="68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Box</a:t>
          </a:r>
          <a:endParaRPr lang="en-US" sz="2800" kern="1200" dirty="0"/>
        </a:p>
      </dsp:txBody>
      <dsp:txXfrm>
        <a:off x="5181600" y="2326020"/>
        <a:ext cx="1943100" cy="686043"/>
      </dsp:txXfrm>
    </dsp:sp>
    <dsp:sp modelId="{6F676D95-1D4D-4149-B84C-1D0B49090318}">
      <dsp:nvSpPr>
        <dsp:cNvPr id="0" name=""/>
        <dsp:cNvSpPr/>
      </dsp:nvSpPr>
      <dsp:spPr>
        <a:xfrm>
          <a:off x="4695825" y="2669042"/>
          <a:ext cx="4857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3E090-F49F-464F-A288-936DE9298413}">
      <dsp:nvSpPr>
        <dsp:cNvPr id="0" name=""/>
        <dsp:cNvSpPr/>
      </dsp:nvSpPr>
      <dsp:spPr>
        <a:xfrm rot="5400000">
          <a:off x="3473615" y="2731869"/>
          <a:ext cx="1285036" cy="1159383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6CE7B-C1AF-4DF7-9629-CAD1D14D5392}">
      <dsp:nvSpPr>
        <dsp:cNvPr id="0" name=""/>
        <dsp:cNvSpPr/>
      </dsp:nvSpPr>
      <dsp:spPr>
        <a:xfrm>
          <a:off x="5181600" y="3015173"/>
          <a:ext cx="1943100" cy="68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Form </a:t>
          </a:r>
          <a:endParaRPr lang="en-US" sz="2800" kern="1200" dirty="0"/>
        </a:p>
      </dsp:txBody>
      <dsp:txXfrm>
        <a:off x="5181600" y="3015173"/>
        <a:ext cx="1943100" cy="686043"/>
      </dsp:txXfrm>
    </dsp:sp>
    <dsp:sp modelId="{BC9D4090-48F6-4337-86DE-0ED07850C9CF}">
      <dsp:nvSpPr>
        <dsp:cNvPr id="0" name=""/>
        <dsp:cNvSpPr/>
      </dsp:nvSpPr>
      <dsp:spPr>
        <a:xfrm>
          <a:off x="4695825" y="3358194"/>
          <a:ext cx="4857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62729-D7C8-4E78-B294-0F0E375243DB}">
      <dsp:nvSpPr>
        <dsp:cNvPr id="0" name=""/>
        <dsp:cNvSpPr/>
      </dsp:nvSpPr>
      <dsp:spPr>
        <a:xfrm rot="5400000">
          <a:off x="3821430" y="3390579"/>
          <a:ext cx="906780" cy="84201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D6630-6165-4765-8748-A72A3F4816B1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Nested</a:t>
          </a:r>
          <a:endParaRPr lang="en-US" sz="3800" kern="1200" dirty="0"/>
        </a:p>
      </dsp:txBody>
      <dsp:txXfrm>
        <a:off x="35709" y="35709"/>
        <a:ext cx="3865988" cy="1147782"/>
      </dsp:txXfrm>
    </dsp:sp>
    <dsp:sp modelId="{EE1D5BAE-C8A9-489E-8B6F-884183AD19FE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Empty Element</a:t>
          </a:r>
          <a:endParaRPr lang="en-US" sz="3800" kern="1200" dirty="0"/>
        </a:p>
      </dsp:txBody>
      <dsp:txXfrm>
        <a:off x="492908" y="1458108"/>
        <a:ext cx="3860502" cy="1147782"/>
      </dsp:txXfrm>
    </dsp:sp>
    <dsp:sp modelId="{01B20558-7C70-4111-B035-627E81E452DC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Not case sensitive</a:t>
          </a:r>
          <a:endParaRPr lang="en-US" sz="3800" kern="1200" dirty="0"/>
        </a:p>
      </dsp:txBody>
      <dsp:txXfrm>
        <a:off x="950108" y="2880508"/>
        <a:ext cx="3860502" cy="1147782"/>
      </dsp:txXfrm>
    </dsp:sp>
    <dsp:sp modelId="{1DEEBE5A-1370-423E-BF07-8455B1899BB7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567428" y="924560"/>
        <a:ext cx="435864" cy="596341"/>
      </dsp:txXfrm>
    </dsp:sp>
    <dsp:sp modelId="{F0AA7FAC-E6CE-488B-95AD-59500CACD414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4628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7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5110-36C2-41D1-AF77-D698493661D3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33F5-09CA-45AD-9864-7154D6107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utura Bk BT" pitchFamily="34" charset="0"/>
              </a:rPr>
              <a:t>HTML ELEMENT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utura Bk BT" pitchFamily="34" charset="0"/>
              </a:rPr>
              <a:t>H A S A N</a:t>
            </a:r>
          </a:p>
          <a:p>
            <a:r>
              <a:rPr lang="en-US" dirty="0" smtClean="0">
                <a:latin typeface="Futura Bk BT" pitchFamily="34" charset="0"/>
              </a:rPr>
              <a:t>=[If you have a chance to fix your mistake, what will you fix first?]=</a:t>
            </a:r>
            <a:endParaRPr lang="en-US" dirty="0">
              <a:latin typeface="Futura Bk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457200"/>
            <a:ext cx="20650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02" y="1437943"/>
            <a:ext cx="7299712" cy="46541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3825369"/>
            <a:ext cx="876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Any question?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66" y="5052292"/>
            <a:ext cx="907288" cy="885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72" y="5052292"/>
            <a:ext cx="828324" cy="828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19" y="5052292"/>
            <a:ext cx="1027440" cy="7209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57" y="6092063"/>
            <a:ext cx="242630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wa.me/6281315269591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34420" y="6092063"/>
            <a:ext cx="2756780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https://github.com/hasanalbantani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6092063"/>
            <a:ext cx="2789803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https://www.youtube.com/</a:t>
            </a:r>
          </a:p>
          <a:p>
            <a:r>
              <a:rPr lang="en-US" sz="1400" dirty="0" smtClean="0"/>
              <a:t>channel/UCBrN_tGzXfciVJtIkT43I4w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1" y="571500"/>
            <a:ext cx="8675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750405" y="304800"/>
            <a:ext cx="2269395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me a coffee?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7" y="2789355"/>
            <a:ext cx="2059800" cy="6002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3" y="2714502"/>
            <a:ext cx="2059800" cy="9655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4" t="30836" r="13564" b="25345"/>
          <a:stretch/>
        </p:blipFill>
        <p:spPr>
          <a:xfrm>
            <a:off x="6721249" y="838200"/>
            <a:ext cx="1824350" cy="18763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5" t="21106" r="23705" b="41917"/>
          <a:stretch/>
        </p:blipFill>
        <p:spPr>
          <a:xfrm>
            <a:off x="591714" y="838200"/>
            <a:ext cx="2225710" cy="19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124075"/>
            <a:ext cx="38195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910" y="868680"/>
            <a:ext cx="6076950" cy="5943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825492" cy="3321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" y="2870984"/>
            <a:ext cx="220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Futura Bk BT" pitchFamily="34" charset="0"/>
              </a:rPr>
              <a:t>What is HTML </a:t>
            </a:r>
            <a:r>
              <a:rPr lang="en-US" sz="4000" dirty="0" smtClean="0">
                <a:latin typeface="Futura Bk BT" pitchFamily="34" charset="0"/>
              </a:rPr>
              <a:t>Element</a:t>
            </a:r>
            <a:r>
              <a:rPr lang="en-US" sz="4000" dirty="0">
                <a:latin typeface="Futura Bk BT" pitchFamily="34" charset="0"/>
              </a:rPr>
              <a:t>?</a:t>
            </a:r>
            <a:endParaRPr lang="en-US" sz="4000" dirty="0">
              <a:latin typeface="Futura Bk B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4572000"/>
            <a:ext cx="5276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Futura Bk BT" pitchFamily="34" charset="0"/>
              </a:rPr>
              <a:t>Element </a:t>
            </a:r>
            <a:r>
              <a:rPr lang="en-US" sz="4000" dirty="0" smtClean="0">
                <a:solidFill>
                  <a:schemeClr val="bg1"/>
                </a:solidFill>
                <a:latin typeface="Futura Bk BT" pitchFamily="34" charset="0"/>
              </a:rPr>
              <a:t>is defined by</a:t>
            </a:r>
            <a:r>
              <a:rPr lang="en-US" sz="4000" dirty="0" smtClean="0">
                <a:latin typeface="Futura Bk BT" pitchFamily="34" charset="0"/>
              </a:rPr>
              <a:t> start ta</a:t>
            </a:r>
            <a:r>
              <a:rPr lang="en-US" sz="4000" dirty="0" smtClean="0">
                <a:solidFill>
                  <a:schemeClr val="bg1"/>
                </a:solidFill>
                <a:latin typeface="Futura Bk BT" pitchFamily="34" charset="0"/>
              </a:rPr>
              <a:t>g, content, and an end tag.</a:t>
            </a:r>
            <a:endParaRPr lang="en-US" sz="4000" dirty="0">
              <a:solidFill>
                <a:schemeClr val="bg1"/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4629150 w 9144000"/>
              <a:gd name="connsiteY2" fmla="*/ 317754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4937760 w 9144000"/>
              <a:gd name="connsiteY2" fmla="*/ 32575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5463540 w 9144000"/>
              <a:gd name="connsiteY2" fmla="*/ 36576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749540 w 9144000"/>
              <a:gd name="connsiteY2" fmla="*/ 587502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1280160 w 9144000"/>
              <a:gd name="connsiteY0" fmla="*/ 720090 h 6858000"/>
              <a:gd name="connsiteX1" fmla="*/ 9144000 w 9144000"/>
              <a:gd name="connsiteY1" fmla="*/ 0 h 6858000"/>
              <a:gd name="connsiteX2" fmla="*/ 7749540 w 9144000"/>
              <a:gd name="connsiteY2" fmla="*/ 5875020 h 6858000"/>
              <a:gd name="connsiteX3" fmla="*/ 0 w 9144000"/>
              <a:gd name="connsiteY3" fmla="*/ 6858000 h 6858000"/>
              <a:gd name="connsiteX4" fmla="*/ 1280160 w 9144000"/>
              <a:gd name="connsiteY4" fmla="*/ 7200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1280160" y="720090"/>
                </a:moveTo>
                <a:lnTo>
                  <a:pt x="9144000" y="0"/>
                </a:lnTo>
                <a:lnTo>
                  <a:pt x="7749540" y="5875020"/>
                </a:lnTo>
                <a:lnTo>
                  <a:pt x="0" y="6858000"/>
                </a:lnTo>
                <a:lnTo>
                  <a:pt x="1280160" y="7200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271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Futura Bk BT" pitchFamily="34" charset="0"/>
              </a:rPr>
              <a:t>An element</a:t>
            </a:r>
            <a:endParaRPr lang="en-US" sz="4000" dirty="0">
              <a:latin typeface="Futura Bk B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157" y="3075057"/>
            <a:ext cx="7561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utura Bk BT" pitchFamily="34" charset="0"/>
              </a:rPr>
              <a:t>&lt;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Futura Bk BT" pitchFamily="34" charset="0"/>
              </a:rPr>
              <a:t>start tag</a:t>
            </a: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utura Bk BT" pitchFamily="34" charset="0"/>
              </a:rPr>
              <a:t>&gt;</a:t>
            </a:r>
            <a:r>
              <a:rPr lang="en-US" sz="4000" dirty="0" smtClean="0">
                <a:latin typeface="Futura Bk BT" pitchFamily="34" charset="0"/>
              </a:rPr>
              <a:t> </a:t>
            </a:r>
            <a:r>
              <a:rPr lang="en-US" sz="4000" dirty="0" smtClean="0">
                <a:solidFill>
                  <a:srgbClr val="FFFF00"/>
                </a:solidFill>
                <a:latin typeface="Futura Bk BT" pitchFamily="34" charset="0"/>
              </a:rPr>
              <a:t>content</a:t>
            </a:r>
            <a:r>
              <a:rPr lang="en-US" sz="4000" dirty="0" smtClean="0">
                <a:latin typeface="Futura Bk BT" pitchFamily="34" charset="0"/>
              </a:rPr>
              <a:t> </a:t>
            </a: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utura Bk BT" pitchFamily="34" charset="0"/>
              </a:rPr>
              <a:t>&lt;/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Futura Bk BT" pitchFamily="34" charset="0"/>
              </a:rPr>
              <a:t>end tag</a:t>
            </a: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Futura Bk BT" pitchFamily="34" charset="0"/>
              </a:rPr>
              <a:t>&gt;</a:t>
            </a:r>
            <a:endParaRPr 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81025139"/>
              </p:ext>
            </p:extLst>
          </p:nvPr>
        </p:nvGraphicFramePr>
        <p:xfrm>
          <a:off x="76200" y="762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57" y="4267200"/>
            <a:ext cx="3586849" cy="2510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4290" y="5747923"/>
            <a:ext cx="442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  <a:latin typeface="Futura Bk BT" pitchFamily="34" charset="0"/>
              </a:rPr>
              <a:t>How many types HTML </a:t>
            </a:r>
            <a:r>
              <a:rPr lang="en-US" sz="3200" dirty="0" smtClean="0">
                <a:solidFill>
                  <a:schemeClr val="bg1"/>
                </a:solidFill>
                <a:latin typeface="Futura Bk BT" pitchFamily="34" charset="0"/>
              </a:rPr>
              <a:t>Element?</a:t>
            </a:r>
            <a:endParaRPr lang="en-US" sz="3200" dirty="0">
              <a:solidFill>
                <a:schemeClr val="bg1"/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3810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Futura Bk BT" pitchFamily="34" charset="0"/>
              </a:rPr>
              <a:t>HTML element features</a:t>
            </a:r>
            <a:endParaRPr lang="en-US" sz="2800" b="1" dirty="0">
              <a:solidFill>
                <a:schemeClr val="bg1"/>
              </a:solidFill>
              <a:latin typeface="Futura Bk BT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0134735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4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3810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Futura Bk BT" pitchFamily="34" charset="0"/>
              </a:rPr>
              <a:t>Nested HTML element</a:t>
            </a:r>
            <a:endParaRPr lang="en-US" sz="2800" b="1" dirty="0">
              <a:solidFill>
                <a:schemeClr val="bg1"/>
              </a:solidFill>
              <a:latin typeface="Futura Bk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511"/>
            <a:ext cx="9144000" cy="49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3810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Futura Bk BT" pitchFamily="34" charset="0"/>
              </a:rPr>
              <a:t>Empty HTML element</a:t>
            </a:r>
            <a:endParaRPr lang="en-US" sz="2800" b="1" dirty="0">
              <a:solidFill>
                <a:schemeClr val="bg1"/>
              </a:solidFill>
              <a:latin typeface="Futura Bk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511"/>
            <a:ext cx="9144000" cy="49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381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Futura Bk BT" pitchFamily="34" charset="0"/>
              </a:rPr>
              <a:t>Not case sensitive HTML element</a:t>
            </a:r>
            <a:endParaRPr lang="en-US" sz="2800" b="1" dirty="0">
              <a:solidFill>
                <a:schemeClr val="bg1"/>
              </a:solidFill>
              <a:latin typeface="Futura Bk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511"/>
            <a:ext cx="9144000" cy="49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3810"/>
            <a:ext cx="561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Futura Bk BT" pitchFamily="34" charset="0"/>
              </a:rPr>
              <a:t>Case Study – Creating HTML Table</a:t>
            </a:r>
            <a:endParaRPr lang="en-US" sz="2800" b="1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8534400" cy="39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23322"/>
              </p:ext>
            </p:extLst>
          </p:nvPr>
        </p:nvGraphicFramePr>
        <p:xfrm>
          <a:off x="495300" y="2292297"/>
          <a:ext cx="8153400" cy="243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524000"/>
                <a:gridCol w="2758440"/>
                <a:gridCol w="1630680"/>
                <a:gridCol w="1630680"/>
              </a:tblGrid>
              <a:tr h="32392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Aksi</a:t>
                      </a:r>
                      <a:endParaRPr lang="en-US" dirty="0"/>
                    </a:p>
                  </a:txBody>
                  <a:tcPr anchor="ctr"/>
                </a:tc>
              </a:tr>
              <a:tr h="3284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HP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86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emailhasan@gmail.com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081315269591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86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datalain@gmail.com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0812</a:t>
                      </a:r>
                      <a:r>
                        <a:rPr lang="en-US" dirty="0" smtClean="0"/>
                        <a:t>15269591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86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databaru@gmail.com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081215269592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067550" y="3153357"/>
            <a:ext cx="6096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72400" y="3153357"/>
            <a:ext cx="826770" cy="30480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67550" y="3724857"/>
            <a:ext cx="6096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772400" y="3724857"/>
            <a:ext cx="826770" cy="30480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67550" y="4273497"/>
            <a:ext cx="6096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72400" y="4273497"/>
            <a:ext cx="826770" cy="30480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4953" y="1305580"/>
            <a:ext cx="371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utura Bk BT" pitchFamily="34" charset="0"/>
              </a:rPr>
              <a:t>Data </a:t>
            </a:r>
            <a:r>
              <a:rPr lang="en-US" sz="2800" b="1" dirty="0" err="1" smtClean="0">
                <a:latin typeface="Futura Bk BT" pitchFamily="34" charset="0"/>
              </a:rPr>
              <a:t>Pelanggan</a:t>
            </a:r>
            <a:r>
              <a:rPr lang="en-US" sz="2800" b="1" dirty="0" smtClean="0">
                <a:latin typeface="Futura Bk BT" pitchFamily="34" charset="0"/>
              </a:rPr>
              <a:t> </a:t>
            </a:r>
            <a:r>
              <a:rPr lang="en-US" sz="2800" b="1" dirty="0" err="1" smtClean="0">
                <a:latin typeface="Futura Bk BT" pitchFamily="34" charset="0"/>
              </a:rPr>
              <a:t>Berita</a:t>
            </a:r>
            <a:endParaRPr lang="en-US" sz="2800" b="1" dirty="0">
              <a:latin typeface="Futura Bk B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1971020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139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HTML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ELEMENT</dc:title>
  <dc:creator>HP</dc:creator>
  <cp:lastModifiedBy>HP</cp:lastModifiedBy>
  <cp:revision>8</cp:revision>
  <dcterms:created xsi:type="dcterms:W3CDTF">2021-06-28T11:04:56Z</dcterms:created>
  <dcterms:modified xsi:type="dcterms:W3CDTF">2021-06-28T12:25:32Z</dcterms:modified>
</cp:coreProperties>
</file>