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0000"/>
    <a:srgbClr val="66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59A5B-69A3-42E1-9F23-CD5DE4CF9EC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46A9F5-03BC-416E-878F-130F6781A987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D0E32CD6-9549-4B1E-A0F5-F85B67E24E89}" type="parTrans" cxnId="{27D52003-43AB-4C99-B2BD-52B9DDE63738}">
      <dgm:prSet/>
      <dgm:spPr/>
      <dgm:t>
        <a:bodyPr/>
        <a:lstStyle/>
        <a:p>
          <a:endParaRPr lang="en-US"/>
        </a:p>
      </dgm:t>
    </dgm:pt>
    <dgm:pt modelId="{9D5063B4-28D1-4E2F-871F-81A52BA494F7}" type="sibTrans" cxnId="{27D52003-43AB-4C99-B2BD-52B9DDE63738}">
      <dgm:prSet/>
      <dgm:spPr/>
      <dgm:t>
        <a:bodyPr/>
        <a:lstStyle/>
        <a:p>
          <a:endParaRPr lang="en-US"/>
        </a:p>
      </dgm:t>
    </dgm:pt>
    <dgm:pt modelId="{0B04AB24-9CC9-4F5E-8063-A31D24B85E9A}">
      <dgm:prSet phldrT="[Text]"/>
      <dgm:spPr/>
      <dgm:t>
        <a:bodyPr/>
        <a:lstStyle/>
        <a:p>
          <a:r>
            <a:rPr lang="en-US" dirty="0" smtClean="0"/>
            <a:t>SYNTAX</a:t>
          </a:r>
          <a:endParaRPr lang="en-US" dirty="0"/>
        </a:p>
      </dgm:t>
    </dgm:pt>
    <dgm:pt modelId="{73A0E5D4-C64B-4EB7-8125-BC607E7C29DB}" type="parTrans" cxnId="{21163107-8858-401C-8D9E-587EBCA63D44}">
      <dgm:prSet/>
      <dgm:spPr/>
      <dgm:t>
        <a:bodyPr/>
        <a:lstStyle/>
        <a:p>
          <a:endParaRPr lang="en-US"/>
        </a:p>
      </dgm:t>
    </dgm:pt>
    <dgm:pt modelId="{2EA1F766-964A-4638-AE1B-5899DAABCD6D}" type="sibTrans" cxnId="{21163107-8858-401C-8D9E-587EBCA63D44}">
      <dgm:prSet/>
      <dgm:spPr/>
      <dgm:t>
        <a:bodyPr/>
        <a:lstStyle/>
        <a:p>
          <a:endParaRPr lang="en-US"/>
        </a:p>
      </dgm:t>
    </dgm:pt>
    <dgm:pt modelId="{81F56CB0-3AF7-4CF2-B209-770930E5E641}">
      <dgm:prSet phldrT="[Text]"/>
      <dgm:spPr/>
      <dgm:t>
        <a:bodyPr/>
        <a:lstStyle/>
        <a:p>
          <a:r>
            <a:rPr lang="en-US" dirty="0" smtClean="0"/>
            <a:t>Selector </a:t>
          </a:r>
          <a:endParaRPr lang="en-US" dirty="0"/>
        </a:p>
      </dgm:t>
    </dgm:pt>
    <dgm:pt modelId="{E2D1B1D6-0167-49FB-A332-8BF712FFDC1E}" type="parTrans" cxnId="{012305A6-1253-4060-92D6-7D64EC6CBD8E}">
      <dgm:prSet/>
      <dgm:spPr/>
      <dgm:t>
        <a:bodyPr/>
        <a:lstStyle/>
        <a:p>
          <a:endParaRPr lang="en-US"/>
        </a:p>
      </dgm:t>
    </dgm:pt>
    <dgm:pt modelId="{0CFEDB36-0209-4684-82A7-9EC70C6AF47F}" type="sibTrans" cxnId="{012305A6-1253-4060-92D6-7D64EC6CBD8E}">
      <dgm:prSet/>
      <dgm:spPr/>
      <dgm:t>
        <a:bodyPr/>
        <a:lstStyle/>
        <a:p>
          <a:endParaRPr lang="en-US"/>
        </a:p>
      </dgm:t>
    </dgm:pt>
    <dgm:pt modelId="{732DEF96-B3E2-4491-A909-604EFEC960A3}">
      <dgm:prSet phldrT="[Text]"/>
      <dgm:spPr/>
      <dgm:t>
        <a:bodyPr/>
        <a:lstStyle/>
        <a:p>
          <a:r>
            <a:rPr lang="en-US" dirty="0" smtClean="0"/>
            <a:t>Value </a:t>
          </a:r>
          <a:endParaRPr lang="en-US" dirty="0"/>
        </a:p>
      </dgm:t>
    </dgm:pt>
    <dgm:pt modelId="{DC027137-43A3-4CDC-82B6-45478A0832AC}" type="parTrans" cxnId="{B090C992-78F7-408A-8E4C-1FE0BCB5CBF8}">
      <dgm:prSet/>
      <dgm:spPr/>
      <dgm:t>
        <a:bodyPr/>
        <a:lstStyle/>
        <a:p>
          <a:endParaRPr lang="en-US"/>
        </a:p>
      </dgm:t>
    </dgm:pt>
    <dgm:pt modelId="{14B45DD4-9813-42B9-8568-5DF87D6BDD0E}" type="sibTrans" cxnId="{B090C992-78F7-408A-8E4C-1FE0BCB5CBF8}">
      <dgm:prSet/>
      <dgm:spPr/>
      <dgm:t>
        <a:bodyPr/>
        <a:lstStyle/>
        <a:p>
          <a:endParaRPr lang="en-US"/>
        </a:p>
      </dgm:t>
    </dgm:pt>
    <dgm:pt modelId="{75FEB996-C825-47A3-9642-2181002535B4}">
      <dgm:prSet phldrT="[Text]"/>
      <dgm:spPr/>
      <dgm:t>
        <a:bodyPr/>
        <a:lstStyle/>
        <a:p>
          <a:r>
            <a:rPr lang="en-US" dirty="0" smtClean="0"/>
            <a:t>SELECTOR</a:t>
          </a:r>
          <a:endParaRPr lang="en-US" dirty="0"/>
        </a:p>
      </dgm:t>
    </dgm:pt>
    <dgm:pt modelId="{E58F231B-86F1-4DB4-BB4E-DA0EE8D8950A}" type="parTrans" cxnId="{5E89FA36-538E-44D2-B429-55C303CCBB4A}">
      <dgm:prSet/>
      <dgm:spPr/>
      <dgm:t>
        <a:bodyPr/>
        <a:lstStyle/>
        <a:p>
          <a:endParaRPr lang="en-US"/>
        </a:p>
      </dgm:t>
    </dgm:pt>
    <dgm:pt modelId="{BE5194AE-3C41-4807-AC87-A05F5D5FFE1B}" type="sibTrans" cxnId="{5E89FA36-538E-44D2-B429-55C303CCBB4A}">
      <dgm:prSet/>
      <dgm:spPr/>
      <dgm:t>
        <a:bodyPr/>
        <a:lstStyle/>
        <a:p>
          <a:endParaRPr lang="en-US"/>
        </a:p>
      </dgm:t>
    </dgm:pt>
    <dgm:pt modelId="{AA63D211-78C8-4697-AD3C-CA539B5FF62E}">
      <dgm:prSet phldrT="[Text]"/>
      <dgm:spPr/>
      <dgm:t>
        <a:bodyPr/>
        <a:lstStyle/>
        <a:p>
          <a:r>
            <a:rPr lang="en-US" dirty="0" smtClean="0"/>
            <a:t>Attribute </a:t>
          </a:r>
          <a:endParaRPr lang="en-US" dirty="0"/>
        </a:p>
      </dgm:t>
    </dgm:pt>
    <dgm:pt modelId="{979DFA7A-855B-4073-A21D-9FD41D536A46}" type="parTrans" cxnId="{D31068E1-C7A0-47C7-8780-E2B6DD50D87A}">
      <dgm:prSet/>
      <dgm:spPr/>
      <dgm:t>
        <a:bodyPr/>
        <a:lstStyle/>
        <a:p>
          <a:endParaRPr lang="en-US"/>
        </a:p>
      </dgm:t>
    </dgm:pt>
    <dgm:pt modelId="{31BD2922-7F8B-4D78-B6B9-18A7FF4721A7}" type="sibTrans" cxnId="{D31068E1-C7A0-47C7-8780-E2B6DD50D87A}">
      <dgm:prSet/>
      <dgm:spPr/>
      <dgm:t>
        <a:bodyPr/>
        <a:lstStyle/>
        <a:p>
          <a:endParaRPr lang="en-US"/>
        </a:p>
      </dgm:t>
    </dgm:pt>
    <dgm:pt modelId="{C3BC0E44-C804-43A1-BC59-3659DFD9E2B1}">
      <dgm:prSet phldrT="[Text]"/>
      <dgm:spPr/>
      <dgm:t>
        <a:bodyPr/>
        <a:lstStyle/>
        <a:p>
          <a:r>
            <a:rPr lang="en-US" dirty="0" smtClean="0"/>
            <a:t>Property</a:t>
          </a:r>
          <a:endParaRPr lang="en-US" dirty="0"/>
        </a:p>
      </dgm:t>
    </dgm:pt>
    <dgm:pt modelId="{FBA086A5-0713-41BB-B8E9-58553AADC755}" type="parTrans" cxnId="{DA3C8E03-1A90-4F23-849F-0FF7C1E06E08}">
      <dgm:prSet/>
      <dgm:spPr/>
      <dgm:t>
        <a:bodyPr/>
        <a:lstStyle/>
        <a:p>
          <a:endParaRPr lang="en-US"/>
        </a:p>
      </dgm:t>
    </dgm:pt>
    <dgm:pt modelId="{94AC6C99-5282-493C-A4B3-7BD3A8029FD9}" type="sibTrans" cxnId="{DA3C8E03-1A90-4F23-849F-0FF7C1E06E08}">
      <dgm:prSet/>
      <dgm:spPr/>
      <dgm:t>
        <a:bodyPr/>
        <a:lstStyle/>
        <a:p>
          <a:endParaRPr lang="en-US"/>
        </a:p>
      </dgm:t>
    </dgm:pt>
    <dgm:pt modelId="{85F9940D-5CA9-492E-8B96-B7EEE5045B37}">
      <dgm:prSet phldrT="[Text]"/>
      <dgm:spPr/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B6307994-6B14-4FD1-9B72-2CF00A340DC6}" type="parTrans" cxnId="{5E0EE59E-E907-495C-A36A-1512E7076ED2}">
      <dgm:prSet/>
      <dgm:spPr/>
      <dgm:t>
        <a:bodyPr/>
        <a:lstStyle/>
        <a:p>
          <a:endParaRPr lang="en-US"/>
        </a:p>
      </dgm:t>
    </dgm:pt>
    <dgm:pt modelId="{EEC4433F-6436-4E3E-8899-4E795C3A1203}" type="sibTrans" cxnId="{5E0EE59E-E907-495C-A36A-1512E7076ED2}">
      <dgm:prSet/>
      <dgm:spPr/>
      <dgm:t>
        <a:bodyPr/>
        <a:lstStyle/>
        <a:p>
          <a:endParaRPr lang="en-US"/>
        </a:p>
      </dgm:t>
    </dgm:pt>
    <dgm:pt modelId="{6BA6F436-031E-4267-9651-E059BA076D81}">
      <dgm:prSet phldrT="[Text]"/>
      <dgm:spPr/>
      <dgm:t>
        <a:bodyPr/>
        <a:lstStyle/>
        <a:p>
          <a:r>
            <a:rPr lang="en-US" dirty="0" smtClean="0"/>
            <a:t>Class </a:t>
          </a:r>
          <a:endParaRPr lang="en-US" dirty="0"/>
        </a:p>
      </dgm:t>
    </dgm:pt>
    <dgm:pt modelId="{B767B899-91FB-43F6-B84D-E99E8CDFE9E3}" type="parTrans" cxnId="{7344A534-1AF0-474A-95F9-12B2B33E854A}">
      <dgm:prSet/>
      <dgm:spPr/>
      <dgm:t>
        <a:bodyPr/>
        <a:lstStyle/>
        <a:p>
          <a:endParaRPr lang="en-US"/>
        </a:p>
      </dgm:t>
    </dgm:pt>
    <dgm:pt modelId="{8B6E9140-6190-49F3-B6A4-8D06B9935FC0}" type="sibTrans" cxnId="{7344A534-1AF0-474A-95F9-12B2B33E854A}">
      <dgm:prSet/>
      <dgm:spPr/>
      <dgm:t>
        <a:bodyPr/>
        <a:lstStyle/>
        <a:p>
          <a:endParaRPr lang="en-US"/>
        </a:p>
      </dgm:t>
    </dgm:pt>
    <dgm:pt modelId="{DE8F212B-29CC-4607-A7B9-286B9A3FDFE8}">
      <dgm:prSet phldrT="[Text]"/>
      <dgm:spPr/>
      <dgm:t>
        <a:bodyPr/>
        <a:lstStyle/>
        <a:p>
          <a:r>
            <a:rPr lang="en-US" dirty="0" smtClean="0"/>
            <a:t>Id</a:t>
          </a:r>
          <a:endParaRPr lang="en-US" dirty="0"/>
        </a:p>
      </dgm:t>
    </dgm:pt>
    <dgm:pt modelId="{8D28B92B-E1A1-4EE9-B41B-A3D6F5D85827}" type="parTrans" cxnId="{EC1CB0D1-471B-4C77-AF35-EA9F6F39E547}">
      <dgm:prSet/>
      <dgm:spPr/>
      <dgm:t>
        <a:bodyPr/>
        <a:lstStyle/>
        <a:p>
          <a:endParaRPr lang="en-US"/>
        </a:p>
      </dgm:t>
    </dgm:pt>
    <dgm:pt modelId="{F88D04D8-5180-408A-BAF4-D6425A3CD5B1}" type="sibTrans" cxnId="{EC1CB0D1-471B-4C77-AF35-EA9F6F39E547}">
      <dgm:prSet/>
      <dgm:spPr/>
      <dgm:t>
        <a:bodyPr/>
        <a:lstStyle/>
        <a:p>
          <a:endParaRPr lang="en-US"/>
        </a:p>
      </dgm:t>
    </dgm:pt>
    <dgm:pt modelId="{A0930C0F-81CB-4A89-B9E5-5BE6D7B50D5A}">
      <dgm:prSet phldrT="[Text]"/>
      <dgm:spPr/>
      <dgm:t>
        <a:bodyPr/>
        <a:lstStyle/>
        <a:p>
          <a:r>
            <a:rPr lang="en-US" dirty="0" smtClean="0"/>
            <a:t>Tag </a:t>
          </a:r>
          <a:endParaRPr lang="en-US" dirty="0"/>
        </a:p>
      </dgm:t>
    </dgm:pt>
    <dgm:pt modelId="{CE4E3C4A-7D32-448B-BE54-E15681A345F2}" type="parTrans" cxnId="{23850E89-C32A-4DFC-BC3B-6596D94EA2E1}">
      <dgm:prSet/>
      <dgm:spPr/>
      <dgm:t>
        <a:bodyPr/>
        <a:lstStyle/>
        <a:p>
          <a:endParaRPr lang="en-US"/>
        </a:p>
      </dgm:t>
    </dgm:pt>
    <dgm:pt modelId="{90F76248-29A5-40B7-AE22-51B165D8187C}" type="sibTrans" cxnId="{23850E89-C32A-4DFC-BC3B-6596D94EA2E1}">
      <dgm:prSet/>
      <dgm:spPr/>
      <dgm:t>
        <a:bodyPr/>
        <a:lstStyle/>
        <a:p>
          <a:endParaRPr lang="en-US"/>
        </a:p>
      </dgm:t>
    </dgm:pt>
    <dgm:pt modelId="{4A360C40-0295-4586-9068-9D0EE1E7C2DF}">
      <dgm:prSet phldrT="[Text]"/>
      <dgm:spPr/>
      <dgm:t>
        <a:bodyPr/>
        <a:lstStyle/>
        <a:p>
          <a:r>
            <a:rPr lang="en-US" dirty="0" smtClean="0"/>
            <a:t>h1, p</a:t>
          </a:r>
          <a:endParaRPr lang="en-US" dirty="0"/>
        </a:p>
      </dgm:t>
    </dgm:pt>
    <dgm:pt modelId="{BC1FE6CF-09D4-4AB4-A47C-3B657A692E92}" type="parTrans" cxnId="{EB034EED-1352-46C0-A66E-C768CFE209CE}">
      <dgm:prSet/>
      <dgm:spPr/>
      <dgm:t>
        <a:bodyPr/>
        <a:lstStyle/>
        <a:p>
          <a:endParaRPr lang="en-US"/>
        </a:p>
      </dgm:t>
    </dgm:pt>
    <dgm:pt modelId="{942C6D2F-4042-4233-A29F-71DACAA11468}" type="sibTrans" cxnId="{EB034EED-1352-46C0-A66E-C768CFE209CE}">
      <dgm:prSet/>
      <dgm:spPr/>
      <dgm:t>
        <a:bodyPr/>
        <a:lstStyle/>
        <a:p>
          <a:endParaRPr lang="en-US"/>
        </a:p>
      </dgm:t>
    </dgm:pt>
    <dgm:pt modelId="{59EC1C1F-CB5B-4233-8C7C-3B7E152E9056}">
      <dgm:prSet phldrT="[Text]"/>
      <dgm:spPr/>
      <dgm:t>
        <a:bodyPr/>
        <a:lstStyle/>
        <a:p>
          <a:r>
            <a:rPr lang="en-US" dirty="0" smtClean="0"/>
            <a:t>color</a:t>
          </a:r>
          <a:endParaRPr lang="en-US" dirty="0"/>
        </a:p>
      </dgm:t>
    </dgm:pt>
    <dgm:pt modelId="{179271B5-6D82-4A66-9929-C2F8DDC09DF6}" type="parTrans" cxnId="{8A691556-A22E-4D23-A774-4E477ACD28B2}">
      <dgm:prSet/>
      <dgm:spPr/>
      <dgm:t>
        <a:bodyPr/>
        <a:lstStyle/>
        <a:p>
          <a:endParaRPr lang="en-US"/>
        </a:p>
      </dgm:t>
    </dgm:pt>
    <dgm:pt modelId="{173A21BE-6278-4FA3-858B-1482FF87D442}" type="sibTrans" cxnId="{8A691556-A22E-4D23-A774-4E477ACD28B2}">
      <dgm:prSet/>
      <dgm:spPr/>
      <dgm:t>
        <a:bodyPr/>
        <a:lstStyle/>
        <a:p>
          <a:endParaRPr lang="en-US"/>
        </a:p>
      </dgm:t>
    </dgm:pt>
    <dgm:pt modelId="{CB6D4D32-E3C5-4A78-A3F5-A02F23C683C9}">
      <dgm:prSet phldrT="[Text]"/>
      <dgm:spPr/>
      <dgm:t>
        <a:bodyPr/>
        <a:lstStyle/>
        <a:p>
          <a:r>
            <a:rPr lang="en-US" dirty="0" smtClean="0"/>
            <a:t>#</a:t>
          </a:r>
          <a:r>
            <a:rPr lang="en-US" dirty="0" err="1" smtClean="0"/>
            <a:t>fff</a:t>
          </a:r>
          <a:endParaRPr lang="en-US" dirty="0"/>
        </a:p>
      </dgm:t>
    </dgm:pt>
    <dgm:pt modelId="{42670B3D-8B5E-4158-9D91-FCEB6A9F4A2C}" type="parTrans" cxnId="{D5D57E5F-E056-4F30-96AD-5E2A75D7FBD2}">
      <dgm:prSet/>
      <dgm:spPr/>
      <dgm:t>
        <a:bodyPr/>
        <a:lstStyle/>
        <a:p>
          <a:endParaRPr lang="en-US"/>
        </a:p>
      </dgm:t>
    </dgm:pt>
    <dgm:pt modelId="{D3A847B6-480A-48A7-870F-5AA15B8FD8CE}" type="sibTrans" cxnId="{D5D57E5F-E056-4F30-96AD-5E2A75D7FBD2}">
      <dgm:prSet/>
      <dgm:spPr/>
      <dgm:t>
        <a:bodyPr/>
        <a:lstStyle/>
        <a:p>
          <a:endParaRPr lang="en-US"/>
        </a:p>
      </dgm:t>
    </dgm:pt>
    <dgm:pt modelId="{3FED7082-6D40-4206-BC92-07C6B49D68B7}">
      <dgm:prSet phldrT="[Text]"/>
      <dgm:spPr/>
      <dgm:t>
        <a:bodyPr/>
        <a:lstStyle/>
        <a:p>
          <a:r>
            <a:rPr lang="en-US" dirty="0" smtClean="0"/>
            <a:t>Class </a:t>
          </a:r>
          <a:endParaRPr lang="en-US" dirty="0"/>
        </a:p>
      </dgm:t>
    </dgm:pt>
    <dgm:pt modelId="{1693A216-B926-4981-962A-036599D2FBFD}" type="parTrans" cxnId="{BD6E5831-85C6-4EDC-B17E-1BCCA6F78259}">
      <dgm:prSet/>
      <dgm:spPr/>
      <dgm:t>
        <a:bodyPr/>
        <a:lstStyle/>
        <a:p>
          <a:endParaRPr lang="en-US"/>
        </a:p>
      </dgm:t>
    </dgm:pt>
    <dgm:pt modelId="{061C9230-9A1F-491A-896D-93C27CE3EE3D}" type="sibTrans" cxnId="{BD6E5831-85C6-4EDC-B17E-1BCCA6F78259}">
      <dgm:prSet/>
      <dgm:spPr/>
      <dgm:t>
        <a:bodyPr/>
        <a:lstStyle/>
        <a:p>
          <a:endParaRPr lang="en-US"/>
        </a:p>
      </dgm:t>
    </dgm:pt>
    <dgm:pt modelId="{BD41282A-F207-4FB9-A370-E72A3BC02175}">
      <dgm:prSet phldrT="[Text]"/>
      <dgm:spPr/>
      <dgm:t>
        <a:bodyPr/>
        <a:lstStyle/>
        <a:p>
          <a:r>
            <a:rPr lang="en-US" dirty="0" smtClean="0"/>
            <a:t>Text, Date, </a:t>
          </a:r>
          <a:endParaRPr lang="en-US" dirty="0"/>
        </a:p>
      </dgm:t>
    </dgm:pt>
    <dgm:pt modelId="{614B088A-85AD-48E8-9CBD-EBA19C2F60D8}" type="parTrans" cxnId="{1D7770DB-7042-4AB1-8DB6-8505391995EC}">
      <dgm:prSet/>
      <dgm:spPr/>
      <dgm:t>
        <a:bodyPr/>
        <a:lstStyle/>
        <a:p>
          <a:endParaRPr lang="en-US"/>
        </a:p>
      </dgm:t>
    </dgm:pt>
    <dgm:pt modelId="{A6D70291-A2B8-4553-BEBE-4D380C8C766E}" type="sibTrans" cxnId="{1D7770DB-7042-4AB1-8DB6-8505391995EC}">
      <dgm:prSet/>
      <dgm:spPr/>
      <dgm:t>
        <a:bodyPr/>
        <a:lstStyle/>
        <a:p>
          <a:endParaRPr lang="en-US"/>
        </a:p>
      </dgm:t>
    </dgm:pt>
    <dgm:pt modelId="{936AE605-39E3-44A6-B76A-29EA3B234F6C}">
      <dgm:prSet phldrT="[Text]"/>
      <dgm:spPr/>
      <dgm:t>
        <a:bodyPr/>
        <a:lstStyle/>
        <a:p>
          <a:r>
            <a:rPr lang="en-US" dirty="0" smtClean="0"/>
            <a:t>unique</a:t>
          </a:r>
          <a:endParaRPr lang="en-US" dirty="0"/>
        </a:p>
      </dgm:t>
    </dgm:pt>
    <dgm:pt modelId="{84394482-051B-40DC-BE9D-371E679E202D}" type="parTrans" cxnId="{066567FE-09DA-4398-A173-134BFE92EC1D}">
      <dgm:prSet/>
      <dgm:spPr/>
      <dgm:t>
        <a:bodyPr/>
        <a:lstStyle/>
        <a:p>
          <a:endParaRPr lang="en-US"/>
        </a:p>
      </dgm:t>
    </dgm:pt>
    <dgm:pt modelId="{2134D41D-1F54-4D07-971E-E332A88B8F32}" type="sibTrans" cxnId="{066567FE-09DA-4398-A173-134BFE92EC1D}">
      <dgm:prSet/>
      <dgm:spPr/>
      <dgm:t>
        <a:bodyPr/>
        <a:lstStyle/>
        <a:p>
          <a:endParaRPr lang="en-US"/>
        </a:p>
      </dgm:t>
    </dgm:pt>
    <dgm:pt modelId="{343F46F6-20F6-454E-AA1F-7DDB46A32A6D}">
      <dgm:prSet phldrT="[Text]"/>
      <dgm:spPr/>
      <dgm:t>
        <a:bodyPr/>
        <a:lstStyle/>
        <a:p>
          <a:r>
            <a:rPr lang="en-US" dirty="0" smtClean="0"/>
            <a:t>unique</a:t>
          </a:r>
          <a:endParaRPr lang="en-US" dirty="0"/>
        </a:p>
      </dgm:t>
    </dgm:pt>
    <dgm:pt modelId="{C0A06957-6A44-4849-B2C3-A0F760D0103E}" type="parTrans" cxnId="{85F00BB6-F2E7-4348-BE36-6ACBF0296B4A}">
      <dgm:prSet/>
      <dgm:spPr/>
      <dgm:t>
        <a:bodyPr/>
        <a:lstStyle/>
        <a:p>
          <a:endParaRPr lang="en-US"/>
        </a:p>
      </dgm:t>
    </dgm:pt>
    <dgm:pt modelId="{B69E5717-DB13-44F1-A794-5E14F447BE3C}" type="sibTrans" cxnId="{85F00BB6-F2E7-4348-BE36-6ACBF0296B4A}">
      <dgm:prSet/>
      <dgm:spPr/>
      <dgm:t>
        <a:bodyPr/>
        <a:lstStyle/>
        <a:p>
          <a:endParaRPr lang="en-US"/>
        </a:p>
      </dgm:t>
    </dgm:pt>
    <dgm:pt modelId="{A87F8C69-851A-4D41-9F59-31C4C78B5079}">
      <dgm:prSet phldrT="[Text]"/>
      <dgm:spPr/>
      <dgm:t>
        <a:bodyPr/>
        <a:lstStyle/>
        <a:p>
          <a:r>
            <a:rPr lang="en-US" dirty="0" smtClean="0"/>
            <a:t>Button, Input</a:t>
          </a:r>
          <a:endParaRPr lang="en-US" dirty="0"/>
        </a:p>
      </dgm:t>
    </dgm:pt>
    <dgm:pt modelId="{E28ECB5A-928C-4033-88AE-21671A3B168D}" type="parTrans" cxnId="{A1AFAED0-629C-40BB-963B-DBB04466E26C}">
      <dgm:prSet/>
      <dgm:spPr/>
      <dgm:t>
        <a:bodyPr/>
        <a:lstStyle/>
        <a:p>
          <a:endParaRPr lang="en-US"/>
        </a:p>
      </dgm:t>
    </dgm:pt>
    <dgm:pt modelId="{DBF983E4-E4CD-4B38-B3BB-3BA03A8DB0CF}" type="sibTrans" cxnId="{A1AFAED0-629C-40BB-963B-DBB04466E26C}">
      <dgm:prSet/>
      <dgm:spPr/>
      <dgm:t>
        <a:bodyPr/>
        <a:lstStyle/>
        <a:p>
          <a:endParaRPr lang="en-US"/>
        </a:p>
      </dgm:t>
    </dgm:pt>
    <dgm:pt modelId="{05B6DB4E-D1DA-4305-BADB-01D3B39BF97E}" type="pres">
      <dgm:prSet presAssocID="{95259A5B-69A3-42E1-9F23-CD5DE4CF9E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6EA3CB-2BFF-4D1E-911C-03CFF8A3504B}" type="pres">
      <dgm:prSet presAssocID="{E946A9F5-03BC-416E-878F-130F6781A987}" presName="root1" presStyleCnt="0"/>
      <dgm:spPr/>
    </dgm:pt>
    <dgm:pt modelId="{6C53D7BB-CB65-4385-A455-A8FBBFA4D590}" type="pres">
      <dgm:prSet presAssocID="{E946A9F5-03BC-416E-878F-130F6781A98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3924A2-F778-445C-8606-843984C1808E}" type="pres">
      <dgm:prSet presAssocID="{E946A9F5-03BC-416E-878F-130F6781A987}" presName="level2hierChild" presStyleCnt="0"/>
      <dgm:spPr/>
    </dgm:pt>
    <dgm:pt modelId="{B1B62B5B-A4E6-41A4-84A8-ECD13BCB169F}" type="pres">
      <dgm:prSet presAssocID="{73A0E5D4-C64B-4EB7-8125-BC607E7C29D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2315927-8218-4E33-8D48-687ADF05974D}" type="pres">
      <dgm:prSet presAssocID="{73A0E5D4-C64B-4EB7-8125-BC607E7C29D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4D699F9-99FE-4208-AA5C-9F10C06CD767}" type="pres">
      <dgm:prSet presAssocID="{0B04AB24-9CC9-4F5E-8063-A31D24B85E9A}" presName="root2" presStyleCnt="0"/>
      <dgm:spPr/>
    </dgm:pt>
    <dgm:pt modelId="{A9203D95-4AD3-4606-841E-C86E89A5F1DF}" type="pres">
      <dgm:prSet presAssocID="{0B04AB24-9CC9-4F5E-8063-A31D24B85E9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E86179-071F-4273-B3E9-C50DB0EC3EBD}" type="pres">
      <dgm:prSet presAssocID="{0B04AB24-9CC9-4F5E-8063-A31D24B85E9A}" presName="level3hierChild" presStyleCnt="0"/>
      <dgm:spPr/>
    </dgm:pt>
    <dgm:pt modelId="{812086A6-02AB-455A-978B-5E27E16EFFFC}" type="pres">
      <dgm:prSet presAssocID="{E2D1B1D6-0167-49FB-A332-8BF712FFDC1E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29FAE58D-664D-420D-9000-0428B8E41FF5}" type="pres">
      <dgm:prSet presAssocID="{E2D1B1D6-0167-49FB-A332-8BF712FFDC1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DDA0AC1-EC96-423C-A880-0A418D976277}" type="pres">
      <dgm:prSet presAssocID="{81F56CB0-3AF7-4CF2-B209-770930E5E641}" presName="root2" presStyleCnt="0"/>
      <dgm:spPr/>
    </dgm:pt>
    <dgm:pt modelId="{521D11E2-53BA-4CB8-86C2-AFF6FDF358DF}" type="pres">
      <dgm:prSet presAssocID="{81F56CB0-3AF7-4CF2-B209-770930E5E641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5DF472-38A6-4F81-8EA5-805700C79217}" type="pres">
      <dgm:prSet presAssocID="{81F56CB0-3AF7-4CF2-B209-770930E5E641}" presName="level3hierChild" presStyleCnt="0"/>
      <dgm:spPr/>
    </dgm:pt>
    <dgm:pt modelId="{02C250E1-2CFF-4450-ABED-520A1F719E96}" type="pres">
      <dgm:prSet presAssocID="{BC1FE6CF-09D4-4AB4-A47C-3B657A692E92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C1CF8512-7263-48CC-AFDD-431E2E58D7D5}" type="pres">
      <dgm:prSet presAssocID="{BC1FE6CF-09D4-4AB4-A47C-3B657A692E92}" presName="connTx" presStyleLbl="parChTrans1D4" presStyleIdx="0" presStyleCnt="8"/>
      <dgm:spPr/>
      <dgm:t>
        <a:bodyPr/>
        <a:lstStyle/>
        <a:p>
          <a:endParaRPr lang="en-US"/>
        </a:p>
      </dgm:t>
    </dgm:pt>
    <dgm:pt modelId="{BDAEC357-8E17-43BA-99F5-0AE26221DA71}" type="pres">
      <dgm:prSet presAssocID="{4A360C40-0295-4586-9068-9D0EE1E7C2DF}" presName="root2" presStyleCnt="0"/>
      <dgm:spPr/>
    </dgm:pt>
    <dgm:pt modelId="{75606F78-9824-4570-8523-F3250F41BC2D}" type="pres">
      <dgm:prSet presAssocID="{4A360C40-0295-4586-9068-9D0EE1E7C2DF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427CD-06FE-402C-8490-1695F9FB67B6}" type="pres">
      <dgm:prSet presAssocID="{4A360C40-0295-4586-9068-9D0EE1E7C2DF}" presName="level3hierChild" presStyleCnt="0"/>
      <dgm:spPr/>
    </dgm:pt>
    <dgm:pt modelId="{CC81ABC0-FBF5-428D-A17C-E8D6EB0B4045}" type="pres">
      <dgm:prSet presAssocID="{FBA086A5-0713-41BB-B8E9-58553AADC755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6F33CB45-CC47-44A4-84AF-9E3685077ABE}" type="pres">
      <dgm:prSet presAssocID="{FBA086A5-0713-41BB-B8E9-58553AADC755}" presName="connTx" presStyleLbl="parChTrans1D3" presStyleIdx="1" presStyleCnt="8"/>
      <dgm:spPr/>
      <dgm:t>
        <a:bodyPr/>
        <a:lstStyle/>
        <a:p>
          <a:endParaRPr lang="en-US"/>
        </a:p>
      </dgm:t>
    </dgm:pt>
    <dgm:pt modelId="{F03656C3-F14A-47CA-80A6-B96E0D70E3C4}" type="pres">
      <dgm:prSet presAssocID="{C3BC0E44-C804-43A1-BC59-3659DFD9E2B1}" presName="root2" presStyleCnt="0"/>
      <dgm:spPr/>
    </dgm:pt>
    <dgm:pt modelId="{321B8288-0DA5-4B2F-9FE1-92C78979C0AE}" type="pres">
      <dgm:prSet presAssocID="{C3BC0E44-C804-43A1-BC59-3659DFD9E2B1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07897D-165D-43DB-BAFA-434C0ADCFF0F}" type="pres">
      <dgm:prSet presAssocID="{C3BC0E44-C804-43A1-BC59-3659DFD9E2B1}" presName="level3hierChild" presStyleCnt="0"/>
      <dgm:spPr/>
    </dgm:pt>
    <dgm:pt modelId="{1A5505AA-F3AE-47F0-978A-E1250E59F1E1}" type="pres">
      <dgm:prSet presAssocID="{179271B5-6D82-4A66-9929-C2F8DDC09DF6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B413F90D-E938-43B7-9003-8F9BCAA777D2}" type="pres">
      <dgm:prSet presAssocID="{179271B5-6D82-4A66-9929-C2F8DDC09DF6}" presName="connTx" presStyleLbl="parChTrans1D4" presStyleIdx="1" presStyleCnt="8"/>
      <dgm:spPr/>
      <dgm:t>
        <a:bodyPr/>
        <a:lstStyle/>
        <a:p>
          <a:endParaRPr lang="en-US"/>
        </a:p>
      </dgm:t>
    </dgm:pt>
    <dgm:pt modelId="{7D2733AD-41E1-493C-A7D1-A669CAA42270}" type="pres">
      <dgm:prSet presAssocID="{59EC1C1F-CB5B-4233-8C7C-3B7E152E9056}" presName="root2" presStyleCnt="0"/>
      <dgm:spPr/>
    </dgm:pt>
    <dgm:pt modelId="{20D38780-D8A5-447B-B080-1551D454BAFE}" type="pres">
      <dgm:prSet presAssocID="{59EC1C1F-CB5B-4233-8C7C-3B7E152E9056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71BF85-28E5-4DAA-B50E-5A90A0E7542F}" type="pres">
      <dgm:prSet presAssocID="{59EC1C1F-CB5B-4233-8C7C-3B7E152E9056}" presName="level3hierChild" presStyleCnt="0"/>
      <dgm:spPr/>
    </dgm:pt>
    <dgm:pt modelId="{BA29B647-E0FF-4353-9EAE-1D74DDAB0807}" type="pres">
      <dgm:prSet presAssocID="{DC027137-43A3-4CDC-82B6-45478A0832AC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EE16F070-6DA7-4DA4-9CC6-5D76483D9420}" type="pres">
      <dgm:prSet presAssocID="{DC027137-43A3-4CDC-82B6-45478A0832AC}" presName="connTx" presStyleLbl="parChTrans1D3" presStyleIdx="2" presStyleCnt="8"/>
      <dgm:spPr/>
      <dgm:t>
        <a:bodyPr/>
        <a:lstStyle/>
        <a:p>
          <a:endParaRPr lang="en-US"/>
        </a:p>
      </dgm:t>
    </dgm:pt>
    <dgm:pt modelId="{C526BC5A-2A82-4C4A-9BC8-800A5E4948C0}" type="pres">
      <dgm:prSet presAssocID="{732DEF96-B3E2-4491-A909-604EFEC960A3}" presName="root2" presStyleCnt="0"/>
      <dgm:spPr/>
    </dgm:pt>
    <dgm:pt modelId="{F43AF320-F1D9-40EB-97D7-D3F609394B76}" type="pres">
      <dgm:prSet presAssocID="{732DEF96-B3E2-4491-A909-604EFEC960A3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EFFF0-CA59-467E-930D-42B7634E9FC2}" type="pres">
      <dgm:prSet presAssocID="{732DEF96-B3E2-4491-A909-604EFEC960A3}" presName="level3hierChild" presStyleCnt="0"/>
      <dgm:spPr/>
    </dgm:pt>
    <dgm:pt modelId="{78597DEA-988E-4518-9A28-DC2103B590B0}" type="pres">
      <dgm:prSet presAssocID="{42670B3D-8B5E-4158-9D91-FCEB6A9F4A2C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0BA354B9-1E1F-4361-AE15-6BD485E9BEC9}" type="pres">
      <dgm:prSet presAssocID="{42670B3D-8B5E-4158-9D91-FCEB6A9F4A2C}" presName="connTx" presStyleLbl="parChTrans1D4" presStyleIdx="2" presStyleCnt="8"/>
      <dgm:spPr/>
      <dgm:t>
        <a:bodyPr/>
        <a:lstStyle/>
        <a:p>
          <a:endParaRPr lang="en-US"/>
        </a:p>
      </dgm:t>
    </dgm:pt>
    <dgm:pt modelId="{3E9A88E3-5825-486D-8226-A74AFA2DC3EE}" type="pres">
      <dgm:prSet presAssocID="{CB6D4D32-E3C5-4A78-A3F5-A02F23C683C9}" presName="root2" presStyleCnt="0"/>
      <dgm:spPr/>
    </dgm:pt>
    <dgm:pt modelId="{43DD25FE-322C-4A94-BDEA-22B8200BD562}" type="pres">
      <dgm:prSet presAssocID="{CB6D4D32-E3C5-4A78-A3F5-A02F23C683C9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FEB2D-B342-4059-9F9C-3260D67A6674}" type="pres">
      <dgm:prSet presAssocID="{CB6D4D32-E3C5-4A78-A3F5-A02F23C683C9}" presName="level3hierChild" presStyleCnt="0"/>
      <dgm:spPr/>
    </dgm:pt>
    <dgm:pt modelId="{01200F40-5BDE-451F-A2A0-95CC6618E814}" type="pres">
      <dgm:prSet presAssocID="{E58F231B-86F1-4DB4-BB4E-DA0EE8D8950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C43F687-25AE-420A-9797-267133C925E1}" type="pres">
      <dgm:prSet presAssocID="{E58F231B-86F1-4DB4-BB4E-DA0EE8D8950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3AFBD78-8824-42B1-86A2-AE80D7845FEE}" type="pres">
      <dgm:prSet presAssocID="{75FEB996-C825-47A3-9642-2181002535B4}" presName="root2" presStyleCnt="0"/>
      <dgm:spPr/>
    </dgm:pt>
    <dgm:pt modelId="{B631054D-0A7B-4E66-8DF3-B272E5EA9214}" type="pres">
      <dgm:prSet presAssocID="{75FEB996-C825-47A3-9642-2181002535B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6C7B64-5C53-4296-9DD5-08E44391D62E}" type="pres">
      <dgm:prSet presAssocID="{75FEB996-C825-47A3-9642-2181002535B4}" presName="level3hierChild" presStyleCnt="0"/>
      <dgm:spPr/>
    </dgm:pt>
    <dgm:pt modelId="{66174B7D-105F-4695-8C9F-2AF59567BAFB}" type="pres">
      <dgm:prSet presAssocID="{979DFA7A-855B-4073-A21D-9FD41D536A46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C48ABB45-25A8-43E8-8B50-F5DB33DB86BA}" type="pres">
      <dgm:prSet presAssocID="{979DFA7A-855B-4073-A21D-9FD41D536A46}" presName="connTx" presStyleLbl="parChTrans1D3" presStyleIdx="3" presStyleCnt="8"/>
      <dgm:spPr/>
      <dgm:t>
        <a:bodyPr/>
        <a:lstStyle/>
        <a:p>
          <a:endParaRPr lang="en-US"/>
        </a:p>
      </dgm:t>
    </dgm:pt>
    <dgm:pt modelId="{A521EB3A-0A51-4868-B9E6-7192989B069D}" type="pres">
      <dgm:prSet presAssocID="{AA63D211-78C8-4697-AD3C-CA539B5FF62E}" presName="root2" presStyleCnt="0"/>
      <dgm:spPr/>
    </dgm:pt>
    <dgm:pt modelId="{DEEF691E-92E2-438C-8345-6A1D27DF3F69}" type="pres">
      <dgm:prSet presAssocID="{AA63D211-78C8-4697-AD3C-CA539B5FF62E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56A4B-1C67-4FC3-92AF-F9DEEF06B3D9}" type="pres">
      <dgm:prSet presAssocID="{AA63D211-78C8-4697-AD3C-CA539B5FF62E}" presName="level3hierChild" presStyleCnt="0"/>
      <dgm:spPr/>
    </dgm:pt>
    <dgm:pt modelId="{CDD3C287-B993-4FAE-AC4F-1299CA50E849}" type="pres">
      <dgm:prSet presAssocID="{1693A216-B926-4981-962A-036599D2FBFD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EF576FF3-63AD-4000-B17E-5BC14BBAA4F0}" type="pres">
      <dgm:prSet presAssocID="{1693A216-B926-4981-962A-036599D2FBFD}" presName="connTx" presStyleLbl="parChTrans1D4" presStyleIdx="3" presStyleCnt="8"/>
      <dgm:spPr/>
      <dgm:t>
        <a:bodyPr/>
        <a:lstStyle/>
        <a:p>
          <a:endParaRPr lang="en-US"/>
        </a:p>
      </dgm:t>
    </dgm:pt>
    <dgm:pt modelId="{0D9EFD05-9279-40D7-9138-DFB6C2A0357B}" type="pres">
      <dgm:prSet presAssocID="{3FED7082-6D40-4206-BC92-07C6B49D68B7}" presName="root2" presStyleCnt="0"/>
      <dgm:spPr/>
    </dgm:pt>
    <dgm:pt modelId="{054D50A6-6442-4E85-BE52-D2FC9E09ABC5}" type="pres">
      <dgm:prSet presAssocID="{3FED7082-6D40-4206-BC92-07C6B49D68B7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4F344-B494-45E8-A728-EA9EACD43D3A}" type="pres">
      <dgm:prSet presAssocID="{3FED7082-6D40-4206-BC92-07C6B49D68B7}" presName="level3hierChild" presStyleCnt="0"/>
      <dgm:spPr/>
    </dgm:pt>
    <dgm:pt modelId="{EF96F4EF-4A20-4DC1-BF75-B1FEF751C305}" type="pres">
      <dgm:prSet presAssocID="{B6307994-6B14-4FD1-9B72-2CF00A340DC6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5CCC575C-35DD-46EA-BE1B-6C1F9580611F}" type="pres">
      <dgm:prSet presAssocID="{B6307994-6B14-4FD1-9B72-2CF00A340DC6}" presName="connTx" presStyleLbl="parChTrans1D3" presStyleIdx="4" presStyleCnt="8"/>
      <dgm:spPr/>
      <dgm:t>
        <a:bodyPr/>
        <a:lstStyle/>
        <a:p>
          <a:endParaRPr lang="en-US"/>
        </a:p>
      </dgm:t>
    </dgm:pt>
    <dgm:pt modelId="{F622F74C-0876-4A54-B482-4E9814856E4F}" type="pres">
      <dgm:prSet presAssocID="{85F9940D-5CA9-492E-8B96-B7EEE5045B37}" presName="root2" presStyleCnt="0"/>
      <dgm:spPr/>
    </dgm:pt>
    <dgm:pt modelId="{AA8A2FD3-3EC8-46DA-81EA-59333EA3D34C}" type="pres">
      <dgm:prSet presAssocID="{85F9940D-5CA9-492E-8B96-B7EEE5045B37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B5E43D-50AC-45A7-B9C7-CB9C91A54A9A}" type="pres">
      <dgm:prSet presAssocID="{85F9940D-5CA9-492E-8B96-B7EEE5045B37}" presName="level3hierChild" presStyleCnt="0"/>
      <dgm:spPr/>
    </dgm:pt>
    <dgm:pt modelId="{356DCAFE-0F53-45AC-BD38-8B78327D0DE2}" type="pres">
      <dgm:prSet presAssocID="{614B088A-85AD-48E8-9CBD-EBA19C2F60D8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41270746-2A81-447D-803D-0D3E13C61390}" type="pres">
      <dgm:prSet presAssocID="{614B088A-85AD-48E8-9CBD-EBA19C2F60D8}" presName="connTx" presStyleLbl="parChTrans1D4" presStyleIdx="4" presStyleCnt="8"/>
      <dgm:spPr/>
      <dgm:t>
        <a:bodyPr/>
        <a:lstStyle/>
        <a:p>
          <a:endParaRPr lang="en-US"/>
        </a:p>
      </dgm:t>
    </dgm:pt>
    <dgm:pt modelId="{BABFEE47-3E06-49B2-A683-8CD4D45951E9}" type="pres">
      <dgm:prSet presAssocID="{BD41282A-F207-4FB9-A370-E72A3BC02175}" presName="root2" presStyleCnt="0"/>
      <dgm:spPr/>
    </dgm:pt>
    <dgm:pt modelId="{F6C26075-2E6A-4347-989D-91B14AD3CD49}" type="pres">
      <dgm:prSet presAssocID="{BD41282A-F207-4FB9-A370-E72A3BC02175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9A8480-925B-4812-9215-5E7AB16991B9}" type="pres">
      <dgm:prSet presAssocID="{BD41282A-F207-4FB9-A370-E72A3BC02175}" presName="level3hierChild" presStyleCnt="0"/>
      <dgm:spPr/>
    </dgm:pt>
    <dgm:pt modelId="{BB88CD76-2375-47BB-A63E-912AB9B08562}" type="pres">
      <dgm:prSet presAssocID="{B767B899-91FB-43F6-B84D-E99E8CDFE9E3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5BB38AD2-9390-430E-B706-55E50F023485}" type="pres">
      <dgm:prSet presAssocID="{B767B899-91FB-43F6-B84D-E99E8CDFE9E3}" presName="connTx" presStyleLbl="parChTrans1D3" presStyleIdx="5" presStyleCnt="8"/>
      <dgm:spPr/>
      <dgm:t>
        <a:bodyPr/>
        <a:lstStyle/>
        <a:p>
          <a:endParaRPr lang="en-US"/>
        </a:p>
      </dgm:t>
    </dgm:pt>
    <dgm:pt modelId="{BA20D489-4CE9-414B-B30B-4AE0E7B842CE}" type="pres">
      <dgm:prSet presAssocID="{6BA6F436-031E-4267-9651-E059BA076D81}" presName="root2" presStyleCnt="0"/>
      <dgm:spPr/>
    </dgm:pt>
    <dgm:pt modelId="{195D7F80-CA7D-4428-9953-300E49B6BEF8}" type="pres">
      <dgm:prSet presAssocID="{6BA6F436-031E-4267-9651-E059BA076D81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C86BD8-2A76-4D86-A75F-75DD8F63D0D5}" type="pres">
      <dgm:prSet presAssocID="{6BA6F436-031E-4267-9651-E059BA076D81}" presName="level3hierChild" presStyleCnt="0"/>
      <dgm:spPr/>
    </dgm:pt>
    <dgm:pt modelId="{4C6F7707-DDF7-4040-91E2-7C6C17141073}" type="pres">
      <dgm:prSet presAssocID="{84394482-051B-40DC-BE9D-371E679E202D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2526AFAF-69FE-4D2B-B6E6-96F9955B7A0D}" type="pres">
      <dgm:prSet presAssocID="{84394482-051B-40DC-BE9D-371E679E202D}" presName="connTx" presStyleLbl="parChTrans1D4" presStyleIdx="5" presStyleCnt="8"/>
      <dgm:spPr/>
      <dgm:t>
        <a:bodyPr/>
        <a:lstStyle/>
        <a:p>
          <a:endParaRPr lang="en-US"/>
        </a:p>
      </dgm:t>
    </dgm:pt>
    <dgm:pt modelId="{D5A1FC5A-306E-4786-8FFB-5D6E6A2CC4C4}" type="pres">
      <dgm:prSet presAssocID="{936AE605-39E3-44A6-B76A-29EA3B234F6C}" presName="root2" presStyleCnt="0"/>
      <dgm:spPr/>
    </dgm:pt>
    <dgm:pt modelId="{3F2E9A10-9806-41CF-AEDD-B410102A7068}" type="pres">
      <dgm:prSet presAssocID="{936AE605-39E3-44A6-B76A-29EA3B234F6C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4769A0-09D8-44B3-8F78-7B3FBCB0B544}" type="pres">
      <dgm:prSet presAssocID="{936AE605-39E3-44A6-B76A-29EA3B234F6C}" presName="level3hierChild" presStyleCnt="0"/>
      <dgm:spPr/>
    </dgm:pt>
    <dgm:pt modelId="{F1EC0BDB-0D4C-409E-B609-03F1ECC0AF4F}" type="pres">
      <dgm:prSet presAssocID="{8D28B92B-E1A1-4EE9-B41B-A3D6F5D85827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D1727046-0B78-4BE9-9C12-9C431F40DD5C}" type="pres">
      <dgm:prSet presAssocID="{8D28B92B-E1A1-4EE9-B41B-A3D6F5D85827}" presName="connTx" presStyleLbl="parChTrans1D3" presStyleIdx="6" presStyleCnt="8"/>
      <dgm:spPr/>
      <dgm:t>
        <a:bodyPr/>
        <a:lstStyle/>
        <a:p>
          <a:endParaRPr lang="en-US"/>
        </a:p>
      </dgm:t>
    </dgm:pt>
    <dgm:pt modelId="{EF450A71-E63F-4650-B5A9-9FA8990CC93C}" type="pres">
      <dgm:prSet presAssocID="{DE8F212B-29CC-4607-A7B9-286B9A3FDFE8}" presName="root2" presStyleCnt="0"/>
      <dgm:spPr/>
    </dgm:pt>
    <dgm:pt modelId="{2D90F232-7723-4CBE-994E-35646A3DD795}" type="pres">
      <dgm:prSet presAssocID="{DE8F212B-29CC-4607-A7B9-286B9A3FDFE8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5185C1-A9F2-4FE0-9875-40318171F968}" type="pres">
      <dgm:prSet presAssocID="{DE8F212B-29CC-4607-A7B9-286B9A3FDFE8}" presName="level3hierChild" presStyleCnt="0"/>
      <dgm:spPr/>
    </dgm:pt>
    <dgm:pt modelId="{3392057E-A9D9-449B-AC6E-9C0F54F8E2A9}" type="pres">
      <dgm:prSet presAssocID="{C0A06957-6A44-4849-B2C3-A0F760D0103E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E4183DA8-5578-46CF-B53B-1658607114AC}" type="pres">
      <dgm:prSet presAssocID="{C0A06957-6A44-4849-B2C3-A0F760D0103E}" presName="connTx" presStyleLbl="parChTrans1D4" presStyleIdx="6" presStyleCnt="8"/>
      <dgm:spPr/>
      <dgm:t>
        <a:bodyPr/>
        <a:lstStyle/>
        <a:p>
          <a:endParaRPr lang="en-US"/>
        </a:p>
      </dgm:t>
    </dgm:pt>
    <dgm:pt modelId="{2DB0D89E-C0E7-4AFC-A717-0D270681D1E8}" type="pres">
      <dgm:prSet presAssocID="{343F46F6-20F6-454E-AA1F-7DDB46A32A6D}" presName="root2" presStyleCnt="0"/>
      <dgm:spPr/>
    </dgm:pt>
    <dgm:pt modelId="{E7C36E8D-312C-472D-99A6-2E11770959F5}" type="pres">
      <dgm:prSet presAssocID="{343F46F6-20F6-454E-AA1F-7DDB46A32A6D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0FEEE9-8C13-402D-B730-B1370AF66EA4}" type="pres">
      <dgm:prSet presAssocID="{343F46F6-20F6-454E-AA1F-7DDB46A32A6D}" presName="level3hierChild" presStyleCnt="0"/>
      <dgm:spPr/>
    </dgm:pt>
    <dgm:pt modelId="{733423CE-ED19-4398-AA28-10AE6BBD4272}" type="pres">
      <dgm:prSet presAssocID="{CE4E3C4A-7D32-448B-BE54-E15681A345F2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2286105B-B5ED-4E99-8E9B-3B96DB3A1A37}" type="pres">
      <dgm:prSet presAssocID="{CE4E3C4A-7D32-448B-BE54-E15681A345F2}" presName="connTx" presStyleLbl="parChTrans1D3" presStyleIdx="7" presStyleCnt="8"/>
      <dgm:spPr/>
      <dgm:t>
        <a:bodyPr/>
        <a:lstStyle/>
        <a:p>
          <a:endParaRPr lang="en-US"/>
        </a:p>
      </dgm:t>
    </dgm:pt>
    <dgm:pt modelId="{6FBC9F38-CE2E-420E-A437-485DE2A2161F}" type="pres">
      <dgm:prSet presAssocID="{A0930C0F-81CB-4A89-B9E5-5BE6D7B50D5A}" presName="root2" presStyleCnt="0"/>
      <dgm:spPr/>
    </dgm:pt>
    <dgm:pt modelId="{0B82A830-26E6-439E-8EEF-158954FFC6DA}" type="pres">
      <dgm:prSet presAssocID="{A0930C0F-81CB-4A89-B9E5-5BE6D7B50D5A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80C80-8548-489E-8874-670389E89864}" type="pres">
      <dgm:prSet presAssocID="{A0930C0F-81CB-4A89-B9E5-5BE6D7B50D5A}" presName="level3hierChild" presStyleCnt="0"/>
      <dgm:spPr/>
    </dgm:pt>
    <dgm:pt modelId="{FC533513-80EC-4476-BC0F-BA5251E45E89}" type="pres">
      <dgm:prSet presAssocID="{E28ECB5A-928C-4033-88AE-21671A3B168D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7E9AFA38-E4CE-412F-8057-FD19C5A26E98}" type="pres">
      <dgm:prSet presAssocID="{E28ECB5A-928C-4033-88AE-21671A3B168D}" presName="connTx" presStyleLbl="parChTrans1D4" presStyleIdx="7" presStyleCnt="8"/>
      <dgm:spPr/>
      <dgm:t>
        <a:bodyPr/>
        <a:lstStyle/>
        <a:p>
          <a:endParaRPr lang="en-US"/>
        </a:p>
      </dgm:t>
    </dgm:pt>
    <dgm:pt modelId="{A67662AC-80EA-4EE1-A546-B0961053F801}" type="pres">
      <dgm:prSet presAssocID="{A87F8C69-851A-4D41-9F59-31C4C78B5079}" presName="root2" presStyleCnt="0"/>
      <dgm:spPr/>
    </dgm:pt>
    <dgm:pt modelId="{80876A37-247F-43FA-B726-AA0D11E169DE}" type="pres">
      <dgm:prSet presAssocID="{A87F8C69-851A-4D41-9F59-31C4C78B5079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E6F66D-9C9A-4679-AD61-007009E04598}" type="pres">
      <dgm:prSet presAssocID="{A87F8C69-851A-4D41-9F59-31C4C78B5079}" presName="level3hierChild" presStyleCnt="0"/>
      <dgm:spPr/>
    </dgm:pt>
  </dgm:ptLst>
  <dgm:cxnLst>
    <dgm:cxn modelId="{9A26B600-0E13-40F1-95A0-C9A40B0C2C04}" type="presOf" srcId="{B6307994-6B14-4FD1-9B72-2CF00A340DC6}" destId="{5CCC575C-35DD-46EA-BE1B-6C1F9580611F}" srcOrd="1" destOrd="0" presId="urn:microsoft.com/office/officeart/2005/8/layout/hierarchy2"/>
    <dgm:cxn modelId="{D31068E1-C7A0-47C7-8780-E2B6DD50D87A}" srcId="{75FEB996-C825-47A3-9642-2181002535B4}" destId="{AA63D211-78C8-4697-AD3C-CA539B5FF62E}" srcOrd="0" destOrd="0" parTransId="{979DFA7A-855B-4073-A21D-9FD41D536A46}" sibTransId="{31BD2922-7F8B-4D78-B6B9-18A7FF4721A7}"/>
    <dgm:cxn modelId="{00057C7B-5F79-4926-AC32-46C4A50FD216}" type="presOf" srcId="{B767B899-91FB-43F6-B84D-E99E8CDFE9E3}" destId="{5BB38AD2-9390-430E-B706-55E50F023485}" srcOrd="1" destOrd="0" presId="urn:microsoft.com/office/officeart/2005/8/layout/hierarchy2"/>
    <dgm:cxn modelId="{D5D57E5F-E056-4F30-96AD-5E2A75D7FBD2}" srcId="{732DEF96-B3E2-4491-A909-604EFEC960A3}" destId="{CB6D4D32-E3C5-4A78-A3F5-A02F23C683C9}" srcOrd="0" destOrd="0" parTransId="{42670B3D-8B5E-4158-9D91-FCEB6A9F4A2C}" sibTransId="{D3A847B6-480A-48A7-870F-5AA15B8FD8CE}"/>
    <dgm:cxn modelId="{18A0CAFE-93BF-4078-B387-9FA96DBA15AC}" type="presOf" srcId="{BC1FE6CF-09D4-4AB4-A47C-3B657A692E92}" destId="{C1CF8512-7263-48CC-AFDD-431E2E58D7D5}" srcOrd="1" destOrd="0" presId="urn:microsoft.com/office/officeart/2005/8/layout/hierarchy2"/>
    <dgm:cxn modelId="{86BCAD9E-1EAB-4E80-9B64-242EF926358F}" type="presOf" srcId="{85F9940D-5CA9-492E-8B96-B7EEE5045B37}" destId="{AA8A2FD3-3EC8-46DA-81EA-59333EA3D34C}" srcOrd="0" destOrd="0" presId="urn:microsoft.com/office/officeart/2005/8/layout/hierarchy2"/>
    <dgm:cxn modelId="{0E93D85B-8249-4779-9209-8866B4FBAD53}" type="presOf" srcId="{FBA086A5-0713-41BB-B8E9-58553AADC755}" destId="{CC81ABC0-FBF5-428D-A17C-E8D6EB0B4045}" srcOrd="0" destOrd="0" presId="urn:microsoft.com/office/officeart/2005/8/layout/hierarchy2"/>
    <dgm:cxn modelId="{A79B43C4-3090-48AF-83C4-C6964DEB1F30}" type="presOf" srcId="{AA63D211-78C8-4697-AD3C-CA539B5FF62E}" destId="{DEEF691E-92E2-438C-8345-6A1D27DF3F69}" srcOrd="0" destOrd="0" presId="urn:microsoft.com/office/officeart/2005/8/layout/hierarchy2"/>
    <dgm:cxn modelId="{27662DEF-CAE1-4461-8163-97E20234937D}" type="presOf" srcId="{CE4E3C4A-7D32-448B-BE54-E15681A345F2}" destId="{733423CE-ED19-4398-AA28-10AE6BBD4272}" srcOrd="0" destOrd="0" presId="urn:microsoft.com/office/officeart/2005/8/layout/hierarchy2"/>
    <dgm:cxn modelId="{B7C9205A-1A97-4B05-8CD3-C1824359913F}" type="presOf" srcId="{6BA6F436-031E-4267-9651-E059BA076D81}" destId="{195D7F80-CA7D-4428-9953-300E49B6BEF8}" srcOrd="0" destOrd="0" presId="urn:microsoft.com/office/officeart/2005/8/layout/hierarchy2"/>
    <dgm:cxn modelId="{9ACB4F15-BD5C-43FC-ABD0-AE4D47F0BD60}" type="presOf" srcId="{84394482-051B-40DC-BE9D-371E679E202D}" destId="{2526AFAF-69FE-4D2B-B6E6-96F9955B7A0D}" srcOrd="1" destOrd="0" presId="urn:microsoft.com/office/officeart/2005/8/layout/hierarchy2"/>
    <dgm:cxn modelId="{B8B02815-2820-406D-9FA4-EDE7A55CC4C5}" type="presOf" srcId="{73A0E5D4-C64B-4EB7-8125-BC607E7C29DB}" destId="{02315927-8218-4E33-8D48-687ADF05974D}" srcOrd="1" destOrd="0" presId="urn:microsoft.com/office/officeart/2005/8/layout/hierarchy2"/>
    <dgm:cxn modelId="{21163107-8858-401C-8D9E-587EBCA63D44}" srcId="{E946A9F5-03BC-416E-878F-130F6781A987}" destId="{0B04AB24-9CC9-4F5E-8063-A31D24B85E9A}" srcOrd="0" destOrd="0" parTransId="{73A0E5D4-C64B-4EB7-8125-BC607E7C29DB}" sibTransId="{2EA1F766-964A-4638-AE1B-5899DAABCD6D}"/>
    <dgm:cxn modelId="{DA3C8E03-1A90-4F23-849F-0FF7C1E06E08}" srcId="{0B04AB24-9CC9-4F5E-8063-A31D24B85E9A}" destId="{C3BC0E44-C804-43A1-BC59-3659DFD9E2B1}" srcOrd="1" destOrd="0" parTransId="{FBA086A5-0713-41BB-B8E9-58553AADC755}" sibTransId="{94AC6C99-5282-493C-A4B3-7BD3A8029FD9}"/>
    <dgm:cxn modelId="{7CF40156-F54B-4818-8D6C-3029B07FDAFE}" type="presOf" srcId="{614B088A-85AD-48E8-9CBD-EBA19C2F60D8}" destId="{41270746-2A81-447D-803D-0D3E13C61390}" srcOrd="1" destOrd="0" presId="urn:microsoft.com/office/officeart/2005/8/layout/hierarchy2"/>
    <dgm:cxn modelId="{B090C992-78F7-408A-8E4C-1FE0BCB5CBF8}" srcId="{0B04AB24-9CC9-4F5E-8063-A31D24B85E9A}" destId="{732DEF96-B3E2-4491-A909-604EFEC960A3}" srcOrd="2" destOrd="0" parTransId="{DC027137-43A3-4CDC-82B6-45478A0832AC}" sibTransId="{14B45DD4-9813-42B9-8568-5DF87D6BDD0E}"/>
    <dgm:cxn modelId="{8C44DD74-0E18-4023-BB95-CAA542CC38B3}" type="presOf" srcId="{B6307994-6B14-4FD1-9B72-2CF00A340DC6}" destId="{EF96F4EF-4A20-4DC1-BF75-B1FEF751C305}" srcOrd="0" destOrd="0" presId="urn:microsoft.com/office/officeart/2005/8/layout/hierarchy2"/>
    <dgm:cxn modelId="{5E89FA36-538E-44D2-B429-55C303CCBB4A}" srcId="{E946A9F5-03BC-416E-878F-130F6781A987}" destId="{75FEB996-C825-47A3-9642-2181002535B4}" srcOrd="1" destOrd="0" parTransId="{E58F231B-86F1-4DB4-BB4E-DA0EE8D8950A}" sibTransId="{BE5194AE-3C41-4807-AC87-A05F5D5FFE1B}"/>
    <dgm:cxn modelId="{2DD8ECF2-9273-469A-96F2-68621F1AFB3D}" type="presOf" srcId="{0B04AB24-9CC9-4F5E-8063-A31D24B85E9A}" destId="{A9203D95-4AD3-4606-841E-C86E89A5F1DF}" srcOrd="0" destOrd="0" presId="urn:microsoft.com/office/officeart/2005/8/layout/hierarchy2"/>
    <dgm:cxn modelId="{D3BAB257-DD83-45F9-862D-A36D02D78779}" type="presOf" srcId="{E28ECB5A-928C-4033-88AE-21671A3B168D}" destId="{7E9AFA38-E4CE-412F-8057-FD19C5A26E98}" srcOrd="1" destOrd="0" presId="urn:microsoft.com/office/officeart/2005/8/layout/hierarchy2"/>
    <dgm:cxn modelId="{A71D19FF-A316-42D4-843E-A974419169F9}" type="presOf" srcId="{C0A06957-6A44-4849-B2C3-A0F760D0103E}" destId="{3392057E-A9D9-449B-AC6E-9C0F54F8E2A9}" srcOrd="0" destOrd="0" presId="urn:microsoft.com/office/officeart/2005/8/layout/hierarchy2"/>
    <dgm:cxn modelId="{41CE2719-4870-4A57-A5C1-B376D366C83A}" type="presOf" srcId="{4A360C40-0295-4586-9068-9D0EE1E7C2DF}" destId="{75606F78-9824-4570-8523-F3250F41BC2D}" srcOrd="0" destOrd="0" presId="urn:microsoft.com/office/officeart/2005/8/layout/hierarchy2"/>
    <dgm:cxn modelId="{B15C89C6-1C12-4ECF-A825-C25D96CD66D5}" type="presOf" srcId="{CE4E3C4A-7D32-448B-BE54-E15681A345F2}" destId="{2286105B-B5ED-4E99-8E9B-3B96DB3A1A37}" srcOrd="1" destOrd="0" presId="urn:microsoft.com/office/officeart/2005/8/layout/hierarchy2"/>
    <dgm:cxn modelId="{E6A2C573-CEF2-4D00-9E50-D38FDAB50E5C}" type="presOf" srcId="{B767B899-91FB-43F6-B84D-E99E8CDFE9E3}" destId="{BB88CD76-2375-47BB-A63E-912AB9B08562}" srcOrd="0" destOrd="0" presId="urn:microsoft.com/office/officeart/2005/8/layout/hierarchy2"/>
    <dgm:cxn modelId="{E3FA6CA7-F052-41C9-BC60-C6497DA7C7AD}" type="presOf" srcId="{936AE605-39E3-44A6-B76A-29EA3B234F6C}" destId="{3F2E9A10-9806-41CF-AEDD-B410102A7068}" srcOrd="0" destOrd="0" presId="urn:microsoft.com/office/officeart/2005/8/layout/hierarchy2"/>
    <dgm:cxn modelId="{BB516677-75D8-4164-93D6-F565586DB7F1}" type="presOf" srcId="{C3BC0E44-C804-43A1-BC59-3659DFD9E2B1}" destId="{321B8288-0DA5-4B2F-9FE1-92C78979C0AE}" srcOrd="0" destOrd="0" presId="urn:microsoft.com/office/officeart/2005/8/layout/hierarchy2"/>
    <dgm:cxn modelId="{45AFFBF0-5778-4049-A537-89E029573719}" type="presOf" srcId="{E946A9F5-03BC-416E-878F-130F6781A987}" destId="{6C53D7BB-CB65-4385-A455-A8FBBFA4D590}" srcOrd="0" destOrd="0" presId="urn:microsoft.com/office/officeart/2005/8/layout/hierarchy2"/>
    <dgm:cxn modelId="{ED77A494-BF27-4020-9FD4-3BF40098DD71}" type="presOf" srcId="{BC1FE6CF-09D4-4AB4-A47C-3B657A692E92}" destId="{02C250E1-2CFF-4450-ABED-520A1F719E96}" srcOrd="0" destOrd="0" presId="urn:microsoft.com/office/officeart/2005/8/layout/hierarchy2"/>
    <dgm:cxn modelId="{EC1CB0D1-471B-4C77-AF35-EA9F6F39E547}" srcId="{75FEB996-C825-47A3-9642-2181002535B4}" destId="{DE8F212B-29CC-4607-A7B9-286B9A3FDFE8}" srcOrd="3" destOrd="0" parTransId="{8D28B92B-E1A1-4EE9-B41B-A3D6F5D85827}" sibTransId="{F88D04D8-5180-408A-BAF4-D6425A3CD5B1}"/>
    <dgm:cxn modelId="{65E03251-0E00-4A9C-91CC-FC721AF945F9}" type="presOf" srcId="{A87F8C69-851A-4D41-9F59-31C4C78B5079}" destId="{80876A37-247F-43FA-B726-AA0D11E169DE}" srcOrd="0" destOrd="0" presId="urn:microsoft.com/office/officeart/2005/8/layout/hierarchy2"/>
    <dgm:cxn modelId="{8A691556-A22E-4D23-A774-4E477ACD28B2}" srcId="{C3BC0E44-C804-43A1-BC59-3659DFD9E2B1}" destId="{59EC1C1F-CB5B-4233-8C7C-3B7E152E9056}" srcOrd="0" destOrd="0" parTransId="{179271B5-6D82-4A66-9929-C2F8DDC09DF6}" sibTransId="{173A21BE-6278-4FA3-858B-1482FF87D442}"/>
    <dgm:cxn modelId="{066567FE-09DA-4398-A173-134BFE92EC1D}" srcId="{6BA6F436-031E-4267-9651-E059BA076D81}" destId="{936AE605-39E3-44A6-B76A-29EA3B234F6C}" srcOrd="0" destOrd="0" parTransId="{84394482-051B-40DC-BE9D-371E679E202D}" sibTransId="{2134D41D-1F54-4D07-971E-E332A88B8F32}"/>
    <dgm:cxn modelId="{EB034EED-1352-46C0-A66E-C768CFE209CE}" srcId="{81F56CB0-3AF7-4CF2-B209-770930E5E641}" destId="{4A360C40-0295-4586-9068-9D0EE1E7C2DF}" srcOrd="0" destOrd="0" parTransId="{BC1FE6CF-09D4-4AB4-A47C-3B657A692E92}" sibTransId="{942C6D2F-4042-4233-A29F-71DACAA11468}"/>
    <dgm:cxn modelId="{2F4A670A-E7C3-441C-96E1-466A33B0EC9C}" type="presOf" srcId="{E2D1B1D6-0167-49FB-A332-8BF712FFDC1E}" destId="{812086A6-02AB-455A-978B-5E27E16EFFFC}" srcOrd="0" destOrd="0" presId="urn:microsoft.com/office/officeart/2005/8/layout/hierarchy2"/>
    <dgm:cxn modelId="{8F7A92B8-A71A-41CF-8036-66BFE7D44A6B}" type="presOf" srcId="{E28ECB5A-928C-4033-88AE-21671A3B168D}" destId="{FC533513-80EC-4476-BC0F-BA5251E45E89}" srcOrd="0" destOrd="0" presId="urn:microsoft.com/office/officeart/2005/8/layout/hierarchy2"/>
    <dgm:cxn modelId="{BB66E30E-15AF-42AA-9A4A-D64E530DAD19}" type="presOf" srcId="{E2D1B1D6-0167-49FB-A332-8BF712FFDC1E}" destId="{29FAE58D-664D-420D-9000-0428B8E41FF5}" srcOrd="1" destOrd="0" presId="urn:microsoft.com/office/officeart/2005/8/layout/hierarchy2"/>
    <dgm:cxn modelId="{D2C61B20-6C18-42FD-B8F6-1E5870F0611E}" type="presOf" srcId="{81F56CB0-3AF7-4CF2-B209-770930E5E641}" destId="{521D11E2-53BA-4CB8-86C2-AFF6FDF358DF}" srcOrd="0" destOrd="0" presId="urn:microsoft.com/office/officeart/2005/8/layout/hierarchy2"/>
    <dgm:cxn modelId="{B204A889-85C2-416E-BE9D-55F29B54BDF3}" type="presOf" srcId="{42670B3D-8B5E-4158-9D91-FCEB6A9F4A2C}" destId="{78597DEA-988E-4518-9A28-DC2103B590B0}" srcOrd="0" destOrd="0" presId="urn:microsoft.com/office/officeart/2005/8/layout/hierarchy2"/>
    <dgm:cxn modelId="{1D7770DB-7042-4AB1-8DB6-8505391995EC}" srcId="{85F9940D-5CA9-492E-8B96-B7EEE5045B37}" destId="{BD41282A-F207-4FB9-A370-E72A3BC02175}" srcOrd="0" destOrd="0" parTransId="{614B088A-85AD-48E8-9CBD-EBA19C2F60D8}" sibTransId="{A6D70291-A2B8-4553-BEBE-4D380C8C766E}"/>
    <dgm:cxn modelId="{3D31CC76-CC7C-4BD2-8161-097B244A78FF}" type="presOf" srcId="{8D28B92B-E1A1-4EE9-B41B-A3D6F5D85827}" destId="{F1EC0BDB-0D4C-409E-B609-03F1ECC0AF4F}" srcOrd="0" destOrd="0" presId="urn:microsoft.com/office/officeart/2005/8/layout/hierarchy2"/>
    <dgm:cxn modelId="{7344A534-1AF0-474A-95F9-12B2B33E854A}" srcId="{75FEB996-C825-47A3-9642-2181002535B4}" destId="{6BA6F436-031E-4267-9651-E059BA076D81}" srcOrd="2" destOrd="0" parTransId="{B767B899-91FB-43F6-B84D-E99E8CDFE9E3}" sibTransId="{8B6E9140-6190-49F3-B6A4-8D06B9935FC0}"/>
    <dgm:cxn modelId="{F7A5A69D-5B27-461E-A8C2-2D505DAF44F1}" type="presOf" srcId="{75FEB996-C825-47A3-9642-2181002535B4}" destId="{B631054D-0A7B-4E66-8DF3-B272E5EA9214}" srcOrd="0" destOrd="0" presId="urn:microsoft.com/office/officeart/2005/8/layout/hierarchy2"/>
    <dgm:cxn modelId="{AD19FE64-7265-47E1-B4D3-0087508B4479}" type="presOf" srcId="{1693A216-B926-4981-962A-036599D2FBFD}" destId="{CDD3C287-B993-4FAE-AC4F-1299CA50E849}" srcOrd="0" destOrd="0" presId="urn:microsoft.com/office/officeart/2005/8/layout/hierarchy2"/>
    <dgm:cxn modelId="{63FE615B-A056-4FFD-8B1A-E711962659A1}" type="presOf" srcId="{C0A06957-6A44-4849-B2C3-A0F760D0103E}" destId="{E4183DA8-5578-46CF-B53B-1658607114AC}" srcOrd="1" destOrd="0" presId="urn:microsoft.com/office/officeart/2005/8/layout/hierarchy2"/>
    <dgm:cxn modelId="{D6BEF618-F612-4E31-BB43-FF3CCC44DD8A}" type="presOf" srcId="{179271B5-6D82-4A66-9929-C2F8DDC09DF6}" destId="{B413F90D-E938-43B7-9003-8F9BCAA777D2}" srcOrd="1" destOrd="0" presId="urn:microsoft.com/office/officeart/2005/8/layout/hierarchy2"/>
    <dgm:cxn modelId="{BD6E5831-85C6-4EDC-B17E-1BCCA6F78259}" srcId="{AA63D211-78C8-4697-AD3C-CA539B5FF62E}" destId="{3FED7082-6D40-4206-BC92-07C6B49D68B7}" srcOrd="0" destOrd="0" parTransId="{1693A216-B926-4981-962A-036599D2FBFD}" sibTransId="{061C9230-9A1F-491A-896D-93C27CE3EE3D}"/>
    <dgm:cxn modelId="{012305A6-1253-4060-92D6-7D64EC6CBD8E}" srcId="{0B04AB24-9CC9-4F5E-8063-A31D24B85E9A}" destId="{81F56CB0-3AF7-4CF2-B209-770930E5E641}" srcOrd="0" destOrd="0" parTransId="{E2D1B1D6-0167-49FB-A332-8BF712FFDC1E}" sibTransId="{0CFEDB36-0209-4684-82A7-9EC70C6AF47F}"/>
    <dgm:cxn modelId="{442ED0E6-4CB7-4073-BDB2-0E2CA6554A90}" type="presOf" srcId="{343F46F6-20F6-454E-AA1F-7DDB46A32A6D}" destId="{E7C36E8D-312C-472D-99A6-2E11770959F5}" srcOrd="0" destOrd="0" presId="urn:microsoft.com/office/officeart/2005/8/layout/hierarchy2"/>
    <dgm:cxn modelId="{A2FE8450-06A7-4980-8ED7-F923336C7E7D}" type="presOf" srcId="{DE8F212B-29CC-4607-A7B9-286B9A3FDFE8}" destId="{2D90F232-7723-4CBE-994E-35646A3DD795}" srcOrd="0" destOrd="0" presId="urn:microsoft.com/office/officeart/2005/8/layout/hierarchy2"/>
    <dgm:cxn modelId="{85F00BB6-F2E7-4348-BE36-6ACBF0296B4A}" srcId="{DE8F212B-29CC-4607-A7B9-286B9A3FDFE8}" destId="{343F46F6-20F6-454E-AA1F-7DDB46A32A6D}" srcOrd="0" destOrd="0" parTransId="{C0A06957-6A44-4849-B2C3-A0F760D0103E}" sibTransId="{B69E5717-DB13-44F1-A794-5E14F447BE3C}"/>
    <dgm:cxn modelId="{E90379FE-BCD0-4996-B3AA-EE3FEBE66A8C}" type="presOf" srcId="{A0930C0F-81CB-4A89-B9E5-5BE6D7B50D5A}" destId="{0B82A830-26E6-439E-8EEF-158954FFC6DA}" srcOrd="0" destOrd="0" presId="urn:microsoft.com/office/officeart/2005/8/layout/hierarchy2"/>
    <dgm:cxn modelId="{5E0EE59E-E907-495C-A36A-1512E7076ED2}" srcId="{75FEB996-C825-47A3-9642-2181002535B4}" destId="{85F9940D-5CA9-492E-8B96-B7EEE5045B37}" srcOrd="1" destOrd="0" parTransId="{B6307994-6B14-4FD1-9B72-2CF00A340DC6}" sibTransId="{EEC4433F-6436-4E3E-8899-4E795C3A1203}"/>
    <dgm:cxn modelId="{99503FE4-56C7-492E-9713-4AFE0CD74BF9}" type="presOf" srcId="{42670B3D-8B5E-4158-9D91-FCEB6A9F4A2C}" destId="{0BA354B9-1E1F-4361-AE15-6BD485E9BEC9}" srcOrd="1" destOrd="0" presId="urn:microsoft.com/office/officeart/2005/8/layout/hierarchy2"/>
    <dgm:cxn modelId="{3D1379D4-2EE8-4152-9EA0-9F72E7201E2F}" type="presOf" srcId="{614B088A-85AD-48E8-9CBD-EBA19C2F60D8}" destId="{356DCAFE-0F53-45AC-BD38-8B78327D0DE2}" srcOrd="0" destOrd="0" presId="urn:microsoft.com/office/officeart/2005/8/layout/hierarchy2"/>
    <dgm:cxn modelId="{E457B393-0100-4F10-9BB3-456A3A94A29A}" type="presOf" srcId="{BD41282A-F207-4FB9-A370-E72A3BC02175}" destId="{F6C26075-2E6A-4347-989D-91B14AD3CD49}" srcOrd="0" destOrd="0" presId="urn:microsoft.com/office/officeart/2005/8/layout/hierarchy2"/>
    <dgm:cxn modelId="{BBE3847B-8084-4756-ABF5-72DE8800824E}" type="presOf" srcId="{FBA086A5-0713-41BB-B8E9-58553AADC755}" destId="{6F33CB45-CC47-44A4-84AF-9E3685077ABE}" srcOrd="1" destOrd="0" presId="urn:microsoft.com/office/officeart/2005/8/layout/hierarchy2"/>
    <dgm:cxn modelId="{3220CFCB-6D7B-44AF-9A6F-D10B96E3F722}" type="presOf" srcId="{DC027137-43A3-4CDC-82B6-45478A0832AC}" destId="{EE16F070-6DA7-4DA4-9CC6-5D76483D9420}" srcOrd="1" destOrd="0" presId="urn:microsoft.com/office/officeart/2005/8/layout/hierarchy2"/>
    <dgm:cxn modelId="{1367AF23-FEB9-4F9E-97DA-BDA4F74F6C01}" type="presOf" srcId="{DC027137-43A3-4CDC-82B6-45478A0832AC}" destId="{BA29B647-E0FF-4353-9EAE-1D74DDAB0807}" srcOrd="0" destOrd="0" presId="urn:microsoft.com/office/officeart/2005/8/layout/hierarchy2"/>
    <dgm:cxn modelId="{2FBD2FC0-1A45-42DB-9708-546038490875}" type="presOf" srcId="{1693A216-B926-4981-962A-036599D2FBFD}" destId="{EF576FF3-63AD-4000-B17E-5BC14BBAA4F0}" srcOrd="1" destOrd="0" presId="urn:microsoft.com/office/officeart/2005/8/layout/hierarchy2"/>
    <dgm:cxn modelId="{A1AFAED0-629C-40BB-963B-DBB04466E26C}" srcId="{A0930C0F-81CB-4A89-B9E5-5BE6D7B50D5A}" destId="{A87F8C69-851A-4D41-9F59-31C4C78B5079}" srcOrd="0" destOrd="0" parTransId="{E28ECB5A-928C-4033-88AE-21671A3B168D}" sibTransId="{DBF983E4-E4CD-4B38-B3BB-3BA03A8DB0CF}"/>
    <dgm:cxn modelId="{2D312CB2-09A9-42ED-A73E-B935A5738C86}" type="presOf" srcId="{979DFA7A-855B-4073-A21D-9FD41D536A46}" destId="{66174B7D-105F-4695-8C9F-2AF59567BAFB}" srcOrd="0" destOrd="0" presId="urn:microsoft.com/office/officeart/2005/8/layout/hierarchy2"/>
    <dgm:cxn modelId="{AEC7DF58-DC40-4296-B747-B4EFFA87C97E}" type="presOf" srcId="{95259A5B-69A3-42E1-9F23-CD5DE4CF9ECE}" destId="{05B6DB4E-D1DA-4305-BADB-01D3B39BF97E}" srcOrd="0" destOrd="0" presId="urn:microsoft.com/office/officeart/2005/8/layout/hierarchy2"/>
    <dgm:cxn modelId="{C500D27B-5019-4F21-9F9A-C2EB893803FD}" type="presOf" srcId="{732DEF96-B3E2-4491-A909-604EFEC960A3}" destId="{F43AF320-F1D9-40EB-97D7-D3F609394B76}" srcOrd="0" destOrd="0" presId="urn:microsoft.com/office/officeart/2005/8/layout/hierarchy2"/>
    <dgm:cxn modelId="{A6FC64B9-09B3-4096-AF5B-6DEB4CF5CABF}" type="presOf" srcId="{179271B5-6D82-4A66-9929-C2F8DDC09DF6}" destId="{1A5505AA-F3AE-47F0-978A-E1250E59F1E1}" srcOrd="0" destOrd="0" presId="urn:microsoft.com/office/officeart/2005/8/layout/hierarchy2"/>
    <dgm:cxn modelId="{D903D1F9-D256-4E4D-B970-342839A9CA0C}" type="presOf" srcId="{CB6D4D32-E3C5-4A78-A3F5-A02F23C683C9}" destId="{43DD25FE-322C-4A94-BDEA-22B8200BD562}" srcOrd="0" destOrd="0" presId="urn:microsoft.com/office/officeart/2005/8/layout/hierarchy2"/>
    <dgm:cxn modelId="{F5ABF721-815D-40CE-84E6-F2C01ACCB9A9}" type="presOf" srcId="{59EC1C1F-CB5B-4233-8C7C-3B7E152E9056}" destId="{20D38780-D8A5-447B-B080-1551D454BAFE}" srcOrd="0" destOrd="0" presId="urn:microsoft.com/office/officeart/2005/8/layout/hierarchy2"/>
    <dgm:cxn modelId="{00EDE640-28EB-4D3E-9789-1B137F9774B9}" type="presOf" srcId="{E58F231B-86F1-4DB4-BB4E-DA0EE8D8950A}" destId="{01200F40-5BDE-451F-A2A0-95CC6618E814}" srcOrd="0" destOrd="0" presId="urn:microsoft.com/office/officeart/2005/8/layout/hierarchy2"/>
    <dgm:cxn modelId="{6575D8B5-926A-4273-9DA7-63C5A9FDB117}" type="presOf" srcId="{3FED7082-6D40-4206-BC92-07C6B49D68B7}" destId="{054D50A6-6442-4E85-BE52-D2FC9E09ABC5}" srcOrd="0" destOrd="0" presId="urn:microsoft.com/office/officeart/2005/8/layout/hierarchy2"/>
    <dgm:cxn modelId="{F80D0B16-FC2E-45ED-91FA-91A51CA7D79B}" type="presOf" srcId="{8D28B92B-E1A1-4EE9-B41B-A3D6F5D85827}" destId="{D1727046-0B78-4BE9-9C12-9C431F40DD5C}" srcOrd="1" destOrd="0" presId="urn:microsoft.com/office/officeart/2005/8/layout/hierarchy2"/>
    <dgm:cxn modelId="{6E4C8029-1314-4967-AD9B-507FF5A4E8B7}" type="presOf" srcId="{979DFA7A-855B-4073-A21D-9FD41D536A46}" destId="{C48ABB45-25A8-43E8-8B50-F5DB33DB86BA}" srcOrd="1" destOrd="0" presId="urn:microsoft.com/office/officeart/2005/8/layout/hierarchy2"/>
    <dgm:cxn modelId="{5B2B0C00-277A-497A-8C4A-CFF5CCA8B3B7}" type="presOf" srcId="{84394482-051B-40DC-BE9D-371E679E202D}" destId="{4C6F7707-DDF7-4040-91E2-7C6C17141073}" srcOrd="0" destOrd="0" presId="urn:microsoft.com/office/officeart/2005/8/layout/hierarchy2"/>
    <dgm:cxn modelId="{23850E89-C32A-4DFC-BC3B-6596D94EA2E1}" srcId="{75FEB996-C825-47A3-9642-2181002535B4}" destId="{A0930C0F-81CB-4A89-B9E5-5BE6D7B50D5A}" srcOrd="4" destOrd="0" parTransId="{CE4E3C4A-7D32-448B-BE54-E15681A345F2}" sibTransId="{90F76248-29A5-40B7-AE22-51B165D8187C}"/>
    <dgm:cxn modelId="{27D52003-43AB-4C99-B2BD-52B9DDE63738}" srcId="{95259A5B-69A3-42E1-9F23-CD5DE4CF9ECE}" destId="{E946A9F5-03BC-416E-878F-130F6781A987}" srcOrd="0" destOrd="0" parTransId="{D0E32CD6-9549-4B1E-A0F5-F85B67E24E89}" sibTransId="{9D5063B4-28D1-4E2F-871F-81A52BA494F7}"/>
    <dgm:cxn modelId="{3A135F12-E5E5-485D-8360-182721D67932}" type="presOf" srcId="{E58F231B-86F1-4DB4-BB4E-DA0EE8D8950A}" destId="{DC43F687-25AE-420A-9797-267133C925E1}" srcOrd="1" destOrd="0" presId="urn:microsoft.com/office/officeart/2005/8/layout/hierarchy2"/>
    <dgm:cxn modelId="{5F9FEE4A-4F24-4097-9C48-C98B1D0CFC39}" type="presOf" srcId="{73A0E5D4-C64B-4EB7-8125-BC607E7C29DB}" destId="{B1B62B5B-A4E6-41A4-84A8-ECD13BCB169F}" srcOrd="0" destOrd="0" presId="urn:microsoft.com/office/officeart/2005/8/layout/hierarchy2"/>
    <dgm:cxn modelId="{9C70B164-0B3E-42A3-B59C-2D28EBA85153}" type="presParOf" srcId="{05B6DB4E-D1DA-4305-BADB-01D3B39BF97E}" destId="{8E6EA3CB-2BFF-4D1E-911C-03CFF8A3504B}" srcOrd="0" destOrd="0" presId="urn:microsoft.com/office/officeart/2005/8/layout/hierarchy2"/>
    <dgm:cxn modelId="{2F697914-D8B2-491E-B1E2-85EF6C5B8DFB}" type="presParOf" srcId="{8E6EA3CB-2BFF-4D1E-911C-03CFF8A3504B}" destId="{6C53D7BB-CB65-4385-A455-A8FBBFA4D590}" srcOrd="0" destOrd="0" presId="urn:microsoft.com/office/officeart/2005/8/layout/hierarchy2"/>
    <dgm:cxn modelId="{210B4505-6973-4091-9CDC-2782A848F47F}" type="presParOf" srcId="{8E6EA3CB-2BFF-4D1E-911C-03CFF8A3504B}" destId="{BC3924A2-F778-445C-8606-843984C1808E}" srcOrd="1" destOrd="0" presId="urn:microsoft.com/office/officeart/2005/8/layout/hierarchy2"/>
    <dgm:cxn modelId="{182BEAC6-DC1B-4EF8-8AD7-B82A9A93FF2B}" type="presParOf" srcId="{BC3924A2-F778-445C-8606-843984C1808E}" destId="{B1B62B5B-A4E6-41A4-84A8-ECD13BCB169F}" srcOrd="0" destOrd="0" presId="urn:microsoft.com/office/officeart/2005/8/layout/hierarchy2"/>
    <dgm:cxn modelId="{C27DC028-6E52-4107-836E-8D9A4F741AEC}" type="presParOf" srcId="{B1B62B5B-A4E6-41A4-84A8-ECD13BCB169F}" destId="{02315927-8218-4E33-8D48-687ADF05974D}" srcOrd="0" destOrd="0" presId="urn:microsoft.com/office/officeart/2005/8/layout/hierarchy2"/>
    <dgm:cxn modelId="{F76EB0D2-9589-40B1-A2B9-DCB3560C671C}" type="presParOf" srcId="{BC3924A2-F778-445C-8606-843984C1808E}" destId="{34D699F9-99FE-4208-AA5C-9F10C06CD767}" srcOrd="1" destOrd="0" presId="urn:microsoft.com/office/officeart/2005/8/layout/hierarchy2"/>
    <dgm:cxn modelId="{0E37FC5F-E628-41C9-A450-3726EDAF333A}" type="presParOf" srcId="{34D699F9-99FE-4208-AA5C-9F10C06CD767}" destId="{A9203D95-4AD3-4606-841E-C86E89A5F1DF}" srcOrd="0" destOrd="0" presId="urn:microsoft.com/office/officeart/2005/8/layout/hierarchy2"/>
    <dgm:cxn modelId="{AB9AFB9E-1AD3-47FC-B5DE-6C900B8B76ED}" type="presParOf" srcId="{34D699F9-99FE-4208-AA5C-9F10C06CD767}" destId="{C4E86179-071F-4273-B3E9-C50DB0EC3EBD}" srcOrd="1" destOrd="0" presId="urn:microsoft.com/office/officeart/2005/8/layout/hierarchy2"/>
    <dgm:cxn modelId="{B511329F-6E05-4FB3-A83A-30A4D4EA43C3}" type="presParOf" srcId="{C4E86179-071F-4273-B3E9-C50DB0EC3EBD}" destId="{812086A6-02AB-455A-978B-5E27E16EFFFC}" srcOrd="0" destOrd="0" presId="urn:microsoft.com/office/officeart/2005/8/layout/hierarchy2"/>
    <dgm:cxn modelId="{CA6F1AD5-0D29-432E-83B5-64D682CCB625}" type="presParOf" srcId="{812086A6-02AB-455A-978B-5E27E16EFFFC}" destId="{29FAE58D-664D-420D-9000-0428B8E41FF5}" srcOrd="0" destOrd="0" presId="urn:microsoft.com/office/officeart/2005/8/layout/hierarchy2"/>
    <dgm:cxn modelId="{5A889876-3B87-4F92-AB60-686883793748}" type="presParOf" srcId="{C4E86179-071F-4273-B3E9-C50DB0EC3EBD}" destId="{ADDA0AC1-EC96-423C-A880-0A418D976277}" srcOrd="1" destOrd="0" presId="urn:microsoft.com/office/officeart/2005/8/layout/hierarchy2"/>
    <dgm:cxn modelId="{66F227BA-F4DB-4482-905C-3593C2DAE581}" type="presParOf" srcId="{ADDA0AC1-EC96-423C-A880-0A418D976277}" destId="{521D11E2-53BA-4CB8-86C2-AFF6FDF358DF}" srcOrd="0" destOrd="0" presId="urn:microsoft.com/office/officeart/2005/8/layout/hierarchy2"/>
    <dgm:cxn modelId="{1D23EDE7-CBF1-4CBE-B67F-86A296CCAC8A}" type="presParOf" srcId="{ADDA0AC1-EC96-423C-A880-0A418D976277}" destId="{4E5DF472-38A6-4F81-8EA5-805700C79217}" srcOrd="1" destOrd="0" presId="urn:microsoft.com/office/officeart/2005/8/layout/hierarchy2"/>
    <dgm:cxn modelId="{9E297EAC-FB70-42AC-A0CC-3E403E631039}" type="presParOf" srcId="{4E5DF472-38A6-4F81-8EA5-805700C79217}" destId="{02C250E1-2CFF-4450-ABED-520A1F719E96}" srcOrd="0" destOrd="0" presId="urn:microsoft.com/office/officeart/2005/8/layout/hierarchy2"/>
    <dgm:cxn modelId="{E27F1FD7-83AC-447A-883C-2A0A3D8228D6}" type="presParOf" srcId="{02C250E1-2CFF-4450-ABED-520A1F719E96}" destId="{C1CF8512-7263-48CC-AFDD-431E2E58D7D5}" srcOrd="0" destOrd="0" presId="urn:microsoft.com/office/officeart/2005/8/layout/hierarchy2"/>
    <dgm:cxn modelId="{529A827D-6250-439B-A59A-417DFC69296E}" type="presParOf" srcId="{4E5DF472-38A6-4F81-8EA5-805700C79217}" destId="{BDAEC357-8E17-43BA-99F5-0AE26221DA71}" srcOrd="1" destOrd="0" presId="urn:microsoft.com/office/officeart/2005/8/layout/hierarchy2"/>
    <dgm:cxn modelId="{FBAB9F16-2849-450C-BFB3-296B72DA355C}" type="presParOf" srcId="{BDAEC357-8E17-43BA-99F5-0AE26221DA71}" destId="{75606F78-9824-4570-8523-F3250F41BC2D}" srcOrd="0" destOrd="0" presId="urn:microsoft.com/office/officeart/2005/8/layout/hierarchy2"/>
    <dgm:cxn modelId="{ADD91296-5499-4C27-A637-65330640398E}" type="presParOf" srcId="{BDAEC357-8E17-43BA-99F5-0AE26221DA71}" destId="{9FC427CD-06FE-402C-8490-1695F9FB67B6}" srcOrd="1" destOrd="0" presId="urn:microsoft.com/office/officeart/2005/8/layout/hierarchy2"/>
    <dgm:cxn modelId="{60FF1CB4-366B-4388-9D39-D44E5FD07A55}" type="presParOf" srcId="{C4E86179-071F-4273-B3E9-C50DB0EC3EBD}" destId="{CC81ABC0-FBF5-428D-A17C-E8D6EB0B4045}" srcOrd="2" destOrd="0" presId="urn:microsoft.com/office/officeart/2005/8/layout/hierarchy2"/>
    <dgm:cxn modelId="{ED0316FA-353C-4852-AB61-113C03ADC082}" type="presParOf" srcId="{CC81ABC0-FBF5-428D-A17C-E8D6EB0B4045}" destId="{6F33CB45-CC47-44A4-84AF-9E3685077ABE}" srcOrd="0" destOrd="0" presId="urn:microsoft.com/office/officeart/2005/8/layout/hierarchy2"/>
    <dgm:cxn modelId="{821707DE-C0CF-42B3-A60A-990575332EA6}" type="presParOf" srcId="{C4E86179-071F-4273-B3E9-C50DB0EC3EBD}" destId="{F03656C3-F14A-47CA-80A6-B96E0D70E3C4}" srcOrd="3" destOrd="0" presId="urn:microsoft.com/office/officeart/2005/8/layout/hierarchy2"/>
    <dgm:cxn modelId="{F9E7D28B-C591-4108-A82A-89223D530BB1}" type="presParOf" srcId="{F03656C3-F14A-47CA-80A6-B96E0D70E3C4}" destId="{321B8288-0DA5-4B2F-9FE1-92C78979C0AE}" srcOrd="0" destOrd="0" presId="urn:microsoft.com/office/officeart/2005/8/layout/hierarchy2"/>
    <dgm:cxn modelId="{43D7F944-0153-4D1E-BA7A-E83285C7D250}" type="presParOf" srcId="{F03656C3-F14A-47CA-80A6-B96E0D70E3C4}" destId="{F907897D-165D-43DB-BAFA-434C0ADCFF0F}" srcOrd="1" destOrd="0" presId="urn:microsoft.com/office/officeart/2005/8/layout/hierarchy2"/>
    <dgm:cxn modelId="{0911A159-B04E-4F4F-B346-73211F5F6109}" type="presParOf" srcId="{F907897D-165D-43DB-BAFA-434C0ADCFF0F}" destId="{1A5505AA-F3AE-47F0-978A-E1250E59F1E1}" srcOrd="0" destOrd="0" presId="urn:microsoft.com/office/officeart/2005/8/layout/hierarchy2"/>
    <dgm:cxn modelId="{965DC230-7987-4B00-9C2E-DAF622A07DB3}" type="presParOf" srcId="{1A5505AA-F3AE-47F0-978A-E1250E59F1E1}" destId="{B413F90D-E938-43B7-9003-8F9BCAA777D2}" srcOrd="0" destOrd="0" presId="urn:microsoft.com/office/officeart/2005/8/layout/hierarchy2"/>
    <dgm:cxn modelId="{EE31138A-E8F1-45E5-AFCA-52E86FD7792C}" type="presParOf" srcId="{F907897D-165D-43DB-BAFA-434C0ADCFF0F}" destId="{7D2733AD-41E1-493C-A7D1-A669CAA42270}" srcOrd="1" destOrd="0" presId="urn:microsoft.com/office/officeart/2005/8/layout/hierarchy2"/>
    <dgm:cxn modelId="{4BB7D579-C17D-4DFA-AFD1-0B2BEA9D4097}" type="presParOf" srcId="{7D2733AD-41E1-493C-A7D1-A669CAA42270}" destId="{20D38780-D8A5-447B-B080-1551D454BAFE}" srcOrd="0" destOrd="0" presId="urn:microsoft.com/office/officeart/2005/8/layout/hierarchy2"/>
    <dgm:cxn modelId="{54B3D7FF-7295-4687-BDD3-2D9E4AE4E048}" type="presParOf" srcId="{7D2733AD-41E1-493C-A7D1-A669CAA42270}" destId="{1171BF85-28E5-4DAA-B50E-5A90A0E7542F}" srcOrd="1" destOrd="0" presId="urn:microsoft.com/office/officeart/2005/8/layout/hierarchy2"/>
    <dgm:cxn modelId="{15EF546D-3664-4E3D-9C4B-AA8EEE96F3FC}" type="presParOf" srcId="{C4E86179-071F-4273-B3E9-C50DB0EC3EBD}" destId="{BA29B647-E0FF-4353-9EAE-1D74DDAB0807}" srcOrd="4" destOrd="0" presId="urn:microsoft.com/office/officeart/2005/8/layout/hierarchy2"/>
    <dgm:cxn modelId="{80D9B3FF-FFA4-4DA6-8A5C-D45AC9D7AD38}" type="presParOf" srcId="{BA29B647-E0FF-4353-9EAE-1D74DDAB0807}" destId="{EE16F070-6DA7-4DA4-9CC6-5D76483D9420}" srcOrd="0" destOrd="0" presId="urn:microsoft.com/office/officeart/2005/8/layout/hierarchy2"/>
    <dgm:cxn modelId="{39F1DBD3-7603-4EB4-901D-0F29BEEB8F1D}" type="presParOf" srcId="{C4E86179-071F-4273-B3E9-C50DB0EC3EBD}" destId="{C526BC5A-2A82-4C4A-9BC8-800A5E4948C0}" srcOrd="5" destOrd="0" presId="urn:microsoft.com/office/officeart/2005/8/layout/hierarchy2"/>
    <dgm:cxn modelId="{F2F9AA0B-B2C0-429F-8683-201DD6432850}" type="presParOf" srcId="{C526BC5A-2A82-4C4A-9BC8-800A5E4948C0}" destId="{F43AF320-F1D9-40EB-97D7-D3F609394B76}" srcOrd="0" destOrd="0" presId="urn:microsoft.com/office/officeart/2005/8/layout/hierarchy2"/>
    <dgm:cxn modelId="{03C7CA0E-FB1F-4831-A947-592B031D1061}" type="presParOf" srcId="{C526BC5A-2A82-4C4A-9BC8-800A5E4948C0}" destId="{660EFFF0-CA59-467E-930D-42B7634E9FC2}" srcOrd="1" destOrd="0" presId="urn:microsoft.com/office/officeart/2005/8/layout/hierarchy2"/>
    <dgm:cxn modelId="{7ED1FDDE-CA28-4E0B-96BB-A739D395AC34}" type="presParOf" srcId="{660EFFF0-CA59-467E-930D-42B7634E9FC2}" destId="{78597DEA-988E-4518-9A28-DC2103B590B0}" srcOrd="0" destOrd="0" presId="urn:microsoft.com/office/officeart/2005/8/layout/hierarchy2"/>
    <dgm:cxn modelId="{B4DBC6A4-854C-46E1-BE92-7E4EFE6F4199}" type="presParOf" srcId="{78597DEA-988E-4518-9A28-DC2103B590B0}" destId="{0BA354B9-1E1F-4361-AE15-6BD485E9BEC9}" srcOrd="0" destOrd="0" presId="urn:microsoft.com/office/officeart/2005/8/layout/hierarchy2"/>
    <dgm:cxn modelId="{D2D8B50D-7591-497E-BF09-9C6281863804}" type="presParOf" srcId="{660EFFF0-CA59-467E-930D-42B7634E9FC2}" destId="{3E9A88E3-5825-486D-8226-A74AFA2DC3EE}" srcOrd="1" destOrd="0" presId="urn:microsoft.com/office/officeart/2005/8/layout/hierarchy2"/>
    <dgm:cxn modelId="{D60991AC-C5C7-41B6-AD0F-EDCC4491F6BA}" type="presParOf" srcId="{3E9A88E3-5825-486D-8226-A74AFA2DC3EE}" destId="{43DD25FE-322C-4A94-BDEA-22B8200BD562}" srcOrd="0" destOrd="0" presId="urn:microsoft.com/office/officeart/2005/8/layout/hierarchy2"/>
    <dgm:cxn modelId="{AE6368C2-E7A3-445E-8429-D9EDBFBF5A3A}" type="presParOf" srcId="{3E9A88E3-5825-486D-8226-A74AFA2DC3EE}" destId="{8D3FEB2D-B342-4059-9F9C-3260D67A6674}" srcOrd="1" destOrd="0" presId="urn:microsoft.com/office/officeart/2005/8/layout/hierarchy2"/>
    <dgm:cxn modelId="{3B7A1F5D-FF7C-4266-86D2-8F22E3DBA104}" type="presParOf" srcId="{BC3924A2-F778-445C-8606-843984C1808E}" destId="{01200F40-5BDE-451F-A2A0-95CC6618E814}" srcOrd="2" destOrd="0" presId="urn:microsoft.com/office/officeart/2005/8/layout/hierarchy2"/>
    <dgm:cxn modelId="{7076CBCA-1FB9-4BA2-A197-E9B22482D6AB}" type="presParOf" srcId="{01200F40-5BDE-451F-A2A0-95CC6618E814}" destId="{DC43F687-25AE-420A-9797-267133C925E1}" srcOrd="0" destOrd="0" presId="urn:microsoft.com/office/officeart/2005/8/layout/hierarchy2"/>
    <dgm:cxn modelId="{A5FE563E-D35B-4A01-90B3-E1F3E997A760}" type="presParOf" srcId="{BC3924A2-F778-445C-8606-843984C1808E}" destId="{13AFBD78-8824-42B1-86A2-AE80D7845FEE}" srcOrd="3" destOrd="0" presId="urn:microsoft.com/office/officeart/2005/8/layout/hierarchy2"/>
    <dgm:cxn modelId="{781844BF-7614-49A7-822F-AEF9BB34BD02}" type="presParOf" srcId="{13AFBD78-8824-42B1-86A2-AE80D7845FEE}" destId="{B631054D-0A7B-4E66-8DF3-B272E5EA9214}" srcOrd="0" destOrd="0" presId="urn:microsoft.com/office/officeart/2005/8/layout/hierarchy2"/>
    <dgm:cxn modelId="{CD45176A-9551-4C23-B2AD-153E4D3E3573}" type="presParOf" srcId="{13AFBD78-8824-42B1-86A2-AE80D7845FEE}" destId="{E46C7B64-5C53-4296-9DD5-08E44391D62E}" srcOrd="1" destOrd="0" presId="urn:microsoft.com/office/officeart/2005/8/layout/hierarchy2"/>
    <dgm:cxn modelId="{A18ACA3E-5C52-4E9F-BCE2-7BABC4AF720B}" type="presParOf" srcId="{E46C7B64-5C53-4296-9DD5-08E44391D62E}" destId="{66174B7D-105F-4695-8C9F-2AF59567BAFB}" srcOrd="0" destOrd="0" presId="urn:microsoft.com/office/officeart/2005/8/layout/hierarchy2"/>
    <dgm:cxn modelId="{4D29CBE9-1747-4DC9-BAF2-03C326E27162}" type="presParOf" srcId="{66174B7D-105F-4695-8C9F-2AF59567BAFB}" destId="{C48ABB45-25A8-43E8-8B50-F5DB33DB86BA}" srcOrd="0" destOrd="0" presId="urn:microsoft.com/office/officeart/2005/8/layout/hierarchy2"/>
    <dgm:cxn modelId="{8A5534C8-3854-428B-88F0-EDDBABC69112}" type="presParOf" srcId="{E46C7B64-5C53-4296-9DD5-08E44391D62E}" destId="{A521EB3A-0A51-4868-B9E6-7192989B069D}" srcOrd="1" destOrd="0" presId="urn:microsoft.com/office/officeart/2005/8/layout/hierarchy2"/>
    <dgm:cxn modelId="{F8E0BFF1-0EAF-4A99-A8C3-625E45B85BAF}" type="presParOf" srcId="{A521EB3A-0A51-4868-B9E6-7192989B069D}" destId="{DEEF691E-92E2-438C-8345-6A1D27DF3F69}" srcOrd="0" destOrd="0" presId="urn:microsoft.com/office/officeart/2005/8/layout/hierarchy2"/>
    <dgm:cxn modelId="{FDD3667B-1AE7-4B98-B001-95601AEE925A}" type="presParOf" srcId="{A521EB3A-0A51-4868-B9E6-7192989B069D}" destId="{72B56A4B-1C67-4FC3-92AF-F9DEEF06B3D9}" srcOrd="1" destOrd="0" presId="urn:microsoft.com/office/officeart/2005/8/layout/hierarchy2"/>
    <dgm:cxn modelId="{FEBDB240-EB0D-4BD2-818C-4BDD72353095}" type="presParOf" srcId="{72B56A4B-1C67-4FC3-92AF-F9DEEF06B3D9}" destId="{CDD3C287-B993-4FAE-AC4F-1299CA50E849}" srcOrd="0" destOrd="0" presId="urn:microsoft.com/office/officeart/2005/8/layout/hierarchy2"/>
    <dgm:cxn modelId="{1532C841-34F9-4269-814A-8447918FCC4B}" type="presParOf" srcId="{CDD3C287-B993-4FAE-AC4F-1299CA50E849}" destId="{EF576FF3-63AD-4000-B17E-5BC14BBAA4F0}" srcOrd="0" destOrd="0" presId="urn:microsoft.com/office/officeart/2005/8/layout/hierarchy2"/>
    <dgm:cxn modelId="{2F25F2EE-E981-49D0-BF3E-D90C272F597F}" type="presParOf" srcId="{72B56A4B-1C67-4FC3-92AF-F9DEEF06B3D9}" destId="{0D9EFD05-9279-40D7-9138-DFB6C2A0357B}" srcOrd="1" destOrd="0" presId="urn:microsoft.com/office/officeart/2005/8/layout/hierarchy2"/>
    <dgm:cxn modelId="{9125ACC8-539B-439D-AEC9-E4DBFA70159B}" type="presParOf" srcId="{0D9EFD05-9279-40D7-9138-DFB6C2A0357B}" destId="{054D50A6-6442-4E85-BE52-D2FC9E09ABC5}" srcOrd="0" destOrd="0" presId="urn:microsoft.com/office/officeart/2005/8/layout/hierarchy2"/>
    <dgm:cxn modelId="{8CC9A7A0-580C-4D59-A111-6D5CD5D440C5}" type="presParOf" srcId="{0D9EFD05-9279-40D7-9138-DFB6C2A0357B}" destId="{1454F344-B494-45E8-A728-EA9EACD43D3A}" srcOrd="1" destOrd="0" presId="urn:microsoft.com/office/officeart/2005/8/layout/hierarchy2"/>
    <dgm:cxn modelId="{107AD2F5-795D-4BB1-9784-AA4C3E5FE228}" type="presParOf" srcId="{E46C7B64-5C53-4296-9DD5-08E44391D62E}" destId="{EF96F4EF-4A20-4DC1-BF75-B1FEF751C305}" srcOrd="2" destOrd="0" presId="urn:microsoft.com/office/officeart/2005/8/layout/hierarchy2"/>
    <dgm:cxn modelId="{33742DF7-94C9-4C04-B40F-1D3BE3ABF90E}" type="presParOf" srcId="{EF96F4EF-4A20-4DC1-BF75-B1FEF751C305}" destId="{5CCC575C-35DD-46EA-BE1B-6C1F9580611F}" srcOrd="0" destOrd="0" presId="urn:microsoft.com/office/officeart/2005/8/layout/hierarchy2"/>
    <dgm:cxn modelId="{D8685819-6F83-4991-9372-9E5AD30D15CE}" type="presParOf" srcId="{E46C7B64-5C53-4296-9DD5-08E44391D62E}" destId="{F622F74C-0876-4A54-B482-4E9814856E4F}" srcOrd="3" destOrd="0" presId="urn:microsoft.com/office/officeart/2005/8/layout/hierarchy2"/>
    <dgm:cxn modelId="{6D7DBA44-B324-4E99-A86C-21869393F444}" type="presParOf" srcId="{F622F74C-0876-4A54-B482-4E9814856E4F}" destId="{AA8A2FD3-3EC8-46DA-81EA-59333EA3D34C}" srcOrd="0" destOrd="0" presId="urn:microsoft.com/office/officeart/2005/8/layout/hierarchy2"/>
    <dgm:cxn modelId="{F1615BDB-104C-4734-9893-8229948388F7}" type="presParOf" srcId="{F622F74C-0876-4A54-B482-4E9814856E4F}" destId="{0CB5E43D-50AC-45A7-B9C7-CB9C91A54A9A}" srcOrd="1" destOrd="0" presId="urn:microsoft.com/office/officeart/2005/8/layout/hierarchy2"/>
    <dgm:cxn modelId="{C4C8464A-DA44-43BD-8991-110CC0FC8008}" type="presParOf" srcId="{0CB5E43D-50AC-45A7-B9C7-CB9C91A54A9A}" destId="{356DCAFE-0F53-45AC-BD38-8B78327D0DE2}" srcOrd="0" destOrd="0" presId="urn:microsoft.com/office/officeart/2005/8/layout/hierarchy2"/>
    <dgm:cxn modelId="{EA9E09EB-676A-457E-8D53-30DDFE456238}" type="presParOf" srcId="{356DCAFE-0F53-45AC-BD38-8B78327D0DE2}" destId="{41270746-2A81-447D-803D-0D3E13C61390}" srcOrd="0" destOrd="0" presId="urn:microsoft.com/office/officeart/2005/8/layout/hierarchy2"/>
    <dgm:cxn modelId="{8C2C7633-660A-44AA-987B-E18C4E578B9A}" type="presParOf" srcId="{0CB5E43D-50AC-45A7-B9C7-CB9C91A54A9A}" destId="{BABFEE47-3E06-49B2-A683-8CD4D45951E9}" srcOrd="1" destOrd="0" presId="urn:microsoft.com/office/officeart/2005/8/layout/hierarchy2"/>
    <dgm:cxn modelId="{24B6427F-ADFF-4C2D-9A92-F23EBE30B146}" type="presParOf" srcId="{BABFEE47-3E06-49B2-A683-8CD4D45951E9}" destId="{F6C26075-2E6A-4347-989D-91B14AD3CD49}" srcOrd="0" destOrd="0" presId="urn:microsoft.com/office/officeart/2005/8/layout/hierarchy2"/>
    <dgm:cxn modelId="{8695FAA3-AA32-4D7D-82BF-51B55A94F8B9}" type="presParOf" srcId="{BABFEE47-3E06-49B2-A683-8CD4D45951E9}" destId="{139A8480-925B-4812-9215-5E7AB16991B9}" srcOrd="1" destOrd="0" presId="urn:microsoft.com/office/officeart/2005/8/layout/hierarchy2"/>
    <dgm:cxn modelId="{B25561D6-1238-436B-83B4-9B734A8C306D}" type="presParOf" srcId="{E46C7B64-5C53-4296-9DD5-08E44391D62E}" destId="{BB88CD76-2375-47BB-A63E-912AB9B08562}" srcOrd="4" destOrd="0" presId="urn:microsoft.com/office/officeart/2005/8/layout/hierarchy2"/>
    <dgm:cxn modelId="{C99BB5D0-FF2B-4B9B-887E-33D0DB93F1B0}" type="presParOf" srcId="{BB88CD76-2375-47BB-A63E-912AB9B08562}" destId="{5BB38AD2-9390-430E-B706-55E50F023485}" srcOrd="0" destOrd="0" presId="urn:microsoft.com/office/officeart/2005/8/layout/hierarchy2"/>
    <dgm:cxn modelId="{FE4A4E2C-C342-4365-9E61-5B0047431780}" type="presParOf" srcId="{E46C7B64-5C53-4296-9DD5-08E44391D62E}" destId="{BA20D489-4CE9-414B-B30B-4AE0E7B842CE}" srcOrd="5" destOrd="0" presId="urn:microsoft.com/office/officeart/2005/8/layout/hierarchy2"/>
    <dgm:cxn modelId="{92C21EBC-AE93-4FAA-BCDA-14BB9B6F8550}" type="presParOf" srcId="{BA20D489-4CE9-414B-B30B-4AE0E7B842CE}" destId="{195D7F80-CA7D-4428-9953-300E49B6BEF8}" srcOrd="0" destOrd="0" presId="urn:microsoft.com/office/officeart/2005/8/layout/hierarchy2"/>
    <dgm:cxn modelId="{854CFB29-E77D-4C58-9B1A-63D746237A78}" type="presParOf" srcId="{BA20D489-4CE9-414B-B30B-4AE0E7B842CE}" destId="{6DC86BD8-2A76-4D86-A75F-75DD8F63D0D5}" srcOrd="1" destOrd="0" presId="urn:microsoft.com/office/officeart/2005/8/layout/hierarchy2"/>
    <dgm:cxn modelId="{40D08C5F-ED7A-440D-9899-92AA8B81B79C}" type="presParOf" srcId="{6DC86BD8-2A76-4D86-A75F-75DD8F63D0D5}" destId="{4C6F7707-DDF7-4040-91E2-7C6C17141073}" srcOrd="0" destOrd="0" presId="urn:microsoft.com/office/officeart/2005/8/layout/hierarchy2"/>
    <dgm:cxn modelId="{68CA5ADB-3F56-4AAF-9336-BE7BC2600732}" type="presParOf" srcId="{4C6F7707-DDF7-4040-91E2-7C6C17141073}" destId="{2526AFAF-69FE-4D2B-B6E6-96F9955B7A0D}" srcOrd="0" destOrd="0" presId="urn:microsoft.com/office/officeart/2005/8/layout/hierarchy2"/>
    <dgm:cxn modelId="{6DA8E62E-27B8-4451-8206-BF24BE6946C2}" type="presParOf" srcId="{6DC86BD8-2A76-4D86-A75F-75DD8F63D0D5}" destId="{D5A1FC5A-306E-4786-8FFB-5D6E6A2CC4C4}" srcOrd="1" destOrd="0" presId="urn:microsoft.com/office/officeart/2005/8/layout/hierarchy2"/>
    <dgm:cxn modelId="{F365ABDD-52ED-4283-A07C-4153746716AD}" type="presParOf" srcId="{D5A1FC5A-306E-4786-8FFB-5D6E6A2CC4C4}" destId="{3F2E9A10-9806-41CF-AEDD-B410102A7068}" srcOrd="0" destOrd="0" presId="urn:microsoft.com/office/officeart/2005/8/layout/hierarchy2"/>
    <dgm:cxn modelId="{B5D4D8DF-6D7E-46C6-BAF1-592659F104B4}" type="presParOf" srcId="{D5A1FC5A-306E-4786-8FFB-5D6E6A2CC4C4}" destId="{FF4769A0-09D8-44B3-8F78-7B3FBCB0B544}" srcOrd="1" destOrd="0" presId="urn:microsoft.com/office/officeart/2005/8/layout/hierarchy2"/>
    <dgm:cxn modelId="{90C4E9AA-F1C9-4679-99A3-FA083BBEE726}" type="presParOf" srcId="{E46C7B64-5C53-4296-9DD5-08E44391D62E}" destId="{F1EC0BDB-0D4C-409E-B609-03F1ECC0AF4F}" srcOrd="6" destOrd="0" presId="urn:microsoft.com/office/officeart/2005/8/layout/hierarchy2"/>
    <dgm:cxn modelId="{AB7D04BC-EF26-42FB-89B8-1C219ADF5036}" type="presParOf" srcId="{F1EC0BDB-0D4C-409E-B609-03F1ECC0AF4F}" destId="{D1727046-0B78-4BE9-9C12-9C431F40DD5C}" srcOrd="0" destOrd="0" presId="urn:microsoft.com/office/officeart/2005/8/layout/hierarchy2"/>
    <dgm:cxn modelId="{2C00489F-1DA5-445A-BC49-B721E8B6B4D0}" type="presParOf" srcId="{E46C7B64-5C53-4296-9DD5-08E44391D62E}" destId="{EF450A71-E63F-4650-B5A9-9FA8990CC93C}" srcOrd="7" destOrd="0" presId="urn:microsoft.com/office/officeart/2005/8/layout/hierarchy2"/>
    <dgm:cxn modelId="{56042D7C-382A-4CAA-943F-01979EAB500B}" type="presParOf" srcId="{EF450A71-E63F-4650-B5A9-9FA8990CC93C}" destId="{2D90F232-7723-4CBE-994E-35646A3DD795}" srcOrd="0" destOrd="0" presId="urn:microsoft.com/office/officeart/2005/8/layout/hierarchy2"/>
    <dgm:cxn modelId="{79214C59-8DDB-4545-8AE3-D41E4F26977A}" type="presParOf" srcId="{EF450A71-E63F-4650-B5A9-9FA8990CC93C}" destId="{E15185C1-A9F2-4FE0-9875-40318171F968}" srcOrd="1" destOrd="0" presId="urn:microsoft.com/office/officeart/2005/8/layout/hierarchy2"/>
    <dgm:cxn modelId="{24A1F62D-EAF6-4F4D-BBCD-94BEC833E04B}" type="presParOf" srcId="{E15185C1-A9F2-4FE0-9875-40318171F968}" destId="{3392057E-A9D9-449B-AC6E-9C0F54F8E2A9}" srcOrd="0" destOrd="0" presId="urn:microsoft.com/office/officeart/2005/8/layout/hierarchy2"/>
    <dgm:cxn modelId="{8C7294C3-9396-4B03-9FAC-FCCC7E348A02}" type="presParOf" srcId="{3392057E-A9D9-449B-AC6E-9C0F54F8E2A9}" destId="{E4183DA8-5578-46CF-B53B-1658607114AC}" srcOrd="0" destOrd="0" presId="urn:microsoft.com/office/officeart/2005/8/layout/hierarchy2"/>
    <dgm:cxn modelId="{DD358A51-FA4D-4E84-81F0-26C19FBB9999}" type="presParOf" srcId="{E15185C1-A9F2-4FE0-9875-40318171F968}" destId="{2DB0D89E-C0E7-4AFC-A717-0D270681D1E8}" srcOrd="1" destOrd="0" presId="urn:microsoft.com/office/officeart/2005/8/layout/hierarchy2"/>
    <dgm:cxn modelId="{0F4F3218-6D29-433F-9EDD-051C932A6A66}" type="presParOf" srcId="{2DB0D89E-C0E7-4AFC-A717-0D270681D1E8}" destId="{E7C36E8D-312C-472D-99A6-2E11770959F5}" srcOrd="0" destOrd="0" presId="urn:microsoft.com/office/officeart/2005/8/layout/hierarchy2"/>
    <dgm:cxn modelId="{C6CBD18B-9654-4E7A-B5F2-74BC88A78537}" type="presParOf" srcId="{2DB0D89E-C0E7-4AFC-A717-0D270681D1E8}" destId="{E50FEEE9-8C13-402D-B730-B1370AF66EA4}" srcOrd="1" destOrd="0" presId="urn:microsoft.com/office/officeart/2005/8/layout/hierarchy2"/>
    <dgm:cxn modelId="{2818AB00-3420-4209-9A24-B0CBA480D893}" type="presParOf" srcId="{E46C7B64-5C53-4296-9DD5-08E44391D62E}" destId="{733423CE-ED19-4398-AA28-10AE6BBD4272}" srcOrd="8" destOrd="0" presId="urn:microsoft.com/office/officeart/2005/8/layout/hierarchy2"/>
    <dgm:cxn modelId="{D10DA821-C1AA-45CA-A569-562DAA59009F}" type="presParOf" srcId="{733423CE-ED19-4398-AA28-10AE6BBD4272}" destId="{2286105B-B5ED-4E99-8E9B-3B96DB3A1A37}" srcOrd="0" destOrd="0" presId="urn:microsoft.com/office/officeart/2005/8/layout/hierarchy2"/>
    <dgm:cxn modelId="{00A0EB65-3F82-4710-873F-224CB02DC1F3}" type="presParOf" srcId="{E46C7B64-5C53-4296-9DD5-08E44391D62E}" destId="{6FBC9F38-CE2E-420E-A437-485DE2A2161F}" srcOrd="9" destOrd="0" presId="urn:microsoft.com/office/officeart/2005/8/layout/hierarchy2"/>
    <dgm:cxn modelId="{E2AE6C01-F9A5-4E02-A25D-CEF6630597D1}" type="presParOf" srcId="{6FBC9F38-CE2E-420E-A437-485DE2A2161F}" destId="{0B82A830-26E6-439E-8EEF-158954FFC6DA}" srcOrd="0" destOrd="0" presId="urn:microsoft.com/office/officeart/2005/8/layout/hierarchy2"/>
    <dgm:cxn modelId="{3DE937B1-84E9-47CA-A300-9D7DB033907F}" type="presParOf" srcId="{6FBC9F38-CE2E-420E-A437-485DE2A2161F}" destId="{BAC80C80-8548-489E-8874-670389E89864}" srcOrd="1" destOrd="0" presId="urn:microsoft.com/office/officeart/2005/8/layout/hierarchy2"/>
    <dgm:cxn modelId="{2996A816-FEFE-4EEB-998F-B299FD5A704C}" type="presParOf" srcId="{BAC80C80-8548-489E-8874-670389E89864}" destId="{FC533513-80EC-4476-BC0F-BA5251E45E89}" srcOrd="0" destOrd="0" presId="urn:microsoft.com/office/officeart/2005/8/layout/hierarchy2"/>
    <dgm:cxn modelId="{B8FE0D25-8111-4AD7-8CB8-DA2BF68A015F}" type="presParOf" srcId="{FC533513-80EC-4476-BC0F-BA5251E45E89}" destId="{7E9AFA38-E4CE-412F-8057-FD19C5A26E98}" srcOrd="0" destOrd="0" presId="urn:microsoft.com/office/officeart/2005/8/layout/hierarchy2"/>
    <dgm:cxn modelId="{2E348ECE-1186-44E1-A6B2-7349A1D94015}" type="presParOf" srcId="{BAC80C80-8548-489E-8874-670389E89864}" destId="{A67662AC-80EA-4EE1-A546-B0961053F801}" srcOrd="1" destOrd="0" presId="urn:microsoft.com/office/officeart/2005/8/layout/hierarchy2"/>
    <dgm:cxn modelId="{7F18AD54-659C-402E-8B98-CA3F0DDB2C4C}" type="presParOf" srcId="{A67662AC-80EA-4EE1-A546-B0961053F801}" destId="{80876A37-247F-43FA-B726-AA0D11E169DE}" srcOrd="0" destOrd="0" presId="urn:microsoft.com/office/officeart/2005/8/layout/hierarchy2"/>
    <dgm:cxn modelId="{9EB4BA28-6B4E-4DA4-8EB3-DC904EB7DD9E}" type="presParOf" srcId="{A67662AC-80EA-4EE1-A546-B0961053F801}" destId="{DBE6F66D-9C9A-4679-AD61-007009E0459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70DF8-F2A9-4CB8-AB2A-D4205D6D9326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F474B78-C1CD-4E4A-9FCA-E871E8C36882}">
      <dgm:prSet phldrT="[Text]"/>
      <dgm:spPr/>
      <dgm:t>
        <a:bodyPr/>
        <a:lstStyle/>
        <a:p>
          <a:r>
            <a:rPr lang="en-US" dirty="0" smtClean="0"/>
            <a:t>Usage</a:t>
          </a:r>
          <a:endParaRPr lang="en-US" dirty="0"/>
        </a:p>
      </dgm:t>
    </dgm:pt>
    <dgm:pt modelId="{8EB1B4A6-4367-4A25-9C8E-2ECA07002C5E}" type="parTrans" cxnId="{66B34665-8D7B-4AAA-9FDC-0FC95A91D8A5}">
      <dgm:prSet/>
      <dgm:spPr/>
      <dgm:t>
        <a:bodyPr/>
        <a:lstStyle/>
        <a:p>
          <a:endParaRPr lang="en-US"/>
        </a:p>
      </dgm:t>
    </dgm:pt>
    <dgm:pt modelId="{7533C87C-F4CF-4BD2-AD2C-19B96A971B9F}" type="sibTrans" cxnId="{66B34665-8D7B-4AAA-9FDC-0FC95A91D8A5}">
      <dgm:prSet/>
      <dgm:spPr/>
      <dgm:t>
        <a:bodyPr/>
        <a:lstStyle/>
        <a:p>
          <a:endParaRPr lang="en-US"/>
        </a:p>
      </dgm:t>
    </dgm:pt>
    <dgm:pt modelId="{AF477731-50C2-4C33-BA74-5C344A950AD4}">
      <dgm:prSet phldrT="[Text]"/>
      <dgm:spPr/>
      <dgm:t>
        <a:bodyPr/>
        <a:lstStyle/>
        <a:p>
          <a:r>
            <a:rPr lang="en-US" dirty="0" smtClean="0"/>
            <a:t>Syntax </a:t>
          </a:r>
          <a:endParaRPr lang="en-US" dirty="0"/>
        </a:p>
      </dgm:t>
    </dgm:pt>
    <dgm:pt modelId="{E01C70AD-D255-47E8-841D-2446C3C8609D}" type="parTrans" cxnId="{E898D7CF-8EBE-4AA0-B3B9-3B6B2BA3A96B}">
      <dgm:prSet/>
      <dgm:spPr/>
      <dgm:t>
        <a:bodyPr/>
        <a:lstStyle/>
        <a:p>
          <a:endParaRPr lang="en-US"/>
        </a:p>
      </dgm:t>
    </dgm:pt>
    <dgm:pt modelId="{12FA55FD-CEBF-428E-B81C-B411ECA55691}" type="sibTrans" cxnId="{E898D7CF-8EBE-4AA0-B3B9-3B6B2BA3A96B}">
      <dgm:prSet/>
      <dgm:spPr/>
      <dgm:t>
        <a:bodyPr/>
        <a:lstStyle/>
        <a:p>
          <a:endParaRPr lang="en-US"/>
        </a:p>
      </dgm:t>
    </dgm:pt>
    <dgm:pt modelId="{6B0BCFC5-AEE1-48A0-8991-E2026250DEA7}">
      <dgm:prSet phldrT="[Text]"/>
      <dgm:spPr/>
      <dgm:t>
        <a:bodyPr/>
        <a:lstStyle/>
        <a:p>
          <a:r>
            <a:rPr lang="en-US" dirty="0" smtClean="0"/>
            <a:t>Selector</a:t>
          </a:r>
          <a:endParaRPr lang="en-US" dirty="0"/>
        </a:p>
      </dgm:t>
    </dgm:pt>
    <dgm:pt modelId="{6CA4F079-6990-4F52-99D0-D37DCAA5C666}" type="parTrans" cxnId="{E13A81AD-167A-49C8-8A64-BB67FF2C8D2C}">
      <dgm:prSet/>
      <dgm:spPr/>
      <dgm:t>
        <a:bodyPr/>
        <a:lstStyle/>
        <a:p>
          <a:endParaRPr lang="en-US"/>
        </a:p>
      </dgm:t>
    </dgm:pt>
    <dgm:pt modelId="{471ED7F3-E582-4643-9EF1-0113E415A945}" type="sibTrans" cxnId="{E13A81AD-167A-49C8-8A64-BB67FF2C8D2C}">
      <dgm:prSet/>
      <dgm:spPr/>
      <dgm:t>
        <a:bodyPr/>
        <a:lstStyle/>
        <a:p>
          <a:endParaRPr lang="en-US"/>
        </a:p>
      </dgm:t>
    </dgm:pt>
    <dgm:pt modelId="{2D45A231-6493-48B8-A63C-553F6D4B7028}">
      <dgm:prSet phldrT="[Text]"/>
      <dgm:spPr/>
      <dgm:t>
        <a:bodyPr/>
        <a:lstStyle/>
        <a:p>
          <a:r>
            <a:rPr lang="en-US" dirty="0" smtClean="0"/>
            <a:t>Input[type=date]{width:40px}</a:t>
          </a:r>
          <a:endParaRPr lang="en-US" dirty="0"/>
        </a:p>
      </dgm:t>
    </dgm:pt>
    <dgm:pt modelId="{68457179-4B47-4BAA-A0FF-3F57B3767170}" type="parTrans" cxnId="{49C00ED0-47E2-4167-AE3A-48613C77C95D}">
      <dgm:prSet/>
      <dgm:spPr/>
      <dgm:t>
        <a:bodyPr/>
        <a:lstStyle/>
        <a:p>
          <a:endParaRPr lang="en-US"/>
        </a:p>
      </dgm:t>
    </dgm:pt>
    <dgm:pt modelId="{0DC855CE-29AC-4FAE-821F-5FA675C87EAC}" type="sibTrans" cxnId="{49C00ED0-47E2-4167-AE3A-48613C77C95D}">
      <dgm:prSet/>
      <dgm:spPr/>
      <dgm:t>
        <a:bodyPr/>
        <a:lstStyle/>
        <a:p>
          <a:endParaRPr lang="en-US"/>
        </a:p>
      </dgm:t>
    </dgm:pt>
    <dgm:pt modelId="{69642260-BED0-40BE-8384-B0996D69DE96}">
      <dgm:prSet phldrT="[Text]"/>
      <dgm:spPr/>
      <dgm:t>
        <a:bodyPr/>
        <a:lstStyle/>
        <a:p>
          <a:r>
            <a:rPr lang="en-US" dirty="0" smtClean="0"/>
            <a:t>p{color:#</a:t>
          </a:r>
          <a:r>
            <a:rPr lang="en-US" dirty="0" err="1" smtClean="0"/>
            <a:t>fff</a:t>
          </a:r>
          <a:r>
            <a:rPr lang="en-US" dirty="0" smtClean="0"/>
            <a:t>}</a:t>
          </a:r>
          <a:endParaRPr lang="en-US" dirty="0"/>
        </a:p>
      </dgm:t>
    </dgm:pt>
    <dgm:pt modelId="{FC41E367-C4E3-4C5E-9231-3536C731E8FE}" type="parTrans" cxnId="{E893D2E8-C416-4272-991A-FB759D530937}">
      <dgm:prSet/>
      <dgm:spPr/>
      <dgm:t>
        <a:bodyPr/>
        <a:lstStyle/>
        <a:p>
          <a:endParaRPr lang="en-US"/>
        </a:p>
      </dgm:t>
    </dgm:pt>
    <dgm:pt modelId="{98750460-BF88-4538-BA70-58A378AFA956}" type="sibTrans" cxnId="{E893D2E8-C416-4272-991A-FB759D530937}">
      <dgm:prSet/>
      <dgm:spPr/>
      <dgm:t>
        <a:bodyPr/>
        <a:lstStyle/>
        <a:p>
          <a:endParaRPr lang="en-US"/>
        </a:p>
      </dgm:t>
    </dgm:pt>
    <dgm:pt modelId="{16CDC044-AF50-4B56-9522-63232B463FB6}" type="pres">
      <dgm:prSet presAssocID="{86A70DF8-F2A9-4CB8-AB2A-D4205D6D93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5F6BD00-734D-4A03-99BD-224E453F9E74}" type="pres">
      <dgm:prSet presAssocID="{3F474B78-C1CD-4E4A-9FCA-E871E8C36882}" presName="hierRoot1" presStyleCnt="0">
        <dgm:presLayoutVars>
          <dgm:hierBranch val="init"/>
        </dgm:presLayoutVars>
      </dgm:prSet>
      <dgm:spPr/>
    </dgm:pt>
    <dgm:pt modelId="{E690F585-8B59-4A7E-B0FF-198BEAD75656}" type="pres">
      <dgm:prSet presAssocID="{3F474B78-C1CD-4E4A-9FCA-E871E8C36882}" presName="rootComposite1" presStyleCnt="0"/>
      <dgm:spPr/>
    </dgm:pt>
    <dgm:pt modelId="{F79AF4F4-73B8-4233-AB2F-E639ACA09864}" type="pres">
      <dgm:prSet presAssocID="{3F474B78-C1CD-4E4A-9FCA-E871E8C3688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0868B2-42A0-4721-9047-85A3E5B7F039}" type="pres">
      <dgm:prSet presAssocID="{3F474B78-C1CD-4E4A-9FCA-E871E8C3688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DFC04F6-AAA1-4E71-BD9A-133B055EC757}" type="pres">
      <dgm:prSet presAssocID="{3F474B78-C1CD-4E4A-9FCA-E871E8C36882}" presName="hierChild2" presStyleCnt="0"/>
      <dgm:spPr/>
    </dgm:pt>
    <dgm:pt modelId="{A9385B7B-F80A-47C3-A431-95C21D688045}" type="pres">
      <dgm:prSet presAssocID="{E01C70AD-D255-47E8-841D-2446C3C8609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21D4489-1566-4F1C-B122-D625EEED7B59}" type="pres">
      <dgm:prSet presAssocID="{AF477731-50C2-4C33-BA74-5C344A950AD4}" presName="hierRoot2" presStyleCnt="0">
        <dgm:presLayoutVars>
          <dgm:hierBranch val="init"/>
        </dgm:presLayoutVars>
      </dgm:prSet>
      <dgm:spPr/>
    </dgm:pt>
    <dgm:pt modelId="{056C0325-30A8-4DDD-8693-038BAC7AAD50}" type="pres">
      <dgm:prSet presAssocID="{AF477731-50C2-4C33-BA74-5C344A950AD4}" presName="rootComposite" presStyleCnt="0"/>
      <dgm:spPr/>
    </dgm:pt>
    <dgm:pt modelId="{360E6A99-9622-49C2-AC8A-3745501CA6D2}" type="pres">
      <dgm:prSet presAssocID="{AF477731-50C2-4C33-BA74-5C344A950AD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7414E9-A0A3-434E-9801-C4CEFEB4CF0D}" type="pres">
      <dgm:prSet presAssocID="{AF477731-50C2-4C33-BA74-5C344A950AD4}" presName="rootConnector" presStyleLbl="node2" presStyleIdx="0" presStyleCnt="2"/>
      <dgm:spPr/>
      <dgm:t>
        <a:bodyPr/>
        <a:lstStyle/>
        <a:p>
          <a:endParaRPr lang="en-US"/>
        </a:p>
      </dgm:t>
    </dgm:pt>
    <dgm:pt modelId="{CAC4F0FA-F22A-4426-9D90-65D4EDD83CF8}" type="pres">
      <dgm:prSet presAssocID="{AF477731-50C2-4C33-BA74-5C344A950AD4}" presName="hierChild4" presStyleCnt="0"/>
      <dgm:spPr/>
    </dgm:pt>
    <dgm:pt modelId="{0FF79C3E-47B3-463F-889B-18BE2CAB6062}" type="pres">
      <dgm:prSet presAssocID="{FC41E367-C4E3-4C5E-9231-3536C731E8FE}" presName="Name37" presStyleLbl="parChTrans1D3" presStyleIdx="0" presStyleCnt="2"/>
      <dgm:spPr/>
      <dgm:t>
        <a:bodyPr/>
        <a:lstStyle/>
        <a:p>
          <a:endParaRPr lang="en-US"/>
        </a:p>
      </dgm:t>
    </dgm:pt>
    <dgm:pt modelId="{E66AEF3A-72F1-44A2-9554-D446FEB049D4}" type="pres">
      <dgm:prSet presAssocID="{69642260-BED0-40BE-8384-B0996D69DE96}" presName="hierRoot2" presStyleCnt="0">
        <dgm:presLayoutVars>
          <dgm:hierBranch val="init"/>
        </dgm:presLayoutVars>
      </dgm:prSet>
      <dgm:spPr/>
    </dgm:pt>
    <dgm:pt modelId="{F5AE92EF-D0BF-4036-A269-1647EA94D620}" type="pres">
      <dgm:prSet presAssocID="{69642260-BED0-40BE-8384-B0996D69DE96}" presName="rootComposite" presStyleCnt="0"/>
      <dgm:spPr/>
    </dgm:pt>
    <dgm:pt modelId="{DDFCC507-46D3-4053-A753-FD293E03BEC4}" type="pres">
      <dgm:prSet presAssocID="{69642260-BED0-40BE-8384-B0996D69DE9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3EFBE-F2B5-4182-86CE-30156B8E2F2E}" type="pres">
      <dgm:prSet presAssocID="{69642260-BED0-40BE-8384-B0996D69DE96}" presName="rootConnector" presStyleLbl="node3" presStyleIdx="0" presStyleCnt="2"/>
      <dgm:spPr/>
      <dgm:t>
        <a:bodyPr/>
        <a:lstStyle/>
        <a:p>
          <a:endParaRPr lang="en-US"/>
        </a:p>
      </dgm:t>
    </dgm:pt>
    <dgm:pt modelId="{B5F09C15-D419-452B-BABB-779E168ACCEF}" type="pres">
      <dgm:prSet presAssocID="{69642260-BED0-40BE-8384-B0996D69DE96}" presName="hierChild4" presStyleCnt="0"/>
      <dgm:spPr/>
    </dgm:pt>
    <dgm:pt modelId="{B874D693-806D-4038-B3F2-B369D97FAB72}" type="pres">
      <dgm:prSet presAssocID="{69642260-BED0-40BE-8384-B0996D69DE96}" presName="hierChild5" presStyleCnt="0"/>
      <dgm:spPr/>
    </dgm:pt>
    <dgm:pt modelId="{DECB4A6C-29A8-441D-89A7-5D8AAC46AB6E}" type="pres">
      <dgm:prSet presAssocID="{AF477731-50C2-4C33-BA74-5C344A950AD4}" presName="hierChild5" presStyleCnt="0"/>
      <dgm:spPr/>
    </dgm:pt>
    <dgm:pt modelId="{D92B2CE4-85D8-4AA1-94E3-29DB8192EC3F}" type="pres">
      <dgm:prSet presAssocID="{6CA4F079-6990-4F52-99D0-D37DCAA5C66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B994A87-F2C0-4A86-9A0D-D751FC862398}" type="pres">
      <dgm:prSet presAssocID="{6B0BCFC5-AEE1-48A0-8991-E2026250DEA7}" presName="hierRoot2" presStyleCnt="0">
        <dgm:presLayoutVars>
          <dgm:hierBranch val="init"/>
        </dgm:presLayoutVars>
      </dgm:prSet>
      <dgm:spPr/>
    </dgm:pt>
    <dgm:pt modelId="{ECCEB101-9136-4ADE-B9C0-41AAEF5E3DB1}" type="pres">
      <dgm:prSet presAssocID="{6B0BCFC5-AEE1-48A0-8991-E2026250DEA7}" presName="rootComposite" presStyleCnt="0"/>
      <dgm:spPr/>
    </dgm:pt>
    <dgm:pt modelId="{5A075A48-C9A5-43B1-94E4-A654DD1359FF}" type="pres">
      <dgm:prSet presAssocID="{6B0BCFC5-AEE1-48A0-8991-E2026250DEA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656F7-6C6F-4AA2-BE33-AE71D420ED5C}" type="pres">
      <dgm:prSet presAssocID="{6B0BCFC5-AEE1-48A0-8991-E2026250DEA7}" presName="rootConnector" presStyleLbl="node2" presStyleIdx="1" presStyleCnt="2"/>
      <dgm:spPr/>
      <dgm:t>
        <a:bodyPr/>
        <a:lstStyle/>
        <a:p>
          <a:endParaRPr lang="en-US"/>
        </a:p>
      </dgm:t>
    </dgm:pt>
    <dgm:pt modelId="{BB2B2FA0-6B1A-4DDC-B211-76B9D04196C3}" type="pres">
      <dgm:prSet presAssocID="{6B0BCFC5-AEE1-48A0-8991-E2026250DEA7}" presName="hierChild4" presStyleCnt="0"/>
      <dgm:spPr/>
    </dgm:pt>
    <dgm:pt modelId="{6B706B2F-41F1-4EF8-AE78-51EAD10726EA}" type="pres">
      <dgm:prSet presAssocID="{68457179-4B47-4BAA-A0FF-3F57B3767170}" presName="Name37" presStyleLbl="parChTrans1D3" presStyleIdx="1" presStyleCnt="2"/>
      <dgm:spPr/>
      <dgm:t>
        <a:bodyPr/>
        <a:lstStyle/>
        <a:p>
          <a:endParaRPr lang="en-US"/>
        </a:p>
      </dgm:t>
    </dgm:pt>
    <dgm:pt modelId="{381A36CC-8651-45E3-98D3-4235DCAC7357}" type="pres">
      <dgm:prSet presAssocID="{2D45A231-6493-48B8-A63C-553F6D4B7028}" presName="hierRoot2" presStyleCnt="0">
        <dgm:presLayoutVars>
          <dgm:hierBranch val="init"/>
        </dgm:presLayoutVars>
      </dgm:prSet>
      <dgm:spPr/>
    </dgm:pt>
    <dgm:pt modelId="{63D19FB3-ECEC-4611-A492-BE40BE088990}" type="pres">
      <dgm:prSet presAssocID="{2D45A231-6493-48B8-A63C-553F6D4B7028}" presName="rootComposite" presStyleCnt="0"/>
      <dgm:spPr/>
    </dgm:pt>
    <dgm:pt modelId="{701D5AD0-498C-4BA9-A824-5BDB0FF9C7B8}" type="pres">
      <dgm:prSet presAssocID="{2D45A231-6493-48B8-A63C-553F6D4B7028}" presName="rootText" presStyleLbl="node3" presStyleIdx="1" presStyleCnt="2" custScaleX="1277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D1BE8F-3A3B-4E63-AA81-7125B58F38FF}" type="pres">
      <dgm:prSet presAssocID="{2D45A231-6493-48B8-A63C-553F6D4B7028}" presName="rootConnector" presStyleLbl="node3" presStyleIdx="1" presStyleCnt="2"/>
      <dgm:spPr/>
      <dgm:t>
        <a:bodyPr/>
        <a:lstStyle/>
        <a:p>
          <a:endParaRPr lang="en-US"/>
        </a:p>
      </dgm:t>
    </dgm:pt>
    <dgm:pt modelId="{855523E2-45EF-4862-9FE7-3A45088A633D}" type="pres">
      <dgm:prSet presAssocID="{2D45A231-6493-48B8-A63C-553F6D4B7028}" presName="hierChild4" presStyleCnt="0"/>
      <dgm:spPr/>
    </dgm:pt>
    <dgm:pt modelId="{C0621650-A626-4341-BD68-5E764A05DFD3}" type="pres">
      <dgm:prSet presAssocID="{2D45A231-6493-48B8-A63C-553F6D4B7028}" presName="hierChild5" presStyleCnt="0"/>
      <dgm:spPr/>
    </dgm:pt>
    <dgm:pt modelId="{A8C21233-7BB7-4F88-96C4-7F4D9016EFA0}" type="pres">
      <dgm:prSet presAssocID="{6B0BCFC5-AEE1-48A0-8991-E2026250DEA7}" presName="hierChild5" presStyleCnt="0"/>
      <dgm:spPr/>
    </dgm:pt>
    <dgm:pt modelId="{9483C785-5018-42EB-84F7-5B27D950B2B7}" type="pres">
      <dgm:prSet presAssocID="{3F474B78-C1CD-4E4A-9FCA-E871E8C36882}" presName="hierChild3" presStyleCnt="0"/>
      <dgm:spPr/>
    </dgm:pt>
  </dgm:ptLst>
  <dgm:cxnLst>
    <dgm:cxn modelId="{E898D7CF-8EBE-4AA0-B3B9-3B6B2BA3A96B}" srcId="{3F474B78-C1CD-4E4A-9FCA-E871E8C36882}" destId="{AF477731-50C2-4C33-BA74-5C344A950AD4}" srcOrd="0" destOrd="0" parTransId="{E01C70AD-D255-47E8-841D-2446C3C8609D}" sibTransId="{12FA55FD-CEBF-428E-B81C-B411ECA55691}"/>
    <dgm:cxn modelId="{49C00ED0-47E2-4167-AE3A-48613C77C95D}" srcId="{6B0BCFC5-AEE1-48A0-8991-E2026250DEA7}" destId="{2D45A231-6493-48B8-A63C-553F6D4B7028}" srcOrd="0" destOrd="0" parTransId="{68457179-4B47-4BAA-A0FF-3F57B3767170}" sibTransId="{0DC855CE-29AC-4FAE-821F-5FA675C87EAC}"/>
    <dgm:cxn modelId="{E893D2E8-C416-4272-991A-FB759D530937}" srcId="{AF477731-50C2-4C33-BA74-5C344A950AD4}" destId="{69642260-BED0-40BE-8384-B0996D69DE96}" srcOrd="0" destOrd="0" parTransId="{FC41E367-C4E3-4C5E-9231-3536C731E8FE}" sibTransId="{98750460-BF88-4538-BA70-58A378AFA956}"/>
    <dgm:cxn modelId="{C9A7F263-560F-4A60-AD4C-9014623AF06C}" type="presOf" srcId="{E01C70AD-D255-47E8-841D-2446C3C8609D}" destId="{A9385B7B-F80A-47C3-A431-95C21D688045}" srcOrd="0" destOrd="0" presId="urn:microsoft.com/office/officeart/2005/8/layout/orgChart1"/>
    <dgm:cxn modelId="{BC5C1474-FAA0-42AB-9E95-CD2301ECE952}" type="presOf" srcId="{69642260-BED0-40BE-8384-B0996D69DE96}" destId="{DDFCC507-46D3-4053-A753-FD293E03BEC4}" srcOrd="0" destOrd="0" presId="urn:microsoft.com/office/officeart/2005/8/layout/orgChart1"/>
    <dgm:cxn modelId="{941BB998-3AA9-498C-8EE0-1D7853999BDE}" type="presOf" srcId="{6CA4F079-6990-4F52-99D0-D37DCAA5C666}" destId="{D92B2CE4-85D8-4AA1-94E3-29DB8192EC3F}" srcOrd="0" destOrd="0" presId="urn:microsoft.com/office/officeart/2005/8/layout/orgChart1"/>
    <dgm:cxn modelId="{D950A3CC-E37A-453E-9E8A-886D21CD5E8C}" type="presOf" srcId="{68457179-4B47-4BAA-A0FF-3F57B3767170}" destId="{6B706B2F-41F1-4EF8-AE78-51EAD10726EA}" srcOrd="0" destOrd="0" presId="urn:microsoft.com/office/officeart/2005/8/layout/orgChart1"/>
    <dgm:cxn modelId="{A8CA5C7D-7F2D-4A1D-BC03-4855699AB6E4}" type="presOf" srcId="{69642260-BED0-40BE-8384-B0996D69DE96}" destId="{C1F3EFBE-F2B5-4182-86CE-30156B8E2F2E}" srcOrd="1" destOrd="0" presId="urn:microsoft.com/office/officeart/2005/8/layout/orgChart1"/>
    <dgm:cxn modelId="{7BF11CBF-3649-4B7D-AAFB-46BBEC7CADED}" type="presOf" srcId="{86A70DF8-F2A9-4CB8-AB2A-D4205D6D9326}" destId="{16CDC044-AF50-4B56-9522-63232B463FB6}" srcOrd="0" destOrd="0" presId="urn:microsoft.com/office/officeart/2005/8/layout/orgChart1"/>
    <dgm:cxn modelId="{F26BDC89-319C-480C-9432-8DF658771B7B}" type="presOf" srcId="{2D45A231-6493-48B8-A63C-553F6D4B7028}" destId="{701D5AD0-498C-4BA9-A824-5BDB0FF9C7B8}" srcOrd="0" destOrd="0" presId="urn:microsoft.com/office/officeart/2005/8/layout/orgChart1"/>
    <dgm:cxn modelId="{90815BE7-9447-45EC-A26D-D336B45FD868}" type="presOf" srcId="{3F474B78-C1CD-4E4A-9FCA-E871E8C36882}" destId="{BD0868B2-42A0-4721-9047-85A3E5B7F039}" srcOrd="1" destOrd="0" presId="urn:microsoft.com/office/officeart/2005/8/layout/orgChart1"/>
    <dgm:cxn modelId="{9F772F95-E4DA-4101-BE61-2A15593B21A5}" type="presOf" srcId="{6B0BCFC5-AEE1-48A0-8991-E2026250DEA7}" destId="{CA2656F7-6C6F-4AA2-BE33-AE71D420ED5C}" srcOrd="1" destOrd="0" presId="urn:microsoft.com/office/officeart/2005/8/layout/orgChart1"/>
    <dgm:cxn modelId="{3C4F4CEC-89E3-423C-98A6-438E5D6DBC3F}" type="presOf" srcId="{6B0BCFC5-AEE1-48A0-8991-E2026250DEA7}" destId="{5A075A48-C9A5-43B1-94E4-A654DD1359FF}" srcOrd="0" destOrd="0" presId="urn:microsoft.com/office/officeart/2005/8/layout/orgChart1"/>
    <dgm:cxn modelId="{66B34665-8D7B-4AAA-9FDC-0FC95A91D8A5}" srcId="{86A70DF8-F2A9-4CB8-AB2A-D4205D6D9326}" destId="{3F474B78-C1CD-4E4A-9FCA-E871E8C36882}" srcOrd="0" destOrd="0" parTransId="{8EB1B4A6-4367-4A25-9C8E-2ECA07002C5E}" sibTransId="{7533C87C-F4CF-4BD2-AD2C-19B96A971B9F}"/>
    <dgm:cxn modelId="{E13A81AD-167A-49C8-8A64-BB67FF2C8D2C}" srcId="{3F474B78-C1CD-4E4A-9FCA-E871E8C36882}" destId="{6B0BCFC5-AEE1-48A0-8991-E2026250DEA7}" srcOrd="1" destOrd="0" parTransId="{6CA4F079-6990-4F52-99D0-D37DCAA5C666}" sibTransId="{471ED7F3-E582-4643-9EF1-0113E415A945}"/>
    <dgm:cxn modelId="{F43BEF13-2E84-4735-AB51-DA890DF70DB9}" type="presOf" srcId="{2D45A231-6493-48B8-A63C-553F6D4B7028}" destId="{ABD1BE8F-3A3B-4E63-AA81-7125B58F38FF}" srcOrd="1" destOrd="0" presId="urn:microsoft.com/office/officeart/2005/8/layout/orgChart1"/>
    <dgm:cxn modelId="{0E9B34F0-57CC-4761-A79C-313E3F5685D4}" type="presOf" srcId="{FC41E367-C4E3-4C5E-9231-3536C731E8FE}" destId="{0FF79C3E-47B3-463F-889B-18BE2CAB6062}" srcOrd="0" destOrd="0" presId="urn:microsoft.com/office/officeart/2005/8/layout/orgChart1"/>
    <dgm:cxn modelId="{515FDB96-9F6D-4D92-8F48-C5C80529606C}" type="presOf" srcId="{AF477731-50C2-4C33-BA74-5C344A950AD4}" destId="{360E6A99-9622-49C2-AC8A-3745501CA6D2}" srcOrd="0" destOrd="0" presId="urn:microsoft.com/office/officeart/2005/8/layout/orgChart1"/>
    <dgm:cxn modelId="{90EF194F-1B1F-4A17-AD55-91D5546A732E}" type="presOf" srcId="{AF477731-50C2-4C33-BA74-5C344A950AD4}" destId="{167414E9-A0A3-434E-9801-C4CEFEB4CF0D}" srcOrd="1" destOrd="0" presId="urn:microsoft.com/office/officeart/2005/8/layout/orgChart1"/>
    <dgm:cxn modelId="{ADFED6EC-EE71-4FAD-BDB3-E7BF0AF2EB61}" type="presOf" srcId="{3F474B78-C1CD-4E4A-9FCA-E871E8C36882}" destId="{F79AF4F4-73B8-4233-AB2F-E639ACA09864}" srcOrd="0" destOrd="0" presId="urn:microsoft.com/office/officeart/2005/8/layout/orgChart1"/>
    <dgm:cxn modelId="{C2367395-CAB1-4E87-A1FD-C31D1C612A53}" type="presParOf" srcId="{16CDC044-AF50-4B56-9522-63232B463FB6}" destId="{15F6BD00-734D-4A03-99BD-224E453F9E74}" srcOrd="0" destOrd="0" presId="urn:microsoft.com/office/officeart/2005/8/layout/orgChart1"/>
    <dgm:cxn modelId="{0B257D45-A9BB-4AD3-A219-9AEDDE00ED3C}" type="presParOf" srcId="{15F6BD00-734D-4A03-99BD-224E453F9E74}" destId="{E690F585-8B59-4A7E-B0FF-198BEAD75656}" srcOrd="0" destOrd="0" presId="urn:microsoft.com/office/officeart/2005/8/layout/orgChart1"/>
    <dgm:cxn modelId="{C51E6D1B-1230-494E-900B-68186271E270}" type="presParOf" srcId="{E690F585-8B59-4A7E-B0FF-198BEAD75656}" destId="{F79AF4F4-73B8-4233-AB2F-E639ACA09864}" srcOrd="0" destOrd="0" presId="urn:microsoft.com/office/officeart/2005/8/layout/orgChart1"/>
    <dgm:cxn modelId="{64639B65-F2F8-40EB-9084-3BD587881C63}" type="presParOf" srcId="{E690F585-8B59-4A7E-B0FF-198BEAD75656}" destId="{BD0868B2-42A0-4721-9047-85A3E5B7F039}" srcOrd="1" destOrd="0" presId="urn:microsoft.com/office/officeart/2005/8/layout/orgChart1"/>
    <dgm:cxn modelId="{3DDA9E81-6F06-4411-BD2E-5124F41E38C7}" type="presParOf" srcId="{15F6BD00-734D-4A03-99BD-224E453F9E74}" destId="{9DFC04F6-AAA1-4E71-BD9A-133B055EC757}" srcOrd="1" destOrd="0" presId="urn:microsoft.com/office/officeart/2005/8/layout/orgChart1"/>
    <dgm:cxn modelId="{C705E2CA-60A0-4008-B476-A5F3E5F9FCE8}" type="presParOf" srcId="{9DFC04F6-AAA1-4E71-BD9A-133B055EC757}" destId="{A9385B7B-F80A-47C3-A431-95C21D688045}" srcOrd="0" destOrd="0" presId="urn:microsoft.com/office/officeart/2005/8/layout/orgChart1"/>
    <dgm:cxn modelId="{9D18D9C5-4FF9-4214-A4D3-1F15503C94AA}" type="presParOf" srcId="{9DFC04F6-AAA1-4E71-BD9A-133B055EC757}" destId="{B21D4489-1566-4F1C-B122-D625EEED7B59}" srcOrd="1" destOrd="0" presId="urn:microsoft.com/office/officeart/2005/8/layout/orgChart1"/>
    <dgm:cxn modelId="{57C714C3-0CF4-4837-9963-AB3EB3BDABC2}" type="presParOf" srcId="{B21D4489-1566-4F1C-B122-D625EEED7B59}" destId="{056C0325-30A8-4DDD-8693-038BAC7AAD50}" srcOrd="0" destOrd="0" presId="urn:microsoft.com/office/officeart/2005/8/layout/orgChart1"/>
    <dgm:cxn modelId="{7F5DBBEE-F69F-402F-97DF-18A6A896BA91}" type="presParOf" srcId="{056C0325-30A8-4DDD-8693-038BAC7AAD50}" destId="{360E6A99-9622-49C2-AC8A-3745501CA6D2}" srcOrd="0" destOrd="0" presId="urn:microsoft.com/office/officeart/2005/8/layout/orgChart1"/>
    <dgm:cxn modelId="{A90EA24A-FC31-45DD-9A78-BAEAE054C549}" type="presParOf" srcId="{056C0325-30A8-4DDD-8693-038BAC7AAD50}" destId="{167414E9-A0A3-434E-9801-C4CEFEB4CF0D}" srcOrd="1" destOrd="0" presId="urn:microsoft.com/office/officeart/2005/8/layout/orgChart1"/>
    <dgm:cxn modelId="{6F2F0311-4A27-4FEE-AA58-82579437042F}" type="presParOf" srcId="{B21D4489-1566-4F1C-B122-D625EEED7B59}" destId="{CAC4F0FA-F22A-4426-9D90-65D4EDD83CF8}" srcOrd="1" destOrd="0" presId="urn:microsoft.com/office/officeart/2005/8/layout/orgChart1"/>
    <dgm:cxn modelId="{F05D80A8-1F15-49D7-BEDE-9150070786B2}" type="presParOf" srcId="{CAC4F0FA-F22A-4426-9D90-65D4EDD83CF8}" destId="{0FF79C3E-47B3-463F-889B-18BE2CAB6062}" srcOrd="0" destOrd="0" presId="urn:microsoft.com/office/officeart/2005/8/layout/orgChart1"/>
    <dgm:cxn modelId="{D24B2B1A-8DA3-4301-BCDC-B2F229D61296}" type="presParOf" srcId="{CAC4F0FA-F22A-4426-9D90-65D4EDD83CF8}" destId="{E66AEF3A-72F1-44A2-9554-D446FEB049D4}" srcOrd="1" destOrd="0" presId="urn:microsoft.com/office/officeart/2005/8/layout/orgChart1"/>
    <dgm:cxn modelId="{46EE3B2E-A8F9-44D4-AE58-B1EC07FE1E37}" type="presParOf" srcId="{E66AEF3A-72F1-44A2-9554-D446FEB049D4}" destId="{F5AE92EF-D0BF-4036-A269-1647EA94D620}" srcOrd="0" destOrd="0" presId="urn:microsoft.com/office/officeart/2005/8/layout/orgChart1"/>
    <dgm:cxn modelId="{117CA27E-93A9-4247-A2B7-5E60FDC83DEF}" type="presParOf" srcId="{F5AE92EF-D0BF-4036-A269-1647EA94D620}" destId="{DDFCC507-46D3-4053-A753-FD293E03BEC4}" srcOrd="0" destOrd="0" presId="urn:microsoft.com/office/officeart/2005/8/layout/orgChart1"/>
    <dgm:cxn modelId="{A920BF86-6B64-412E-A06C-D208B7508F39}" type="presParOf" srcId="{F5AE92EF-D0BF-4036-A269-1647EA94D620}" destId="{C1F3EFBE-F2B5-4182-86CE-30156B8E2F2E}" srcOrd="1" destOrd="0" presId="urn:microsoft.com/office/officeart/2005/8/layout/orgChart1"/>
    <dgm:cxn modelId="{61F28B60-5971-4905-A199-EDF0FEC510D7}" type="presParOf" srcId="{E66AEF3A-72F1-44A2-9554-D446FEB049D4}" destId="{B5F09C15-D419-452B-BABB-779E168ACCEF}" srcOrd="1" destOrd="0" presId="urn:microsoft.com/office/officeart/2005/8/layout/orgChart1"/>
    <dgm:cxn modelId="{6001D56A-9AC3-44EC-8A63-5C4B542B5D98}" type="presParOf" srcId="{E66AEF3A-72F1-44A2-9554-D446FEB049D4}" destId="{B874D693-806D-4038-B3F2-B369D97FAB72}" srcOrd="2" destOrd="0" presId="urn:microsoft.com/office/officeart/2005/8/layout/orgChart1"/>
    <dgm:cxn modelId="{40EB0AFC-8C82-4AF2-9B8C-38387A7EABD0}" type="presParOf" srcId="{B21D4489-1566-4F1C-B122-D625EEED7B59}" destId="{DECB4A6C-29A8-441D-89A7-5D8AAC46AB6E}" srcOrd="2" destOrd="0" presId="urn:microsoft.com/office/officeart/2005/8/layout/orgChart1"/>
    <dgm:cxn modelId="{C873E3C4-5497-4607-B259-8A99F1B58942}" type="presParOf" srcId="{9DFC04F6-AAA1-4E71-BD9A-133B055EC757}" destId="{D92B2CE4-85D8-4AA1-94E3-29DB8192EC3F}" srcOrd="2" destOrd="0" presId="urn:microsoft.com/office/officeart/2005/8/layout/orgChart1"/>
    <dgm:cxn modelId="{8F72B212-A331-406D-B45D-33A3C4DE549F}" type="presParOf" srcId="{9DFC04F6-AAA1-4E71-BD9A-133B055EC757}" destId="{4B994A87-F2C0-4A86-9A0D-D751FC862398}" srcOrd="3" destOrd="0" presId="urn:microsoft.com/office/officeart/2005/8/layout/orgChart1"/>
    <dgm:cxn modelId="{6BE148A5-521B-4766-93D6-EB56399EE045}" type="presParOf" srcId="{4B994A87-F2C0-4A86-9A0D-D751FC862398}" destId="{ECCEB101-9136-4ADE-B9C0-41AAEF5E3DB1}" srcOrd="0" destOrd="0" presId="urn:microsoft.com/office/officeart/2005/8/layout/orgChart1"/>
    <dgm:cxn modelId="{D4B7F3F9-5A49-4ACD-8DC7-14A6ED14E441}" type="presParOf" srcId="{ECCEB101-9136-4ADE-B9C0-41AAEF5E3DB1}" destId="{5A075A48-C9A5-43B1-94E4-A654DD1359FF}" srcOrd="0" destOrd="0" presId="urn:microsoft.com/office/officeart/2005/8/layout/orgChart1"/>
    <dgm:cxn modelId="{0428AC7D-BAAF-4160-A0B7-1BFE918F98DE}" type="presParOf" srcId="{ECCEB101-9136-4ADE-B9C0-41AAEF5E3DB1}" destId="{CA2656F7-6C6F-4AA2-BE33-AE71D420ED5C}" srcOrd="1" destOrd="0" presId="urn:microsoft.com/office/officeart/2005/8/layout/orgChart1"/>
    <dgm:cxn modelId="{6ED696C2-56B4-4B5C-9C10-43B233200017}" type="presParOf" srcId="{4B994A87-F2C0-4A86-9A0D-D751FC862398}" destId="{BB2B2FA0-6B1A-4DDC-B211-76B9D04196C3}" srcOrd="1" destOrd="0" presId="urn:microsoft.com/office/officeart/2005/8/layout/orgChart1"/>
    <dgm:cxn modelId="{DBC254C0-613E-41E2-BD98-BD08B0B69C1C}" type="presParOf" srcId="{BB2B2FA0-6B1A-4DDC-B211-76B9D04196C3}" destId="{6B706B2F-41F1-4EF8-AE78-51EAD10726EA}" srcOrd="0" destOrd="0" presId="urn:microsoft.com/office/officeart/2005/8/layout/orgChart1"/>
    <dgm:cxn modelId="{F741F48F-6CFB-4AAE-8EA9-AA9E7A977D78}" type="presParOf" srcId="{BB2B2FA0-6B1A-4DDC-B211-76B9D04196C3}" destId="{381A36CC-8651-45E3-98D3-4235DCAC7357}" srcOrd="1" destOrd="0" presId="urn:microsoft.com/office/officeart/2005/8/layout/orgChart1"/>
    <dgm:cxn modelId="{C3E476FD-8171-4BAD-8BFC-73F1068AF747}" type="presParOf" srcId="{381A36CC-8651-45E3-98D3-4235DCAC7357}" destId="{63D19FB3-ECEC-4611-A492-BE40BE088990}" srcOrd="0" destOrd="0" presId="urn:microsoft.com/office/officeart/2005/8/layout/orgChart1"/>
    <dgm:cxn modelId="{692A527D-6C53-464B-A9B4-C7D5A269FECA}" type="presParOf" srcId="{63D19FB3-ECEC-4611-A492-BE40BE088990}" destId="{701D5AD0-498C-4BA9-A824-5BDB0FF9C7B8}" srcOrd="0" destOrd="0" presId="urn:microsoft.com/office/officeart/2005/8/layout/orgChart1"/>
    <dgm:cxn modelId="{BC2FAFA7-C5CB-4142-9886-71AD715D499E}" type="presParOf" srcId="{63D19FB3-ECEC-4611-A492-BE40BE088990}" destId="{ABD1BE8F-3A3B-4E63-AA81-7125B58F38FF}" srcOrd="1" destOrd="0" presId="urn:microsoft.com/office/officeart/2005/8/layout/orgChart1"/>
    <dgm:cxn modelId="{75082C1C-C3C9-4CBD-B10A-E2F0B8F37414}" type="presParOf" srcId="{381A36CC-8651-45E3-98D3-4235DCAC7357}" destId="{855523E2-45EF-4862-9FE7-3A45088A633D}" srcOrd="1" destOrd="0" presId="urn:microsoft.com/office/officeart/2005/8/layout/orgChart1"/>
    <dgm:cxn modelId="{52417B69-F317-4399-942B-2A8A88D41B44}" type="presParOf" srcId="{381A36CC-8651-45E3-98D3-4235DCAC7357}" destId="{C0621650-A626-4341-BD68-5E764A05DFD3}" srcOrd="2" destOrd="0" presId="urn:microsoft.com/office/officeart/2005/8/layout/orgChart1"/>
    <dgm:cxn modelId="{824ABEF4-A0BD-4774-BC75-B0577922A9C3}" type="presParOf" srcId="{4B994A87-F2C0-4A86-9A0D-D751FC862398}" destId="{A8C21233-7BB7-4F88-96C4-7F4D9016EFA0}" srcOrd="2" destOrd="0" presId="urn:microsoft.com/office/officeart/2005/8/layout/orgChart1"/>
    <dgm:cxn modelId="{4B438A97-3DEA-4048-91EE-854FB3822389}" type="presParOf" srcId="{15F6BD00-734D-4A03-99BD-224E453F9E74}" destId="{9483C785-5018-42EB-84F7-5B27D950B2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91F64-4803-4E28-87A3-69354D4BFA3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04C8450B-7862-4BAB-9D39-EEF5A3AA7896}">
      <dgm:prSet phldrT="[Text]"/>
      <dgm:spPr/>
      <dgm:t>
        <a:bodyPr/>
        <a:lstStyle/>
        <a:p>
          <a:r>
            <a:rPr lang="en-US" dirty="0" smtClean="0"/>
            <a:t>Visual Rules</a:t>
          </a:r>
          <a:endParaRPr lang="en-US" dirty="0"/>
        </a:p>
      </dgm:t>
    </dgm:pt>
    <dgm:pt modelId="{E57C84FB-0887-4DFC-8C0D-51094A59ED87}" type="parTrans" cxnId="{098390CF-9709-4804-AD9F-B531929D1DCA}">
      <dgm:prSet/>
      <dgm:spPr/>
      <dgm:t>
        <a:bodyPr/>
        <a:lstStyle/>
        <a:p>
          <a:endParaRPr lang="en-US"/>
        </a:p>
      </dgm:t>
    </dgm:pt>
    <dgm:pt modelId="{FF339EBA-C04A-4898-915B-146B673118B3}" type="sibTrans" cxnId="{098390CF-9709-4804-AD9F-B531929D1DCA}">
      <dgm:prSet/>
      <dgm:spPr/>
      <dgm:t>
        <a:bodyPr/>
        <a:lstStyle/>
        <a:p>
          <a:endParaRPr lang="en-US"/>
        </a:p>
      </dgm:t>
    </dgm:pt>
    <dgm:pt modelId="{17DAE8CE-C19A-4111-9D3E-F008ED93EFE0}">
      <dgm:prSet phldrT="[Text]"/>
      <dgm:spPr/>
      <dgm:t>
        <a:bodyPr/>
        <a:lstStyle/>
        <a:p>
          <a:r>
            <a:rPr lang="en-US" dirty="0" smtClean="0"/>
            <a:t>Box Model</a:t>
          </a:r>
          <a:endParaRPr lang="en-US" dirty="0"/>
        </a:p>
      </dgm:t>
    </dgm:pt>
    <dgm:pt modelId="{1B611E1F-AA0E-48BE-B700-8844FE3BC01F}" type="parTrans" cxnId="{82D9F713-A62B-416C-B2CC-9BE7A07537C5}">
      <dgm:prSet/>
      <dgm:spPr/>
      <dgm:t>
        <a:bodyPr/>
        <a:lstStyle/>
        <a:p>
          <a:endParaRPr lang="en-US"/>
        </a:p>
      </dgm:t>
    </dgm:pt>
    <dgm:pt modelId="{0A751594-4BE4-4482-9739-E6A9BDFF2006}" type="sibTrans" cxnId="{82D9F713-A62B-416C-B2CC-9BE7A07537C5}">
      <dgm:prSet/>
      <dgm:spPr/>
      <dgm:t>
        <a:bodyPr/>
        <a:lstStyle/>
        <a:p>
          <a:endParaRPr lang="en-US"/>
        </a:p>
      </dgm:t>
    </dgm:pt>
    <dgm:pt modelId="{66701132-17BC-4716-9146-BB6A67287004}">
      <dgm:prSet phldrT="[Text]"/>
      <dgm:spPr/>
      <dgm:t>
        <a:bodyPr/>
        <a:lstStyle/>
        <a:p>
          <a:r>
            <a:rPr lang="en-US" dirty="0" smtClean="0"/>
            <a:t>Display and Positioning</a:t>
          </a:r>
          <a:endParaRPr lang="en-US" dirty="0"/>
        </a:p>
      </dgm:t>
    </dgm:pt>
    <dgm:pt modelId="{C368CC5C-7FAE-4BD6-A6EF-CE60BF82296E}" type="parTrans" cxnId="{DAA69481-E39A-41D7-BD51-6736DE72E390}">
      <dgm:prSet/>
      <dgm:spPr/>
      <dgm:t>
        <a:bodyPr/>
        <a:lstStyle/>
        <a:p>
          <a:endParaRPr lang="en-US"/>
        </a:p>
      </dgm:t>
    </dgm:pt>
    <dgm:pt modelId="{30EF89B2-F2D5-421F-9444-985DCB5DB01F}" type="sibTrans" cxnId="{DAA69481-E39A-41D7-BD51-6736DE72E390}">
      <dgm:prSet/>
      <dgm:spPr/>
      <dgm:t>
        <a:bodyPr/>
        <a:lstStyle/>
        <a:p>
          <a:endParaRPr lang="en-US"/>
        </a:p>
      </dgm:t>
    </dgm:pt>
    <dgm:pt modelId="{5C5A633D-3FA5-4777-962F-16CB3AFBE40B}">
      <dgm:prSet phldrT="[Text]"/>
      <dgm:spPr/>
      <dgm:t>
        <a:bodyPr/>
        <a:lstStyle/>
        <a:p>
          <a:r>
            <a:rPr lang="en-US" dirty="0" smtClean="0"/>
            <a:t>Colors</a:t>
          </a:r>
          <a:endParaRPr lang="en-US" dirty="0"/>
        </a:p>
      </dgm:t>
    </dgm:pt>
    <dgm:pt modelId="{64FFEB16-F2D5-46B3-9FE0-DBAE3F8A591C}" type="parTrans" cxnId="{F82406E8-7D29-46F2-813C-8C52E583ED9A}">
      <dgm:prSet/>
      <dgm:spPr/>
      <dgm:t>
        <a:bodyPr/>
        <a:lstStyle/>
        <a:p>
          <a:endParaRPr lang="en-US"/>
        </a:p>
      </dgm:t>
    </dgm:pt>
    <dgm:pt modelId="{1CFCD561-C810-4550-890B-0E5CFDB1F65D}" type="sibTrans" cxnId="{F82406E8-7D29-46F2-813C-8C52E583ED9A}">
      <dgm:prSet/>
      <dgm:spPr/>
      <dgm:t>
        <a:bodyPr/>
        <a:lstStyle/>
        <a:p>
          <a:endParaRPr lang="en-US"/>
        </a:p>
      </dgm:t>
    </dgm:pt>
    <dgm:pt modelId="{0B5059A5-908E-48C7-AD9F-5D0B07A80562}">
      <dgm:prSet phldrT="[Text]"/>
      <dgm:spPr/>
      <dgm:t>
        <a:bodyPr/>
        <a:lstStyle/>
        <a:p>
          <a:r>
            <a:rPr lang="en-US" dirty="0" smtClean="0"/>
            <a:t>Typography</a:t>
          </a:r>
          <a:endParaRPr lang="en-US" dirty="0"/>
        </a:p>
      </dgm:t>
    </dgm:pt>
    <dgm:pt modelId="{95635F41-D9EF-4327-942D-1601696174B2}" type="parTrans" cxnId="{413BFD86-AFEC-4956-85FB-9673B8A2B1CE}">
      <dgm:prSet/>
      <dgm:spPr/>
      <dgm:t>
        <a:bodyPr/>
        <a:lstStyle/>
        <a:p>
          <a:endParaRPr lang="en-US"/>
        </a:p>
      </dgm:t>
    </dgm:pt>
    <dgm:pt modelId="{8B65D2D9-2408-41CF-AC46-76B0878A59AA}" type="sibTrans" cxnId="{413BFD86-AFEC-4956-85FB-9673B8A2B1CE}">
      <dgm:prSet/>
      <dgm:spPr/>
      <dgm:t>
        <a:bodyPr/>
        <a:lstStyle/>
        <a:p>
          <a:endParaRPr lang="en-US"/>
        </a:p>
      </dgm:t>
    </dgm:pt>
    <dgm:pt modelId="{80474430-37F9-4D25-A561-5B292D93C003}" type="pres">
      <dgm:prSet presAssocID="{03D91F64-4803-4E28-87A3-69354D4BFA31}" presName="compositeShape" presStyleCnt="0">
        <dgm:presLayoutVars>
          <dgm:dir/>
          <dgm:resizeHandles/>
        </dgm:presLayoutVars>
      </dgm:prSet>
      <dgm:spPr/>
    </dgm:pt>
    <dgm:pt modelId="{DB4967CA-FF56-43E8-98FA-0BAD5D220FA5}" type="pres">
      <dgm:prSet presAssocID="{03D91F64-4803-4E28-87A3-69354D4BFA31}" presName="pyramid" presStyleLbl="node1" presStyleIdx="0" presStyleCnt="1" custLinFactNeighborX="-2500" custLinFactNeighborY="-9375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45687949-A2FF-41E2-B04B-A532E04A2D1A}" type="pres">
      <dgm:prSet presAssocID="{03D91F64-4803-4E28-87A3-69354D4BFA31}" presName="theList" presStyleCnt="0"/>
      <dgm:spPr/>
    </dgm:pt>
    <dgm:pt modelId="{6ECF3996-1261-49FC-9133-7BA09FDB9A07}" type="pres">
      <dgm:prSet presAssocID="{04C8450B-7862-4BAB-9D39-EEF5A3AA7896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5779F-4FFA-4533-94C9-9C268DEB8A3C}" type="pres">
      <dgm:prSet presAssocID="{04C8450B-7862-4BAB-9D39-EEF5A3AA7896}" presName="aSpace" presStyleCnt="0"/>
      <dgm:spPr/>
    </dgm:pt>
    <dgm:pt modelId="{E2409C54-F134-4D64-9C29-FBDE04AF575B}" type="pres">
      <dgm:prSet presAssocID="{17DAE8CE-C19A-4111-9D3E-F008ED93EFE0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E785A-969B-4CAA-903C-91D50983F7B5}" type="pres">
      <dgm:prSet presAssocID="{17DAE8CE-C19A-4111-9D3E-F008ED93EFE0}" presName="aSpace" presStyleCnt="0"/>
      <dgm:spPr/>
    </dgm:pt>
    <dgm:pt modelId="{B6674587-082D-493F-AE89-0916BA90E221}" type="pres">
      <dgm:prSet presAssocID="{66701132-17BC-4716-9146-BB6A67287004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CC627-A20E-4700-9F63-4FC02E79DDFE}" type="pres">
      <dgm:prSet presAssocID="{66701132-17BC-4716-9146-BB6A67287004}" presName="aSpace" presStyleCnt="0"/>
      <dgm:spPr/>
    </dgm:pt>
    <dgm:pt modelId="{7C4CA6BF-5856-433D-948C-6BFAA7387C37}" type="pres">
      <dgm:prSet presAssocID="{5C5A633D-3FA5-4777-962F-16CB3AFBE40B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1DA57-E267-4A49-96AE-39A9BC048B1E}" type="pres">
      <dgm:prSet presAssocID="{5C5A633D-3FA5-4777-962F-16CB3AFBE40B}" presName="aSpace" presStyleCnt="0"/>
      <dgm:spPr/>
    </dgm:pt>
    <dgm:pt modelId="{0279983A-9E7B-454B-BA1C-1AD8377DF688}" type="pres">
      <dgm:prSet presAssocID="{0B5059A5-908E-48C7-AD9F-5D0B07A80562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1D9C4-5BD5-479E-BB5F-E83FF8BDA1BD}" type="pres">
      <dgm:prSet presAssocID="{0B5059A5-908E-48C7-AD9F-5D0B07A80562}" presName="aSpace" presStyleCnt="0"/>
      <dgm:spPr/>
    </dgm:pt>
  </dgm:ptLst>
  <dgm:cxnLst>
    <dgm:cxn modelId="{CB23E3E8-6930-43BC-9234-CC6BF9325E63}" type="presOf" srcId="{5C5A633D-3FA5-4777-962F-16CB3AFBE40B}" destId="{7C4CA6BF-5856-433D-948C-6BFAA7387C37}" srcOrd="0" destOrd="0" presId="urn:microsoft.com/office/officeart/2005/8/layout/pyramid2"/>
    <dgm:cxn modelId="{F82406E8-7D29-46F2-813C-8C52E583ED9A}" srcId="{03D91F64-4803-4E28-87A3-69354D4BFA31}" destId="{5C5A633D-3FA5-4777-962F-16CB3AFBE40B}" srcOrd="3" destOrd="0" parTransId="{64FFEB16-F2D5-46B3-9FE0-DBAE3F8A591C}" sibTransId="{1CFCD561-C810-4550-890B-0E5CFDB1F65D}"/>
    <dgm:cxn modelId="{35DD2638-A1B4-4F8C-A9A8-52CD4B397305}" type="presOf" srcId="{0B5059A5-908E-48C7-AD9F-5D0B07A80562}" destId="{0279983A-9E7B-454B-BA1C-1AD8377DF688}" srcOrd="0" destOrd="0" presId="urn:microsoft.com/office/officeart/2005/8/layout/pyramid2"/>
    <dgm:cxn modelId="{4551302C-6B47-4EA2-9D79-13214BC46813}" type="presOf" srcId="{66701132-17BC-4716-9146-BB6A67287004}" destId="{B6674587-082D-493F-AE89-0916BA90E221}" srcOrd="0" destOrd="0" presId="urn:microsoft.com/office/officeart/2005/8/layout/pyramid2"/>
    <dgm:cxn modelId="{247AF770-373E-4014-8651-85FF94FA1F1F}" type="presOf" srcId="{03D91F64-4803-4E28-87A3-69354D4BFA31}" destId="{80474430-37F9-4D25-A561-5B292D93C003}" srcOrd="0" destOrd="0" presId="urn:microsoft.com/office/officeart/2005/8/layout/pyramid2"/>
    <dgm:cxn modelId="{DAA69481-E39A-41D7-BD51-6736DE72E390}" srcId="{03D91F64-4803-4E28-87A3-69354D4BFA31}" destId="{66701132-17BC-4716-9146-BB6A67287004}" srcOrd="2" destOrd="0" parTransId="{C368CC5C-7FAE-4BD6-A6EF-CE60BF82296E}" sibTransId="{30EF89B2-F2D5-421F-9444-985DCB5DB01F}"/>
    <dgm:cxn modelId="{6863C7F2-211A-4DF1-8049-319C7754B7F8}" type="presOf" srcId="{04C8450B-7862-4BAB-9D39-EEF5A3AA7896}" destId="{6ECF3996-1261-49FC-9133-7BA09FDB9A07}" srcOrd="0" destOrd="0" presId="urn:microsoft.com/office/officeart/2005/8/layout/pyramid2"/>
    <dgm:cxn modelId="{413BFD86-AFEC-4956-85FB-9673B8A2B1CE}" srcId="{03D91F64-4803-4E28-87A3-69354D4BFA31}" destId="{0B5059A5-908E-48C7-AD9F-5D0B07A80562}" srcOrd="4" destOrd="0" parTransId="{95635F41-D9EF-4327-942D-1601696174B2}" sibTransId="{8B65D2D9-2408-41CF-AC46-76B0878A59AA}"/>
    <dgm:cxn modelId="{E0CC78B2-2789-4ADA-A631-84D811C803B2}" type="presOf" srcId="{17DAE8CE-C19A-4111-9D3E-F008ED93EFE0}" destId="{E2409C54-F134-4D64-9C29-FBDE04AF575B}" srcOrd="0" destOrd="0" presId="urn:microsoft.com/office/officeart/2005/8/layout/pyramid2"/>
    <dgm:cxn modelId="{098390CF-9709-4804-AD9F-B531929D1DCA}" srcId="{03D91F64-4803-4E28-87A3-69354D4BFA31}" destId="{04C8450B-7862-4BAB-9D39-EEF5A3AA7896}" srcOrd="0" destOrd="0" parTransId="{E57C84FB-0887-4DFC-8C0D-51094A59ED87}" sibTransId="{FF339EBA-C04A-4898-915B-146B673118B3}"/>
    <dgm:cxn modelId="{82D9F713-A62B-416C-B2CC-9BE7A07537C5}" srcId="{03D91F64-4803-4E28-87A3-69354D4BFA31}" destId="{17DAE8CE-C19A-4111-9D3E-F008ED93EFE0}" srcOrd="1" destOrd="0" parTransId="{1B611E1F-AA0E-48BE-B700-8844FE3BC01F}" sibTransId="{0A751594-4BE4-4482-9739-E6A9BDFF2006}"/>
    <dgm:cxn modelId="{58209ADB-F7B6-47C5-83C9-7D220DF51B17}" type="presParOf" srcId="{80474430-37F9-4D25-A561-5B292D93C003}" destId="{DB4967CA-FF56-43E8-98FA-0BAD5D220FA5}" srcOrd="0" destOrd="0" presId="urn:microsoft.com/office/officeart/2005/8/layout/pyramid2"/>
    <dgm:cxn modelId="{F3C47B17-3184-426C-BF42-3628FC85A8C1}" type="presParOf" srcId="{80474430-37F9-4D25-A561-5B292D93C003}" destId="{45687949-A2FF-41E2-B04B-A532E04A2D1A}" srcOrd="1" destOrd="0" presId="urn:microsoft.com/office/officeart/2005/8/layout/pyramid2"/>
    <dgm:cxn modelId="{989BA8D0-7472-4F98-856F-7DEEBC322ABB}" type="presParOf" srcId="{45687949-A2FF-41E2-B04B-A532E04A2D1A}" destId="{6ECF3996-1261-49FC-9133-7BA09FDB9A07}" srcOrd="0" destOrd="0" presId="urn:microsoft.com/office/officeart/2005/8/layout/pyramid2"/>
    <dgm:cxn modelId="{A3EBFEAF-CC57-4A96-B011-C4DE115B78AB}" type="presParOf" srcId="{45687949-A2FF-41E2-B04B-A532E04A2D1A}" destId="{D465779F-4FFA-4533-94C9-9C268DEB8A3C}" srcOrd="1" destOrd="0" presId="urn:microsoft.com/office/officeart/2005/8/layout/pyramid2"/>
    <dgm:cxn modelId="{8423CE37-8CF8-4E86-94C9-ADF346436AE2}" type="presParOf" srcId="{45687949-A2FF-41E2-B04B-A532E04A2D1A}" destId="{E2409C54-F134-4D64-9C29-FBDE04AF575B}" srcOrd="2" destOrd="0" presId="urn:microsoft.com/office/officeart/2005/8/layout/pyramid2"/>
    <dgm:cxn modelId="{CE170131-D176-4AC8-8D3C-B29E6ACE9297}" type="presParOf" srcId="{45687949-A2FF-41E2-B04B-A532E04A2D1A}" destId="{821E785A-969B-4CAA-903C-91D50983F7B5}" srcOrd="3" destOrd="0" presId="urn:microsoft.com/office/officeart/2005/8/layout/pyramid2"/>
    <dgm:cxn modelId="{1D0B5DE8-7C80-49C0-AE54-10DB4E27FC45}" type="presParOf" srcId="{45687949-A2FF-41E2-B04B-A532E04A2D1A}" destId="{B6674587-082D-493F-AE89-0916BA90E221}" srcOrd="4" destOrd="0" presId="urn:microsoft.com/office/officeart/2005/8/layout/pyramid2"/>
    <dgm:cxn modelId="{8E706B0F-3A9A-465F-B39D-FA393CA675E7}" type="presParOf" srcId="{45687949-A2FF-41E2-B04B-A532E04A2D1A}" destId="{A1ACC627-A20E-4700-9F63-4FC02E79DDFE}" srcOrd="5" destOrd="0" presId="urn:microsoft.com/office/officeart/2005/8/layout/pyramid2"/>
    <dgm:cxn modelId="{1EC5C7EF-7694-4914-AECA-736AFC6CBDB7}" type="presParOf" srcId="{45687949-A2FF-41E2-B04B-A532E04A2D1A}" destId="{7C4CA6BF-5856-433D-948C-6BFAA7387C37}" srcOrd="6" destOrd="0" presId="urn:microsoft.com/office/officeart/2005/8/layout/pyramid2"/>
    <dgm:cxn modelId="{DBC28947-5A4C-4E8E-8610-89B4FD76E128}" type="presParOf" srcId="{45687949-A2FF-41E2-B04B-A532E04A2D1A}" destId="{7B01DA57-E267-4A49-96AE-39A9BC048B1E}" srcOrd="7" destOrd="0" presId="urn:microsoft.com/office/officeart/2005/8/layout/pyramid2"/>
    <dgm:cxn modelId="{7984B6B8-D89D-4FB0-82A5-B0AE175AD3E0}" type="presParOf" srcId="{45687949-A2FF-41E2-B04B-A532E04A2D1A}" destId="{0279983A-9E7B-454B-BA1C-1AD8377DF688}" srcOrd="8" destOrd="0" presId="urn:microsoft.com/office/officeart/2005/8/layout/pyramid2"/>
    <dgm:cxn modelId="{C86F957D-6AA7-4FF3-A84A-5BA66986A500}" type="presParOf" srcId="{45687949-A2FF-41E2-B04B-A532E04A2D1A}" destId="{9521D9C4-5BD5-479E-BB5F-E83FF8BDA1B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3D7BB-CB65-4385-A455-A8FBBFA4D590}">
      <dsp:nvSpPr>
        <dsp:cNvPr id="0" name=""/>
        <dsp:cNvSpPr/>
      </dsp:nvSpPr>
      <dsp:spPr>
        <a:xfrm>
          <a:off x="1288944" y="2178791"/>
          <a:ext cx="1262713" cy="631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CSS</a:t>
          </a:r>
          <a:endParaRPr lang="en-US" sz="2000" kern="1200" dirty="0"/>
        </a:p>
      </dsp:txBody>
      <dsp:txXfrm>
        <a:off x="1307436" y="2197283"/>
        <a:ext cx="1225729" cy="594372"/>
      </dsp:txXfrm>
    </dsp:sp>
    <dsp:sp modelId="{B1B62B5B-A4E6-41A4-84A8-ECD13BCB169F}">
      <dsp:nvSpPr>
        <dsp:cNvPr id="0" name=""/>
        <dsp:cNvSpPr/>
      </dsp:nvSpPr>
      <dsp:spPr>
        <a:xfrm rot="17350740">
          <a:off x="2035473" y="1758466"/>
          <a:ext cx="153745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37454" y="99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65764" y="1729973"/>
        <a:ext cx="76872" cy="76872"/>
      </dsp:txXfrm>
    </dsp:sp>
    <dsp:sp modelId="{A9203D95-4AD3-4606-841E-C86E89A5F1DF}">
      <dsp:nvSpPr>
        <dsp:cNvPr id="0" name=""/>
        <dsp:cNvSpPr/>
      </dsp:nvSpPr>
      <dsp:spPr>
        <a:xfrm>
          <a:off x="3056743" y="726670"/>
          <a:ext cx="1262713" cy="6313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SYNTAX</a:t>
          </a:r>
          <a:endParaRPr lang="en-US" sz="2000" kern="1200" dirty="0"/>
        </a:p>
      </dsp:txBody>
      <dsp:txXfrm>
        <a:off x="3075235" y="745162"/>
        <a:ext cx="1225729" cy="594372"/>
      </dsp:txXfrm>
    </dsp:sp>
    <dsp:sp modelId="{812086A6-02AB-455A-978B-5E27E16EFFFC}">
      <dsp:nvSpPr>
        <dsp:cNvPr id="0" name=""/>
        <dsp:cNvSpPr/>
      </dsp:nvSpPr>
      <dsp:spPr>
        <a:xfrm rot="18289469">
          <a:off x="4129768" y="669376"/>
          <a:ext cx="8844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84463" y="9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9888" y="657207"/>
        <a:ext cx="44223" cy="44223"/>
      </dsp:txXfrm>
    </dsp:sp>
    <dsp:sp modelId="{521D11E2-53BA-4CB8-86C2-AFF6FDF358DF}">
      <dsp:nvSpPr>
        <dsp:cNvPr id="0" name=""/>
        <dsp:cNvSpPr/>
      </dsp:nvSpPr>
      <dsp:spPr>
        <a:xfrm>
          <a:off x="4824542" y="610"/>
          <a:ext cx="1262713" cy="63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Selector </a:t>
          </a:r>
          <a:endParaRPr lang="en-US" sz="2000" kern="1200" dirty="0"/>
        </a:p>
      </dsp:txBody>
      <dsp:txXfrm>
        <a:off x="4843034" y="19102"/>
        <a:ext cx="1225729" cy="594372"/>
      </dsp:txXfrm>
    </dsp:sp>
    <dsp:sp modelId="{02C250E1-2CFF-4450-ABED-520A1F719E96}">
      <dsp:nvSpPr>
        <dsp:cNvPr id="0" name=""/>
        <dsp:cNvSpPr/>
      </dsp:nvSpPr>
      <dsp:spPr>
        <a:xfrm>
          <a:off x="6087256" y="306346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27171" y="303661"/>
        <a:ext cx="25254" cy="25254"/>
      </dsp:txXfrm>
    </dsp:sp>
    <dsp:sp modelId="{75606F78-9824-4570-8523-F3250F41BC2D}">
      <dsp:nvSpPr>
        <dsp:cNvPr id="0" name=""/>
        <dsp:cNvSpPr/>
      </dsp:nvSpPr>
      <dsp:spPr>
        <a:xfrm>
          <a:off x="6592341" y="610"/>
          <a:ext cx="1262713" cy="631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h1, p</a:t>
          </a:r>
          <a:endParaRPr lang="en-US" sz="2000" kern="1200" dirty="0"/>
        </a:p>
      </dsp:txBody>
      <dsp:txXfrm>
        <a:off x="6610833" y="19102"/>
        <a:ext cx="1225729" cy="594372"/>
      </dsp:txXfrm>
    </dsp:sp>
    <dsp:sp modelId="{CC81ABC0-FBF5-428D-A17C-E8D6EB0B4045}">
      <dsp:nvSpPr>
        <dsp:cNvPr id="0" name=""/>
        <dsp:cNvSpPr/>
      </dsp:nvSpPr>
      <dsp:spPr>
        <a:xfrm>
          <a:off x="4319457" y="1032406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9372" y="1029722"/>
        <a:ext cx="25254" cy="25254"/>
      </dsp:txXfrm>
    </dsp:sp>
    <dsp:sp modelId="{321B8288-0DA5-4B2F-9FE1-92C78979C0AE}">
      <dsp:nvSpPr>
        <dsp:cNvPr id="0" name=""/>
        <dsp:cNvSpPr/>
      </dsp:nvSpPr>
      <dsp:spPr>
        <a:xfrm>
          <a:off x="4824542" y="726670"/>
          <a:ext cx="1262713" cy="63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Property</a:t>
          </a:r>
          <a:endParaRPr lang="en-US" sz="2000" kern="1200" dirty="0"/>
        </a:p>
      </dsp:txBody>
      <dsp:txXfrm>
        <a:off x="4843034" y="745162"/>
        <a:ext cx="1225729" cy="594372"/>
      </dsp:txXfrm>
    </dsp:sp>
    <dsp:sp modelId="{1A5505AA-F3AE-47F0-978A-E1250E59F1E1}">
      <dsp:nvSpPr>
        <dsp:cNvPr id="0" name=""/>
        <dsp:cNvSpPr/>
      </dsp:nvSpPr>
      <dsp:spPr>
        <a:xfrm>
          <a:off x="6087256" y="1032406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27171" y="1029722"/>
        <a:ext cx="25254" cy="25254"/>
      </dsp:txXfrm>
    </dsp:sp>
    <dsp:sp modelId="{20D38780-D8A5-447B-B080-1551D454BAFE}">
      <dsp:nvSpPr>
        <dsp:cNvPr id="0" name=""/>
        <dsp:cNvSpPr/>
      </dsp:nvSpPr>
      <dsp:spPr>
        <a:xfrm>
          <a:off x="6592341" y="726670"/>
          <a:ext cx="1262713" cy="631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color</a:t>
          </a:r>
          <a:endParaRPr lang="en-US" sz="2000" kern="1200" dirty="0"/>
        </a:p>
      </dsp:txBody>
      <dsp:txXfrm>
        <a:off x="6610833" y="745162"/>
        <a:ext cx="1225729" cy="594372"/>
      </dsp:txXfrm>
    </dsp:sp>
    <dsp:sp modelId="{BA29B647-E0FF-4353-9EAE-1D74DDAB0807}">
      <dsp:nvSpPr>
        <dsp:cNvPr id="0" name=""/>
        <dsp:cNvSpPr/>
      </dsp:nvSpPr>
      <dsp:spPr>
        <a:xfrm rot="3310531">
          <a:off x="4129768" y="1395436"/>
          <a:ext cx="8844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84463" y="9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9888" y="1383267"/>
        <a:ext cx="44223" cy="44223"/>
      </dsp:txXfrm>
    </dsp:sp>
    <dsp:sp modelId="{F43AF320-F1D9-40EB-97D7-D3F609394B76}">
      <dsp:nvSpPr>
        <dsp:cNvPr id="0" name=""/>
        <dsp:cNvSpPr/>
      </dsp:nvSpPr>
      <dsp:spPr>
        <a:xfrm>
          <a:off x="4824542" y="1452731"/>
          <a:ext cx="1262713" cy="63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</a:t>
          </a:r>
          <a:endParaRPr lang="en-US" sz="2000" kern="1200" dirty="0"/>
        </a:p>
      </dsp:txBody>
      <dsp:txXfrm>
        <a:off x="4843034" y="1471223"/>
        <a:ext cx="1225729" cy="594372"/>
      </dsp:txXfrm>
    </dsp:sp>
    <dsp:sp modelId="{78597DEA-988E-4518-9A28-DC2103B590B0}">
      <dsp:nvSpPr>
        <dsp:cNvPr id="0" name=""/>
        <dsp:cNvSpPr/>
      </dsp:nvSpPr>
      <dsp:spPr>
        <a:xfrm>
          <a:off x="6087256" y="1758466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27171" y="1755782"/>
        <a:ext cx="25254" cy="25254"/>
      </dsp:txXfrm>
    </dsp:sp>
    <dsp:sp modelId="{43DD25FE-322C-4A94-BDEA-22B8200BD562}">
      <dsp:nvSpPr>
        <dsp:cNvPr id="0" name=""/>
        <dsp:cNvSpPr/>
      </dsp:nvSpPr>
      <dsp:spPr>
        <a:xfrm>
          <a:off x="6592341" y="1452731"/>
          <a:ext cx="1262713" cy="631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#</a:t>
          </a:r>
          <a:r>
            <a:rPr lang="en-US" sz="2000" kern="1200" dirty="0" err="1" smtClean="0"/>
            <a:t>fff</a:t>
          </a:r>
          <a:endParaRPr lang="en-US" sz="2000" kern="1200" dirty="0"/>
        </a:p>
      </dsp:txBody>
      <dsp:txXfrm>
        <a:off x="6610833" y="1471223"/>
        <a:ext cx="1225729" cy="594372"/>
      </dsp:txXfrm>
    </dsp:sp>
    <dsp:sp modelId="{01200F40-5BDE-451F-A2A0-95CC6618E814}">
      <dsp:nvSpPr>
        <dsp:cNvPr id="0" name=""/>
        <dsp:cNvSpPr/>
      </dsp:nvSpPr>
      <dsp:spPr>
        <a:xfrm rot="4249260">
          <a:off x="2035473" y="3210587"/>
          <a:ext cx="153745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37454" y="99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65764" y="3182093"/>
        <a:ext cx="76872" cy="76872"/>
      </dsp:txXfrm>
    </dsp:sp>
    <dsp:sp modelId="{B631054D-0A7B-4E66-8DF3-B272E5EA9214}">
      <dsp:nvSpPr>
        <dsp:cNvPr id="0" name=""/>
        <dsp:cNvSpPr/>
      </dsp:nvSpPr>
      <dsp:spPr>
        <a:xfrm>
          <a:off x="3056743" y="3630912"/>
          <a:ext cx="1262713" cy="6313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SELECTOR</a:t>
          </a:r>
          <a:endParaRPr lang="en-US" sz="2000" kern="1200" dirty="0"/>
        </a:p>
      </dsp:txBody>
      <dsp:txXfrm>
        <a:off x="3075235" y="3649404"/>
        <a:ext cx="1225729" cy="594372"/>
      </dsp:txXfrm>
    </dsp:sp>
    <dsp:sp modelId="{66174B7D-105F-4695-8C9F-2AF59567BAFB}">
      <dsp:nvSpPr>
        <dsp:cNvPr id="0" name=""/>
        <dsp:cNvSpPr/>
      </dsp:nvSpPr>
      <dsp:spPr>
        <a:xfrm rot="17350740">
          <a:off x="3803272" y="3210587"/>
          <a:ext cx="153745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37454" y="9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33563" y="3182093"/>
        <a:ext cx="76872" cy="76872"/>
      </dsp:txXfrm>
    </dsp:sp>
    <dsp:sp modelId="{DEEF691E-92E2-438C-8345-6A1D27DF3F69}">
      <dsp:nvSpPr>
        <dsp:cNvPr id="0" name=""/>
        <dsp:cNvSpPr/>
      </dsp:nvSpPr>
      <dsp:spPr>
        <a:xfrm>
          <a:off x="4824542" y="2178791"/>
          <a:ext cx="1262713" cy="63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Attribute </a:t>
          </a:r>
          <a:endParaRPr lang="en-US" sz="2000" kern="1200" dirty="0"/>
        </a:p>
      </dsp:txBody>
      <dsp:txXfrm>
        <a:off x="4843034" y="2197283"/>
        <a:ext cx="1225729" cy="594372"/>
      </dsp:txXfrm>
    </dsp:sp>
    <dsp:sp modelId="{CDD3C287-B993-4FAE-AC4F-1299CA50E849}">
      <dsp:nvSpPr>
        <dsp:cNvPr id="0" name=""/>
        <dsp:cNvSpPr/>
      </dsp:nvSpPr>
      <dsp:spPr>
        <a:xfrm>
          <a:off x="6087256" y="2484527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27171" y="2481842"/>
        <a:ext cx="25254" cy="25254"/>
      </dsp:txXfrm>
    </dsp:sp>
    <dsp:sp modelId="{054D50A6-6442-4E85-BE52-D2FC9E09ABC5}">
      <dsp:nvSpPr>
        <dsp:cNvPr id="0" name=""/>
        <dsp:cNvSpPr/>
      </dsp:nvSpPr>
      <dsp:spPr>
        <a:xfrm>
          <a:off x="6592341" y="2178791"/>
          <a:ext cx="1262713" cy="631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</a:t>
          </a:r>
          <a:endParaRPr lang="en-US" sz="2000" kern="1200" dirty="0"/>
        </a:p>
      </dsp:txBody>
      <dsp:txXfrm>
        <a:off x="6610833" y="2197283"/>
        <a:ext cx="1225729" cy="594372"/>
      </dsp:txXfrm>
    </dsp:sp>
    <dsp:sp modelId="{EF96F4EF-4A20-4DC1-BF75-B1FEF751C305}">
      <dsp:nvSpPr>
        <dsp:cNvPr id="0" name=""/>
        <dsp:cNvSpPr/>
      </dsp:nvSpPr>
      <dsp:spPr>
        <a:xfrm rot="18289469">
          <a:off x="4129768" y="3573617"/>
          <a:ext cx="8844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84463" y="9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9888" y="3561448"/>
        <a:ext cx="44223" cy="44223"/>
      </dsp:txXfrm>
    </dsp:sp>
    <dsp:sp modelId="{AA8A2FD3-3EC8-46DA-81EA-59333EA3D34C}">
      <dsp:nvSpPr>
        <dsp:cNvPr id="0" name=""/>
        <dsp:cNvSpPr/>
      </dsp:nvSpPr>
      <dsp:spPr>
        <a:xfrm>
          <a:off x="4824542" y="2904851"/>
          <a:ext cx="1262713" cy="63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</a:t>
          </a:r>
          <a:endParaRPr lang="en-US" sz="2000" kern="1200" dirty="0"/>
        </a:p>
      </dsp:txBody>
      <dsp:txXfrm>
        <a:off x="4843034" y="2923343"/>
        <a:ext cx="1225729" cy="594372"/>
      </dsp:txXfrm>
    </dsp:sp>
    <dsp:sp modelId="{356DCAFE-0F53-45AC-BD38-8B78327D0DE2}">
      <dsp:nvSpPr>
        <dsp:cNvPr id="0" name=""/>
        <dsp:cNvSpPr/>
      </dsp:nvSpPr>
      <dsp:spPr>
        <a:xfrm>
          <a:off x="6087256" y="3210587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27171" y="3207903"/>
        <a:ext cx="25254" cy="25254"/>
      </dsp:txXfrm>
    </dsp:sp>
    <dsp:sp modelId="{F6C26075-2E6A-4347-989D-91B14AD3CD49}">
      <dsp:nvSpPr>
        <dsp:cNvPr id="0" name=""/>
        <dsp:cNvSpPr/>
      </dsp:nvSpPr>
      <dsp:spPr>
        <a:xfrm>
          <a:off x="6592341" y="2904851"/>
          <a:ext cx="1262713" cy="631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Text, Date, </a:t>
          </a:r>
          <a:endParaRPr lang="en-US" sz="2000" kern="1200" dirty="0"/>
        </a:p>
      </dsp:txBody>
      <dsp:txXfrm>
        <a:off x="6610833" y="2923343"/>
        <a:ext cx="1225729" cy="594372"/>
      </dsp:txXfrm>
    </dsp:sp>
    <dsp:sp modelId="{BB88CD76-2375-47BB-A63E-912AB9B08562}">
      <dsp:nvSpPr>
        <dsp:cNvPr id="0" name=""/>
        <dsp:cNvSpPr/>
      </dsp:nvSpPr>
      <dsp:spPr>
        <a:xfrm>
          <a:off x="4319457" y="3936647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9372" y="3933963"/>
        <a:ext cx="25254" cy="25254"/>
      </dsp:txXfrm>
    </dsp:sp>
    <dsp:sp modelId="{195D7F80-CA7D-4428-9953-300E49B6BEF8}">
      <dsp:nvSpPr>
        <dsp:cNvPr id="0" name=""/>
        <dsp:cNvSpPr/>
      </dsp:nvSpPr>
      <dsp:spPr>
        <a:xfrm>
          <a:off x="4824542" y="3630912"/>
          <a:ext cx="1262713" cy="63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</a:t>
          </a:r>
          <a:endParaRPr lang="en-US" sz="2000" kern="1200" dirty="0"/>
        </a:p>
      </dsp:txBody>
      <dsp:txXfrm>
        <a:off x="4843034" y="3649404"/>
        <a:ext cx="1225729" cy="594372"/>
      </dsp:txXfrm>
    </dsp:sp>
    <dsp:sp modelId="{4C6F7707-DDF7-4040-91E2-7C6C17141073}">
      <dsp:nvSpPr>
        <dsp:cNvPr id="0" name=""/>
        <dsp:cNvSpPr/>
      </dsp:nvSpPr>
      <dsp:spPr>
        <a:xfrm>
          <a:off x="6087256" y="3936647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27171" y="3933963"/>
        <a:ext cx="25254" cy="25254"/>
      </dsp:txXfrm>
    </dsp:sp>
    <dsp:sp modelId="{3F2E9A10-9806-41CF-AEDD-B410102A7068}">
      <dsp:nvSpPr>
        <dsp:cNvPr id="0" name=""/>
        <dsp:cNvSpPr/>
      </dsp:nvSpPr>
      <dsp:spPr>
        <a:xfrm>
          <a:off x="6592341" y="3630912"/>
          <a:ext cx="1262713" cy="631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unique</a:t>
          </a:r>
          <a:endParaRPr lang="en-US" sz="2000" kern="1200" dirty="0"/>
        </a:p>
      </dsp:txBody>
      <dsp:txXfrm>
        <a:off x="6610833" y="3649404"/>
        <a:ext cx="1225729" cy="594372"/>
      </dsp:txXfrm>
    </dsp:sp>
    <dsp:sp modelId="{F1EC0BDB-0D4C-409E-B609-03F1ECC0AF4F}">
      <dsp:nvSpPr>
        <dsp:cNvPr id="0" name=""/>
        <dsp:cNvSpPr/>
      </dsp:nvSpPr>
      <dsp:spPr>
        <a:xfrm rot="3310531">
          <a:off x="4129768" y="4299678"/>
          <a:ext cx="8844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84463" y="9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9888" y="4287509"/>
        <a:ext cx="44223" cy="44223"/>
      </dsp:txXfrm>
    </dsp:sp>
    <dsp:sp modelId="{2D90F232-7723-4CBE-994E-35646A3DD795}">
      <dsp:nvSpPr>
        <dsp:cNvPr id="0" name=""/>
        <dsp:cNvSpPr/>
      </dsp:nvSpPr>
      <dsp:spPr>
        <a:xfrm>
          <a:off x="4824542" y="4356972"/>
          <a:ext cx="1262713" cy="63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Id</a:t>
          </a:r>
          <a:endParaRPr lang="en-US" sz="2000" kern="1200" dirty="0"/>
        </a:p>
      </dsp:txBody>
      <dsp:txXfrm>
        <a:off x="4843034" y="4375464"/>
        <a:ext cx="1225729" cy="594372"/>
      </dsp:txXfrm>
    </dsp:sp>
    <dsp:sp modelId="{3392057E-A9D9-449B-AC6E-9C0F54F8E2A9}">
      <dsp:nvSpPr>
        <dsp:cNvPr id="0" name=""/>
        <dsp:cNvSpPr/>
      </dsp:nvSpPr>
      <dsp:spPr>
        <a:xfrm>
          <a:off x="6087256" y="4662708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27171" y="4660023"/>
        <a:ext cx="25254" cy="25254"/>
      </dsp:txXfrm>
    </dsp:sp>
    <dsp:sp modelId="{E7C36E8D-312C-472D-99A6-2E11770959F5}">
      <dsp:nvSpPr>
        <dsp:cNvPr id="0" name=""/>
        <dsp:cNvSpPr/>
      </dsp:nvSpPr>
      <dsp:spPr>
        <a:xfrm>
          <a:off x="6592341" y="4356972"/>
          <a:ext cx="1262713" cy="631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unique</a:t>
          </a:r>
          <a:endParaRPr lang="en-US" sz="2000" kern="1200" dirty="0"/>
        </a:p>
      </dsp:txBody>
      <dsp:txXfrm>
        <a:off x="6610833" y="4375464"/>
        <a:ext cx="1225729" cy="594372"/>
      </dsp:txXfrm>
    </dsp:sp>
    <dsp:sp modelId="{733423CE-ED19-4398-AA28-10AE6BBD4272}">
      <dsp:nvSpPr>
        <dsp:cNvPr id="0" name=""/>
        <dsp:cNvSpPr/>
      </dsp:nvSpPr>
      <dsp:spPr>
        <a:xfrm rot="4249260">
          <a:off x="3803272" y="4662708"/>
          <a:ext cx="153745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37454" y="99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33563" y="4634214"/>
        <a:ext cx="76872" cy="76872"/>
      </dsp:txXfrm>
    </dsp:sp>
    <dsp:sp modelId="{0B82A830-26E6-439E-8EEF-158954FFC6DA}">
      <dsp:nvSpPr>
        <dsp:cNvPr id="0" name=""/>
        <dsp:cNvSpPr/>
      </dsp:nvSpPr>
      <dsp:spPr>
        <a:xfrm>
          <a:off x="4824542" y="5083032"/>
          <a:ext cx="1262713" cy="6313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Tag </a:t>
          </a:r>
          <a:endParaRPr lang="en-US" sz="2000" kern="1200" dirty="0"/>
        </a:p>
      </dsp:txBody>
      <dsp:txXfrm>
        <a:off x="4843034" y="5101524"/>
        <a:ext cx="1225729" cy="594372"/>
      </dsp:txXfrm>
    </dsp:sp>
    <dsp:sp modelId="{FC533513-80EC-4476-BC0F-BA5251E45E89}">
      <dsp:nvSpPr>
        <dsp:cNvPr id="0" name=""/>
        <dsp:cNvSpPr/>
      </dsp:nvSpPr>
      <dsp:spPr>
        <a:xfrm>
          <a:off x="6087256" y="5388768"/>
          <a:ext cx="5050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05085" y="99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27171" y="5386084"/>
        <a:ext cx="25254" cy="25254"/>
      </dsp:txXfrm>
    </dsp:sp>
    <dsp:sp modelId="{80876A37-247F-43FA-B726-AA0D11E169DE}">
      <dsp:nvSpPr>
        <dsp:cNvPr id="0" name=""/>
        <dsp:cNvSpPr/>
      </dsp:nvSpPr>
      <dsp:spPr>
        <a:xfrm>
          <a:off x="6592341" y="5083032"/>
          <a:ext cx="1262713" cy="6313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Button, Input</a:t>
          </a:r>
          <a:endParaRPr lang="en-US" sz="2000" kern="1200" dirty="0"/>
        </a:p>
      </dsp:txBody>
      <dsp:txXfrm>
        <a:off x="6610833" y="5101524"/>
        <a:ext cx="1225729" cy="594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06B2F-41F1-4EF8-AE78-51EAD10726EA}">
      <dsp:nvSpPr>
        <dsp:cNvPr id="0" name=""/>
        <dsp:cNvSpPr/>
      </dsp:nvSpPr>
      <dsp:spPr>
        <a:xfrm>
          <a:off x="3768607" y="3217368"/>
          <a:ext cx="398801" cy="1222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990"/>
              </a:lnTo>
              <a:lnTo>
                <a:pt x="398801" y="12229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B2CE4-85D8-4AA1-94E3-29DB8192EC3F}">
      <dsp:nvSpPr>
        <dsp:cNvPr id="0" name=""/>
        <dsp:cNvSpPr/>
      </dsp:nvSpPr>
      <dsp:spPr>
        <a:xfrm>
          <a:off x="3223579" y="1329709"/>
          <a:ext cx="1608498" cy="558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60"/>
              </a:lnTo>
              <a:lnTo>
                <a:pt x="1608498" y="279160"/>
              </a:lnTo>
              <a:lnTo>
                <a:pt x="1608498" y="55832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9C3E-47B3-463F-889B-18BE2CAB6062}">
      <dsp:nvSpPr>
        <dsp:cNvPr id="0" name=""/>
        <dsp:cNvSpPr/>
      </dsp:nvSpPr>
      <dsp:spPr>
        <a:xfrm>
          <a:off x="551611" y="3217368"/>
          <a:ext cx="398801" cy="1222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990"/>
              </a:lnTo>
              <a:lnTo>
                <a:pt x="398801" y="12229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85B7B-F80A-47C3-A431-95C21D688045}">
      <dsp:nvSpPr>
        <dsp:cNvPr id="0" name=""/>
        <dsp:cNvSpPr/>
      </dsp:nvSpPr>
      <dsp:spPr>
        <a:xfrm>
          <a:off x="1615081" y="1329709"/>
          <a:ext cx="1608498" cy="558321"/>
        </a:xfrm>
        <a:custGeom>
          <a:avLst/>
          <a:gdLst/>
          <a:ahLst/>
          <a:cxnLst/>
          <a:rect l="0" t="0" r="0" b="0"/>
          <a:pathLst>
            <a:path>
              <a:moveTo>
                <a:pt x="1608498" y="0"/>
              </a:moveTo>
              <a:lnTo>
                <a:pt x="1608498" y="279160"/>
              </a:lnTo>
              <a:lnTo>
                <a:pt x="0" y="279160"/>
              </a:lnTo>
              <a:lnTo>
                <a:pt x="0" y="55832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AF4F4-73B8-4233-AB2F-E639ACA09864}">
      <dsp:nvSpPr>
        <dsp:cNvPr id="0" name=""/>
        <dsp:cNvSpPr/>
      </dsp:nvSpPr>
      <dsp:spPr>
        <a:xfrm>
          <a:off x="1894242" y="372"/>
          <a:ext cx="2658674" cy="13293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Usage</a:t>
          </a:r>
          <a:endParaRPr lang="en-US" sz="2100" kern="1200" dirty="0"/>
        </a:p>
      </dsp:txBody>
      <dsp:txXfrm>
        <a:off x="1894242" y="372"/>
        <a:ext cx="2658674" cy="1329337"/>
      </dsp:txXfrm>
    </dsp:sp>
    <dsp:sp modelId="{360E6A99-9622-49C2-AC8A-3745501CA6D2}">
      <dsp:nvSpPr>
        <dsp:cNvPr id="0" name=""/>
        <dsp:cNvSpPr/>
      </dsp:nvSpPr>
      <dsp:spPr>
        <a:xfrm>
          <a:off x="285743" y="1888031"/>
          <a:ext cx="2658674" cy="13293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Syntax </a:t>
          </a:r>
          <a:endParaRPr lang="en-US" sz="2100" kern="1200" dirty="0"/>
        </a:p>
      </dsp:txBody>
      <dsp:txXfrm>
        <a:off x="285743" y="1888031"/>
        <a:ext cx="2658674" cy="1329337"/>
      </dsp:txXfrm>
    </dsp:sp>
    <dsp:sp modelId="{DDFCC507-46D3-4053-A753-FD293E03BEC4}">
      <dsp:nvSpPr>
        <dsp:cNvPr id="0" name=""/>
        <dsp:cNvSpPr/>
      </dsp:nvSpPr>
      <dsp:spPr>
        <a:xfrm>
          <a:off x="950412" y="3775690"/>
          <a:ext cx="2658674" cy="13293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p{color:#</a:t>
          </a:r>
          <a:r>
            <a:rPr lang="en-US" sz="2100" kern="1200" dirty="0" err="1" smtClean="0"/>
            <a:t>fff</a:t>
          </a:r>
          <a:r>
            <a:rPr lang="en-US" sz="2100" kern="1200" dirty="0" smtClean="0"/>
            <a:t>}</a:t>
          </a:r>
          <a:endParaRPr lang="en-US" sz="2100" kern="1200" dirty="0"/>
        </a:p>
      </dsp:txBody>
      <dsp:txXfrm>
        <a:off x="950412" y="3775690"/>
        <a:ext cx="2658674" cy="1329337"/>
      </dsp:txXfrm>
    </dsp:sp>
    <dsp:sp modelId="{5A075A48-C9A5-43B1-94E4-A654DD1359FF}">
      <dsp:nvSpPr>
        <dsp:cNvPr id="0" name=""/>
        <dsp:cNvSpPr/>
      </dsp:nvSpPr>
      <dsp:spPr>
        <a:xfrm>
          <a:off x="3502740" y="1888031"/>
          <a:ext cx="2658674" cy="13293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Selector</a:t>
          </a:r>
          <a:endParaRPr lang="en-US" sz="2100" kern="1200" dirty="0"/>
        </a:p>
      </dsp:txBody>
      <dsp:txXfrm>
        <a:off x="3502740" y="1888031"/>
        <a:ext cx="2658674" cy="1329337"/>
      </dsp:txXfrm>
    </dsp:sp>
    <dsp:sp modelId="{701D5AD0-498C-4BA9-A824-5BDB0FF9C7B8}">
      <dsp:nvSpPr>
        <dsp:cNvPr id="0" name=""/>
        <dsp:cNvSpPr/>
      </dsp:nvSpPr>
      <dsp:spPr>
        <a:xfrm>
          <a:off x="4167409" y="3775690"/>
          <a:ext cx="3395446" cy="13293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Input[type=date]{width:40px}</a:t>
          </a:r>
          <a:endParaRPr lang="en-US" sz="2100" kern="1200" dirty="0"/>
        </a:p>
      </dsp:txBody>
      <dsp:txXfrm>
        <a:off x="4167409" y="3775690"/>
        <a:ext cx="3395446" cy="1329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967CA-FF56-43E8-98FA-0BAD5D220FA5}">
      <dsp:nvSpPr>
        <dsp:cNvPr id="0" name=""/>
        <dsp:cNvSpPr/>
      </dsp:nvSpPr>
      <dsp:spPr>
        <a:xfrm>
          <a:off x="6095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F3996-1261-49FC-9133-7BA09FDB9A07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Visual Rules</a:t>
          </a:r>
          <a:endParaRPr lang="en-US" sz="2000" kern="1200" dirty="0"/>
        </a:p>
      </dsp:txBody>
      <dsp:txXfrm>
        <a:off x="2771407" y="435004"/>
        <a:ext cx="2585184" cy="521433"/>
      </dsp:txXfrm>
    </dsp:sp>
    <dsp:sp modelId="{E2409C54-F134-4D64-9C29-FBDE04AF575B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Box Model</a:t>
          </a:r>
          <a:endParaRPr lang="en-US" sz="2000" kern="1200" dirty="0"/>
        </a:p>
      </dsp:txBody>
      <dsp:txXfrm>
        <a:off x="2771407" y="1085086"/>
        <a:ext cx="2585184" cy="521433"/>
      </dsp:txXfrm>
    </dsp:sp>
    <dsp:sp modelId="{B6674587-082D-493F-AE89-0916BA90E221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Display and Positioning</a:t>
          </a:r>
          <a:endParaRPr lang="en-US" sz="2000" kern="1200" dirty="0"/>
        </a:p>
      </dsp:txBody>
      <dsp:txXfrm>
        <a:off x="2771407" y="1735167"/>
        <a:ext cx="2585184" cy="521433"/>
      </dsp:txXfrm>
    </dsp:sp>
    <dsp:sp modelId="{7C4CA6BF-5856-433D-948C-6BFAA7387C37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Colors</a:t>
          </a:r>
          <a:endParaRPr lang="en-US" sz="2000" kern="1200" dirty="0"/>
        </a:p>
      </dsp:txBody>
      <dsp:txXfrm>
        <a:off x="2771407" y="2385248"/>
        <a:ext cx="2585184" cy="521433"/>
      </dsp:txXfrm>
    </dsp:sp>
    <dsp:sp modelId="{0279983A-9E7B-454B-BA1C-1AD8377DF688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Typography</a:t>
          </a:r>
          <a:endParaRPr lang="en-US" sz="2000" kern="1200" dirty="0"/>
        </a:p>
      </dsp:txBody>
      <dsp:txXfrm>
        <a:off x="2771407" y="3035329"/>
        <a:ext cx="2585184" cy="521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5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A043-A3B5-4C4E-883B-C28350A86FF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3CF0B-BE2E-4D97-BFFC-1FA5AA6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0.png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5086350 w 9144000"/>
              <a:gd name="connsiteY2" fmla="*/ 298323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5086350 w 9144000"/>
              <a:gd name="connsiteY2" fmla="*/ 298323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5086350 w 9144000"/>
              <a:gd name="connsiteY2" fmla="*/ 298323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4114800 w 9144000"/>
              <a:gd name="connsiteY2" fmla="*/ 250317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3108960 w 9144000"/>
              <a:gd name="connsiteY2" fmla="*/ 185166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3108960 w 9144000"/>
              <a:gd name="connsiteY2" fmla="*/ 185166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617470 w 9144000"/>
              <a:gd name="connsiteY2" fmla="*/ 20574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617470 w 9144000"/>
              <a:gd name="connsiteY2" fmla="*/ 20574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2617470 w 9144000"/>
              <a:gd name="connsiteY2" fmla="*/ 20574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7791450" y="994410"/>
                  <a:pt x="6941820" y="1588770"/>
                  <a:pt x="2617470" y="2057400"/>
                </a:cubicBezTo>
                <a:cubicBezTo>
                  <a:pt x="704850" y="2274570"/>
                  <a:pt x="1695450" y="5566410"/>
                  <a:pt x="0" y="685800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1863090"/>
            <a:ext cx="7772400" cy="2895600"/>
          </a:xfrm>
        </p:spPr>
        <p:txBody>
          <a:bodyPr>
            <a:noAutofit/>
          </a:bodyPr>
          <a:lstStyle/>
          <a:p>
            <a:pPr algn="r"/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b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 </a:t>
            </a:r>
            <a:r>
              <a:rPr lang="en-US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Study </a:t>
            </a:r>
            <a:r>
              <a:rPr lang="en-US" sz="6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Kasus</a:t>
            </a:r>
            <a:endParaRPr lang="en-US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" y="4834890"/>
            <a:ext cx="9067800" cy="1752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H a s a n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=|</a:t>
            </a:r>
            <a:r>
              <a:rPr lang="en-US" sz="2400" i="1" dirty="0" err="1" smtClean="0">
                <a:latin typeface="Futura Bk BT" pitchFamily="34" charset="0"/>
              </a:rPr>
              <a:t>Seimbangkan</a:t>
            </a:r>
            <a:r>
              <a:rPr lang="en-US" sz="2400" i="1" dirty="0" smtClean="0">
                <a:latin typeface="Futura Bk BT" pitchFamily="34" charset="0"/>
              </a:rPr>
              <a:t> </a:t>
            </a:r>
            <a:r>
              <a:rPr lang="en-US" sz="2400" i="1" dirty="0" err="1" smtClean="0">
                <a:latin typeface="Futura Bk BT" pitchFamily="34" charset="0"/>
              </a:rPr>
              <a:t>antara</a:t>
            </a:r>
            <a:r>
              <a:rPr lang="en-US" sz="2400" i="1" dirty="0" smtClean="0">
                <a:latin typeface="Futura Bk BT" pitchFamily="34" charset="0"/>
              </a:rPr>
              <a:t> </a:t>
            </a:r>
            <a:r>
              <a:rPr lang="en-US" sz="2400" i="1" dirty="0" err="1" smtClean="0">
                <a:latin typeface="Futura Bk BT" pitchFamily="34" charset="0"/>
              </a:rPr>
              <a:t>Nilai</a:t>
            </a:r>
            <a:r>
              <a:rPr lang="en-US" sz="2400" i="1" dirty="0" smtClean="0">
                <a:latin typeface="Futura Bk BT" pitchFamily="34" charset="0"/>
              </a:rPr>
              <a:t> yang </a:t>
            </a:r>
            <a:r>
              <a:rPr lang="en-US" sz="2400" i="1" dirty="0" err="1" smtClean="0">
                <a:latin typeface="Futura Bk BT" pitchFamily="34" charset="0"/>
              </a:rPr>
              <a:t>Tertulis</a:t>
            </a:r>
            <a:r>
              <a:rPr lang="en-US" sz="2400" i="1" dirty="0" smtClean="0">
                <a:latin typeface="Futura Bk BT" pitchFamily="34" charset="0"/>
              </a:rPr>
              <a:t> di </a:t>
            </a:r>
            <a:r>
              <a:rPr lang="en-US" sz="2400" i="1" dirty="0" err="1" smtClean="0">
                <a:latin typeface="Futura Bk BT" pitchFamily="34" charset="0"/>
              </a:rPr>
              <a:t>kertas</a:t>
            </a:r>
            <a:r>
              <a:rPr lang="en-US" sz="2400" i="1" dirty="0" smtClean="0">
                <a:latin typeface="Futura Bk BT" pitchFamily="34" charset="0"/>
              </a:rPr>
              <a:t> </a:t>
            </a:r>
          </a:p>
          <a:p>
            <a:pPr algn="r"/>
            <a:r>
              <a:rPr lang="en-US" sz="2400" i="1" dirty="0" err="1" smtClean="0">
                <a:latin typeface="Futura Bk BT" pitchFamily="34" charset="0"/>
              </a:rPr>
              <a:t>dan</a:t>
            </a:r>
            <a:r>
              <a:rPr lang="en-US" sz="2400" i="1" dirty="0" smtClean="0">
                <a:latin typeface="Futura Bk BT" pitchFamily="34" charset="0"/>
              </a:rPr>
              <a:t> </a:t>
            </a:r>
            <a:r>
              <a:rPr lang="en-US" sz="2400" i="1" dirty="0" err="1" smtClean="0">
                <a:latin typeface="Futura Bk BT" pitchFamily="34" charset="0"/>
              </a:rPr>
              <a:t>Nilai</a:t>
            </a:r>
            <a:r>
              <a:rPr lang="en-US" sz="2400" i="1" dirty="0" smtClean="0">
                <a:latin typeface="Futura Bk BT" pitchFamily="34" charset="0"/>
              </a:rPr>
              <a:t> yang </a:t>
            </a:r>
            <a:r>
              <a:rPr lang="en-US" sz="2400" i="1" dirty="0" err="1" smtClean="0">
                <a:latin typeface="Futura Bk BT" pitchFamily="34" charset="0"/>
              </a:rPr>
              <a:t>Tertanam</a:t>
            </a:r>
            <a:r>
              <a:rPr lang="en-US" sz="2400" i="1" dirty="0" smtClean="0">
                <a:latin typeface="Futura Bk BT" pitchFamily="34" charset="0"/>
              </a:rPr>
              <a:t> </a:t>
            </a:r>
            <a:r>
              <a:rPr lang="en-US" sz="2400" i="1" dirty="0" err="1" smtClean="0">
                <a:latin typeface="Futura Bk BT" pitchFamily="34" charset="0"/>
              </a:rPr>
              <a:t>dalam</a:t>
            </a:r>
            <a:r>
              <a:rPr lang="en-US" sz="2400" i="1" dirty="0" smtClean="0">
                <a:latin typeface="Futura Bk BT" pitchFamily="34" charset="0"/>
              </a:rPr>
              <a:t> </a:t>
            </a:r>
            <a:r>
              <a:rPr lang="en-US" sz="2400" i="1" dirty="0" err="1" smtClean="0">
                <a:latin typeface="Futura Bk BT" pitchFamily="34" charset="0"/>
              </a:rPr>
              <a:t>diri</a:t>
            </a:r>
            <a:r>
              <a:rPr lang="en-US" sz="2400" i="1" dirty="0" smtClean="0">
                <a:latin typeface="Futura Bk BT" pitchFamily="34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|=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205740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81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86000"/>
            <a:ext cx="907288" cy="885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2510" y="3566735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Bk BT" pitchFamily="34" charset="0"/>
              </a:rPr>
              <a:t>https://github.com/Sobat-Ngoding-Pemula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9996" y="1307068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Futura Bk BT" pitchFamily="34" charset="0"/>
              </a:rPr>
              <a:t>Materi</a:t>
            </a:r>
            <a:r>
              <a:rPr lang="en-US" sz="2800" b="1" dirty="0" smtClean="0">
                <a:latin typeface="Futura Bk BT" pitchFamily="34" charset="0"/>
              </a:rPr>
              <a:t> </a:t>
            </a:r>
            <a:r>
              <a:rPr lang="en-US" sz="2800" b="1" dirty="0" err="1" smtClean="0">
                <a:latin typeface="Futura Bk BT" pitchFamily="34" charset="0"/>
              </a:rPr>
              <a:t>bisa</a:t>
            </a:r>
            <a:r>
              <a:rPr lang="en-US" sz="2800" b="1" dirty="0" smtClean="0">
                <a:latin typeface="Futura Bk BT" pitchFamily="34" charset="0"/>
              </a:rPr>
              <a:t> </a:t>
            </a:r>
            <a:r>
              <a:rPr lang="en-US" sz="2800" b="1" dirty="0" err="1" smtClean="0">
                <a:latin typeface="Futura Bk BT" pitchFamily="34" charset="0"/>
              </a:rPr>
              <a:t>diakses</a:t>
            </a:r>
            <a:r>
              <a:rPr lang="en-US" sz="2800" b="1" dirty="0" smtClean="0">
                <a:latin typeface="Futura Bk BT" pitchFamily="34" charset="0"/>
              </a:rPr>
              <a:t> </a:t>
            </a:r>
            <a:r>
              <a:rPr lang="en-US" sz="2800" b="1" dirty="0" err="1" smtClean="0">
                <a:latin typeface="Futura Bk BT" pitchFamily="34" charset="0"/>
              </a:rPr>
              <a:t>disini</a:t>
            </a:r>
            <a:endParaRPr lang="en-US" sz="2800" b="1" dirty="0"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02" y="1437943"/>
            <a:ext cx="7299712" cy="46541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825369"/>
            <a:ext cx="87630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Any question?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66" y="5052292"/>
            <a:ext cx="907288" cy="885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72" y="5052292"/>
            <a:ext cx="828324" cy="828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19" y="5052292"/>
            <a:ext cx="1027440" cy="720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57" y="6092063"/>
            <a:ext cx="242630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wa.me/6281315269591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34420" y="6092063"/>
            <a:ext cx="2756780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https://github.com/hasanalbantani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6092063"/>
            <a:ext cx="2789803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https://www.youtube.com/</a:t>
            </a:r>
          </a:p>
          <a:p>
            <a:r>
              <a:rPr lang="en-US" sz="1400" dirty="0" smtClean="0"/>
              <a:t>channel/UCBrN_tGzXfciVJtIkT43I4w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1" y="571500"/>
            <a:ext cx="8675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50405" y="304800"/>
            <a:ext cx="2269395" cy="533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 me a coffee?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7" y="2789355"/>
            <a:ext cx="2059800" cy="6002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3" y="2714502"/>
            <a:ext cx="2059800" cy="9655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4" t="30836" r="13564" b="25345"/>
          <a:stretch/>
        </p:blipFill>
        <p:spPr>
          <a:xfrm>
            <a:off x="6721249" y="838200"/>
            <a:ext cx="1824350" cy="18763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5" t="21106" r="23705" b="41917"/>
          <a:stretch/>
        </p:blipFill>
        <p:spPr>
          <a:xfrm>
            <a:off x="591714" y="838200"/>
            <a:ext cx="2225710" cy="19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124075"/>
            <a:ext cx="3819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610600" cy="686157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276600" y="-685800"/>
            <a:ext cx="8153400" cy="8229600"/>
          </a:xfrm>
          <a:prstGeom prst="ellips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CSS, or Cascading Style Sheets, is a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that </a:t>
            </a:r>
            <a:r>
              <a:rPr lang="en-US" dirty="0"/>
              <a:t>is used in combination with HTML that </a:t>
            </a:r>
            <a:endParaRPr lang="en-US" dirty="0" smtClean="0"/>
          </a:p>
          <a:p>
            <a:r>
              <a:rPr lang="en-US" dirty="0" smtClean="0"/>
              <a:t>customizes </a:t>
            </a:r>
            <a:r>
              <a:rPr lang="en-US" dirty="0"/>
              <a:t>how HTML elements will appear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CSS can define styles and change the layout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design of a sheet.</a:t>
            </a:r>
          </a:p>
        </p:txBody>
      </p:sp>
      <p:sp>
        <p:nvSpPr>
          <p:cNvPr id="3" name="Rectangle 2"/>
          <p:cNvSpPr/>
          <p:nvPr/>
        </p:nvSpPr>
        <p:spPr>
          <a:xfrm>
            <a:off x="4114800" y="2057400"/>
            <a:ext cx="4038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solidFill>
                  <a:srgbClr val="FFFF00"/>
                </a:solidFill>
              </a:rPr>
              <a:t>Purpose of Learn CSS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06" y="0"/>
            <a:ext cx="6608294" cy="6858000"/>
          </a:xfrm>
          <a:prstGeom prst="rect">
            <a:avLst/>
          </a:prstGeom>
        </p:spPr>
      </p:pic>
      <p:sp>
        <p:nvSpPr>
          <p:cNvPr id="2" name="Isosceles Triangle 1"/>
          <p:cNvSpPr/>
          <p:nvPr/>
        </p:nvSpPr>
        <p:spPr>
          <a:xfrm>
            <a:off x="0" y="0"/>
            <a:ext cx="9144000" cy="6858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The CSS syntax consists of a set of rules</a:t>
            </a:r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 </a:t>
            </a:r>
            <a:r>
              <a:rPr lang="en-US" dirty="0"/>
              <a:t>These rules have 3 parts: </a:t>
            </a:r>
            <a:endParaRPr lang="en-US" dirty="0" smtClean="0"/>
          </a:p>
          <a:p>
            <a:pPr algn="r"/>
            <a:r>
              <a:rPr lang="en-US" dirty="0" smtClean="0"/>
              <a:t>a </a:t>
            </a:r>
            <a:r>
              <a:rPr lang="en-US" dirty="0"/>
              <a:t>selector, </a:t>
            </a:r>
            <a:r>
              <a:rPr lang="en-US" dirty="0" smtClean="0"/>
              <a:t>a </a:t>
            </a:r>
            <a:r>
              <a:rPr lang="en-US" dirty="0"/>
              <a:t>property, </a:t>
            </a:r>
            <a:endParaRPr lang="en-US" dirty="0" smtClean="0"/>
          </a:p>
          <a:p>
            <a:pPr algn="r"/>
            <a:r>
              <a:rPr lang="en-US" dirty="0" smtClean="0"/>
              <a:t>and </a:t>
            </a:r>
            <a:r>
              <a:rPr lang="en-US" dirty="0"/>
              <a:t>a value.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3886200"/>
            <a:ext cx="4038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>
                <a:solidFill>
                  <a:srgbClr val="FFFF00"/>
                </a:solidFill>
              </a:rPr>
              <a:t>Syntax Definition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-39208"/>
            <a:ext cx="2444502" cy="1838636"/>
          </a:xfrm>
          <a:prstGeom prst="rect">
            <a:avLst/>
          </a:prstGeom>
        </p:spPr>
      </p:pic>
      <p:sp>
        <p:nvSpPr>
          <p:cNvPr id="2" name="Diamond 1"/>
          <p:cNvSpPr/>
          <p:nvPr/>
        </p:nvSpPr>
        <p:spPr>
          <a:xfrm>
            <a:off x="0" y="0"/>
            <a:ext cx="9144000" cy="685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 selectors</a:t>
            </a:r>
            <a:r>
              <a:rPr lang="en-US" dirty="0"/>
              <a:t> are used to select the content you want to style. </a:t>
            </a:r>
            <a:r>
              <a:rPr lang="en-US" b="1" dirty="0"/>
              <a:t>Selectors</a:t>
            </a:r>
            <a:r>
              <a:rPr lang="en-US" dirty="0"/>
              <a:t> are the part of </a:t>
            </a:r>
            <a:r>
              <a:rPr lang="en-US" b="1" dirty="0"/>
              <a:t>CSS</a:t>
            </a:r>
            <a:r>
              <a:rPr lang="en-US" dirty="0"/>
              <a:t> rule set. </a:t>
            </a:r>
            <a:r>
              <a:rPr lang="en-US" b="1" dirty="0"/>
              <a:t>CSS selectors</a:t>
            </a:r>
            <a:r>
              <a:rPr lang="en-US" dirty="0"/>
              <a:t> select HTML elements according to its id, class, type, attribute etc.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2700" y="2057400"/>
            <a:ext cx="4038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Selector Definition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" y="59525"/>
            <a:ext cx="1662113" cy="230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724400"/>
            <a:ext cx="1080669" cy="19311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4800600"/>
            <a:ext cx="205740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8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-1104900" y="2171700"/>
            <a:ext cx="5562600" cy="5562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72200" y="-1447800"/>
            <a:ext cx="4640580" cy="46405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52842937"/>
              </p:ext>
            </p:extLst>
          </p:nvPr>
        </p:nvGraphicFramePr>
        <p:xfrm>
          <a:off x="-11430" y="895350"/>
          <a:ext cx="9144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1676400" y="1028700"/>
            <a:ext cx="1143000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429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FFFF00"/>
                </a:solidFill>
                <a:latin typeface="Futura Bk BT" pitchFamily="34" charset="0"/>
              </a:rPr>
              <a:t>Difference</a:t>
            </a:r>
            <a:endParaRPr lang="en-US" sz="3200" dirty="0">
              <a:solidFill>
                <a:srgbClr val="FFFF00"/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304800"/>
            <a:ext cx="9182100" cy="7162800"/>
          </a:xfrm>
          <a:custGeom>
            <a:avLst/>
            <a:gdLst>
              <a:gd name="connsiteX0" fmla="*/ 0 w 4495800"/>
              <a:gd name="connsiteY0" fmla="*/ 0 h 6858000"/>
              <a:gd name="connsiteX1" fmla="*/ 4495800 w 4495800"/>
              <a:gd name="connsiteY1" fmla="*/ 0 h 6858000"/>
              <a:gd name="connsiteX2" fmla="*/ 4495800 w 4495800"/>
              <a:gd name="connsiteY2" fmla="*/ 6858000 h 6858000"/>
              <a:gd name="connsiteX3" fmla="*/ 0 w 4495800"/>
              <a:gd name="connsiteY3" fmla="*/ 6858000 h 6858000"/>
              <a:gd name="connsiteX4" fmla="*/ 0 w 4495800"/>
              <a:gd name="connsiteY4" fmla="*/ 0 h 6858000"/>
              <a:gd name="connsiteX0" fmla="*/ 0 w 9182100"/>
              <a:gd name="connsiteY0" fmla="*/ 0 h 6858000"/>
              <a:gd name="connsiteX1" fmla="*/ 9182100 w 9182100"/>
              <a:gd name="connsiteY1" fmla="*/ 11430 h 6858000"/>
              <a:gd name="connsiteX2" fmla="*/ 4495800 w 9182100"/>
              <a:gd name="connsiteY2" fmla="*/ 6858000 h 6858000"/>
              <a:gd name="connsiteX3" fmla="*/ 0 w 9182100"/>
              <a:gd name="connsiteY3" fmla="*/ 6858000 h 6858000"/>
              <a:gd name="connsiteX4" fmla="*/ 0 w 9182100"/>
              <a:gd name="connsiteY4" fmla="*/ 0 h 6858000"/>
              <a:gd name="connsiteX0" fmla="*/ 0 w 9182100"/>
              <a:gd name="connsiteY0" fmla="*/ 0 h 6858000"/>
              <a:gd name="connsiteX1" fmla="*/ 9182100 w 9182100"/>
              <a:gd name="connsiteY1" fmla="*/ 11430 h 6858000"/>
              <a:gd name="connsiteX2" fmla="*/ 4495800 w 9182100"/>
              <a:gd name="connsiteY2" fmla="*/ 6858000 h 6858000"/>
              <a:gd name="connsiteX3" fmla="*/ 0 w 9182100"/>
              <a:gd name="connsiteY3" fmla="*/ 6858000 h 6858000"/>
              <a:gd name="connsiteX4" fmla="*/ 0 w 91821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100" h="6858000">
                <a:moveTo>
                  <a:pt x="0" y="0"/>
                </a:moveTo>
                <a:lnTo>
                  <a:pt x="9182100" y="11430"/>
                </a:lnTo>
                <a:cubicBezTo>
                  <a:pt x="9060180" y="5322570"/>
                  <a:pt x="6057900" y="4575810"/>
                  <a:pt x="44958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4290"/>
            <a:ext cx="1600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 smtClean="0">
                <a:solidFill>
                  <a:srgbClr val="FFFF00"/>
                </a:solidFill>
              </a:rPr>
              <a:t>Usage</a:t>
            </a:r>
            <a:endParaRPr 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202384561"/>
              </p:ext>
            </p:extLst>
          </p:nvPr>
        </p:nvGraphicFramePr>
        <p:xfrm>
          <a:off x="666750" y="1143000"/>
          <a:ext cx="7848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4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1430"/>
            <a:ext cx="457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30361862"/>
              </p:ext>
            </p:extLst>
          </p:nvPr>
        </p:nvGraphicFramePr>
        <p:xfrm>
          <a:off x="1828800" y="990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 rot="17801436">
            <a:off x="945641" y="2650311"/>
            <a:ext cx="4528343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just"/>
            <a:r>
              <a:rPr lang="en-US" sz="3200" dirty="0" smtClean="0">
                <a:solidFill>
                  <a:srgbClr val="FFFF00"/>
                </a:solidFill>
              </a:rPr>
              <a:t>Our Focus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4560570 w 9144000"/>
              <a:gd name="connsiteY2" fmla="*/ 352044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4560570" y="352044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4274820 w 9144000"/>
              <a:gd name="connsiteY0" fmla="*/ 370332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4274820 w 9144000"/>
              <a:gd name="connsiteY4" fmla="*/ 37033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4274820" y="370332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4274820" y="370332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3778858" cy="4915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2300" y="2362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Consolas" pitchFamily="49" charset="0"/>
              </a:rPr>
              <a:t>Let’s Code</a:t>
            </a:r>
            <a:endParaRPr lang="en-US" sz="3600" dirty="0">
              <a:solidFill>
                <a:srgbClr val="FFFF00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48" y="5352122"/>
            <a:ext cx="616534" cy="110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158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2286000" y="1447800"/>
            <a:ext cx="4572000" cy="4572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dirty="0" smtClean="0">
                <a:latin typeface="Futura Bk BT" pitchFamily="34" charset="0"/>
              </a:rPr>
              <a:t>Study</a:t>
            </a:r>
          </a:p>
          <a:p>
            <a:pPr algn="r"/>
            <a:r>
              <a:rPr lang="en-US" sz="4000" dirty="0" err="1" smtClean="0">
                <a:latin typeface="Futura Bk BT" pitchFamily="34" charset="0"/>
              </a:rPr>
              <a:t>Kasus</a:t>
            </a:r>
            <a:endParaRPr lang="en-US" sz="4000" dirty="0">
              <a:latin typeface="Futura Bk BT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67000" y="849630"/>
            <a:ext cx="1762125" cy="2168769"/>
          </a:xfrm>
          <a:prstGeom prst="roundRect">
            <a:avLst>
              <a:gd name="adj" fmla="val 6667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</a:t>
            </a:r>
            <a:r>
              <a:rPr lang="en-US" dirty="0" err="1" smtClean="0"/>
              <a:t>Pelanggan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70120" y="865749"/>
            <a:ext cx="1762125" cy="2168769"/>
          </a:xfrm>
          <a:prstGeom prst="roundRect">
            <a:avLst>
              <a:gd name="adj" fmla="val 6667"/>
            </a:avLst>
          </a:prstGeom>
          <a:solidFill>
            <a:srgbClr val="00CC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</a:t>
            </a:r>
            <a:r>
              <a:rPr lang="en-US" dirty="0" err="1" smtClean="0"/>
              <a:t>Pelanggan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5620" y="865749"/>
            <a:ext cx="1762125" cy="2168769"/>
          </a:xfrm>
          <a:prstGeom prst="roundRect">
            <a:avLst>
              <a:gd name="adj" fmla="val 6667"/>
            </a:avLst>
          </a:prstGeom>
          <a:solidFill>
            <a:srgbClr val="66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</a:t>
            </a:r>
            <a:r>
              <a:rPr lang="en-US" dirty="0" err="1" smtClean="0"/>
              <a:t>Pelanggan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667000" y="3137388"/>
            <a:ext cx="1762125" cy="457200"/>
          </a:xfrm>
          <a:prstGeom prst="round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Konfirmasi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770120" y="3137388"/>
            <a:ext cx="1762125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Konfirmasi</a:t>
            </a:r>
            <a:endParaRPr lang="en-US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865620" y="3137388"/>
            <a:ext cx="1762125" cy="4572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Konfirmasi</a:t>
            </a:r>
            <a:endParaRPr lang="en-US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99361" y="152400"/>
            <a:ext cx="596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Futura Bk BT" pitchFamily="34" charset="0"/>
              </a:rPr>
              <a:t>DATA PELANGGAN BERITA</a:t>
            </a:r>
            <a:endParaRPr lang="en-US" sz="3200" b="1" dirty="0">
              <a:latin typeface="Futura Bk B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54580" y="152400"/>
            <a:ext cx="6629400" cy="6553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667000" y="3752850"/>
            <a:ext cx="1762125" cy="2168769"/>
          </a:xfrm>
          <a:prstGeom prst="roundRect">
            <a:avLst>
              <a:gd name="adj" fmla="val 6667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</a:t>
            </a:r>
            <a:r>
              <a:rPr lang="en-US" dirty="0" err="1" smtClean="0"/>
              <a:t>Pelanggan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770120" y="3768969"/>
            <a:ext cx="1762125" cy="2168769"/>
          </a:xfrm>
          <a:prstGeom prst="roundRect">
            <a:avLst>
              <a:gd name="adj" fmla="val 6667"/>
            </a:avLst>
          </a:prstGeom>
          <a:solidFill>
            <a:srgbClr val="00CC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</a:t>
            </a:r>
            <a:r>
              <a:rPr lang="en-US" dirty="0" err="1" smtClean="0"/>
              <a:t>Pelanggan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865620" y="3768969"/>
            <a:ext cx="1762125" cy="2168769"/>
          </a:xfrm>
          <a:prstGeom prst="roundRect">
            <a:avLst>
              <a:gd name="adj" fmla="val 6667"/>
            </a:avLst>
          </a:prstGeom>
          <a:solidFill>
            <a:srgbClr val="669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</a:t>
            </a:r>
            <a:r>
              <a:rPr lang="en-US" dirty="0" err="1" smtClean="0"/>
              <a:t>Pelanggan</a:t>
            </a:r>
            <a:endParaRPr lang="en-US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2667000" y="6040608"/>
            <a:ext cx="1762125" cy="457200"/>
          </a:xfrm>
          <a:prstGeom prst="round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Konfirmasi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4770120" y="6040608"/>
            <a:ext cx="1762125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Konfirmasi</a:t>
            </a:r>
            <a:endParaRPr lang="en-US" b="1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6865620" y="6040608"/>
            <a:ext cx="1762125" cy="45720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Konfirmasi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636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198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CSS  Syntax &amp; Selector dengan Study Kasus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Syntax &amp; Selector</dc:title>
  <dc:creator>HP</dc:creator>
  <cp:lastModifiedBy>HP</cp:lastModifiedBy>
  <cp:revision>12</cp:revision>
  <dcterms:created xsi:type="dcterms:W3CDTF">2021-06-29T10:15:27Z</dcterms:created>
  <dcterms:modified xsi:type="dcterms:W3CDTF">2021-06-29T12:30:20Z</dcterms:modified>
</cp:coreProperties>
</file>