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96" y="3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BC1F6C-E883-4838-8A95-26C927BED942}" type="datetimeFigureOut">
              <a:rPr lang="en-US" smtClean="0"/>
              <a:t>12/10/2016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8F845D-F991-4715-9E8D-A655C7CEA4DC}" type="slidenum">
              <a:rPr lang="en-US" smtClean="0"/>
              <a:t>‹#›</a:t>
            </a:fld>
            <a:endParaRPr lang="en-US"/>
          </a:p>
        </p:txBody>
      </p:sp>
    </p:spTree>
    <p:extLst>
      <p:ext uri="{BB962C8B-B14F-4D97-AF65-F5344CB8AC3E}">
        <p14:creationId xmlns:p14="http://schemas.microsoft.com/office/powerpoint/2010/main" val="3819716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B7E016-C2FE-487A-A881-5DBC930EA344}" type="datetimeFigureOut">
              <a:rPr lang="en-US" smtClean="0"/>
              <a:t>12/10/2016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04F63AF-88B8-45A8-AD28-0F5A5DF8B7B0}" type="slidenum">
              <a:rPr lang="en-US" smtClean="0"/>
              <a:t>‹#›</a:t>
            </a:fld>
            <a:endParaRPr lang="en-US"/>
          </a:p>
        </p:txBody>
      </p:sp>
    </p:spTree>
    <p:extLst>
      <p:ext uri="{BB962C8B-B14F-4D97-AF65-F5344CB8AC3E}">
        <p14:creationId xmlns:p14="http://schemas.microsoft.com/office/powerpoint/2010/main" val="635205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B7E016-C2FE-487A-A881-5DBC930EA344}" type="datetimeFigureOut">
              <a:rPr lang="en-US" smtClean="0"/>
              <a:t>12/10/2016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F63AF-88B8-45A8-AD28-0F5A5DF8B7B0}" type="slidenum">
              <a:rPr lang="en-US" smtClean="0"/>
              <a:t>‹#›</a:t>
            </a:fld>
            <a:endParaRPr lang="en-US"/>
          </a:p>
        </p:txBody>
      </p:sp>
    </p:spTree>
    <p:extLst>
      <p:ext uri="{BB962C8B-B14F-4D97-AF65-F5344CB8AC3E}">
        <p14:creationId xmlns:p14="http://schemas.microsoft.com/office/powerpoint/2010/main" val="3759855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B7E016-C2FE-487A-A881-5DBC930EA344}" type="datetimeFigureOut">
              <a:rPr lang="en-US" smtClean="0"/>
              <a:t>12/10/2016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F63AF-88B8-45A8-AD28-0F5A5DF8B7B0}" type="slidenum">
              <a:rPr lang="en-US" smtClean="0"/>
              <a:t>‹#›</a:t>
            </a:fld>
            <a:endParaRPr lang="en-US"/>
          </a:p>
        </p:txBody>
      </p:sp>
    </p:spTree>
    <p:extLst>
      <p:ext uri="{BB962C8B-B14F-4D97-AF65-F5344CB8AC3E}">
        <p14:creationId xmlns:p14="http://schemas.microsoft.com/office/powerpoint/2010/main" val="838617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B7E016-C2FE-487A-A881-5DBC930EA344}" type="datetimeFigureOut">
              <a:rPr lang="en-US" smtClean="0"/>
              <a:t>12/10/2016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4F63AF-88B8-45A8-AD28-0F5A5DF8B7B0}" type="slidenum">
              <a:rPr lang="en-US" smtClean="0"/>
              <a:t>‹#›</a:t>
            </a:fld>
            <a:endParaRPr lang="en-US"/>
          </a:p>
        </p:txBody>
      </p:sp>
    </p:spTree>
    <p:extLst>
      <p:ext uri="{BB962C8B-B14F-4D97-AF65-F5344CB8AC3E}">
        <p14:creationId xmlns:p14="http://schemas.microsoft.com/office/powerpoint/2010/main" val="2874348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D5B7E016-C2FE-487A-A881-5DBC930EA344}" type="datetimeFigureOut">
              <a:rPr lang="en-US" smtClean="0"/>
              <a:t>12/10/2016</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04F63AF-88B8-45A8-AD28-0F5A5DF8B7B0}" type="slidenum">
              <a:rPr lang="en-US" smtClean="0"/>
              <a:t>‹#›</a:t>
            </a:fld>
            <a:endParaRPr lang="en-US"/>
          </a:p>
        </p:txBody>
      </p:sp>
    </p:spTree>
    <p:extLst>
      <p:ext uri="{BB962C8B-B14F-4D97-AF65-F5344CB8AC3E}">
        <p14:creationId xmlns:p14="http://schemas.microsoft.com/office/powerpoint/2010/main" val="3978351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B7E016-C2FE-487A-A881-5DBC930EA344}" type="datetimeFigureOut">
              <a:rPr lang="en-US" smtClean="0"/>
              <a:t>12/10/2016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4F63AF-88B8-45A8-AD28-0F5A5DF8B7B0}" type="slidenum">
              <a:rPr lang="en-US" smtClean="0"/>
              <a:t>‹#›</a:t>
            </a:fld>
            <a:endParaRPr lang="en-US"/>
          </a:p>
        </p:txBody>
      </p:sp>
    </p:spTree>
    <p:extLst>
      <p:ext uri="{BB962C8B-B14F-4D97-AF65-F5344CB8AC3E}">
        <p14:creationId xmlns:p14="http://schemas.microsoft.com/office/powerpoint/2010/main" val="3276535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B7E016-C2FE-487A-A881-5DBC930EA344}" type="datetimeFigureOut">
              <a:rPr lang="en-US" smtClean="0"/>
              <a:t>12/10/2016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4F63AF-88B8-45A8-AD28-0F5A5DF8B7B0}" type="slidenum">
              <a:rPr lang="en-US" smtClean="0"/>
              <a:t>‹#›</a:t>
            </a:fld>
            <a:endParaRPr lang="en-US"/>
          </a:p>
        </p:txBody>
      </p:sp>
    </p:spTree>
    <p:extLst>
      <p:ext uri="{BB962C8B-B14F-4D97-AF65-F5344CB8AC3E}">
        <p14:creationId xmlns:p14="http://schemas.microsoft.com/office/powerpoint/2010/main" val="832205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B7E016-C2FE-487A-A881-5DBC930EA344}" type="datetimeFigureOut">
              <a:rPr lang="en-US" smtClean="0"/>
              <a:t>12/10/2016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4F63AF-88B8-45A8-AD28-0F5A5DF8B7B0}" type="slidenum">
              <a:rPr lang="en-US" smtClean="0"/>
              <a:t>‹#›</a:t>
            </a:fld>
            <a:endParaRPr lang="en-US"/>
          </a:p>
        </p:txBody>
      </p:sp>
    </p:spTree>
    <p:extLst>
      <p:ext uri="{BB962C8B-B14F-4D97-AF65-F5344CB8AC3E}">
        <p14:creationId xmlns:p14="http://schemas.microsoft.com/office/powerpoint/2010/main" val="3824925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B7E016-C2FE-487A-A881-5DBC930EA344}" type="datetimeFigureOut">
              <a:rPr lang="en-US" smtClean="0"/>
              <a:t>12/10/2016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4F63AF-88B8-45A8-AD28-0F5A5DF8B7B0}" type="slidenum">
              <a:rPr lang="en-US" smtClean="0"/>
              <a:t>‹#›</a:t>
            </a:fld>
            <a:endParaRPr lang="en-US"/>
          </a:p>
        </p:txBody>
      </p:sp>
    </p:spTree>
    <p:extLst>
      <p:ext uri="{BB962C8B-B14F-4D97-AF65-F5344CB8AC3E}">
        <p14:creationId xmlns:p14="http://schemas.microsoft.com/office/powerpoint/2010/main" val="2074876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5B7E016-C2FE-487A-A881-5DBC930EA344}" type="datetimeFigureOut">
              <a:rPr lang="en-US" smtClean="0"/>
              <a:t>12/10/2016</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04F63AF-88B8-45A8-AD28-0F5A5DF8B7B0}" type="slidenum">
              <a:rPr lang="en-US" smtClean="0"/>
              <a:t>‹#›</a:t>
            </a:fld>
            <a:endParaRPr lang="en-US"/>
          </a:p>
        </p:txBody>
      </p:sp>
    </p:spTree>
    <p:extLst>
      <p:ext uri="{BB962C8B-B14F-4D97-AF65-F5344CB8AC3E}">
        <p14:creationId xmlns:p14="http://schemas.microsoft.com/office/powerpoint/2010/main" val="1499153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5B7E016-C2FE-487A-A881-5DBC930EA344}" type="datetimeFigureOut">
              <a:rPr lang="en-US" smtClean="0"/>
              <a:t>12/10/2016</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04F63AF-88B8-45A8-AD28-0F5A5DF8B7B0}" type="slidenum">
              <a:rPr lang="en-US" smtClean="0"/>
              <a:t>‹#›</a:t>
            </a:fld>
            <a:endParaRPr lang="en-US"/>
          </a:p>
        </p:txBody>
      </p:sp>
    </p:spTree>
    <p:extLst>
      <p:ext uri="{BB962C8B-B14F-4D97-AF65-F5344CB8AC3E}">
        <p14:creationId xmlns:p14="http://schemas.microsoft.com/office/powerpoint/2010/main" val="802133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5B7E016-C2FE-487A-A881-5DBC930EA344}" type="datetimeFigureOut">
              <a:rPr lang="en-US" smtClean="0"/>
              <a:t>12/10/2016</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04F63AF-88B8-45A8-AD28-0F5A5DF8B7B0}" type="slidenum">
              <a:rPr lang="en-US" smtClean="0"/>
              <a:t>‹#›</a:t>
            </a:fld>
            <a:endParaRPr lang="en-US"/>
          </a:p>
        </p:txBody>
      </p:sp>
    </p:spTree>
    <p:extLst>
      <p:ext uri="{BB962C8B-B14F-4D97-AF65-F5344CB8AC3E}">
        <p14:creationId xmlns:p14="http://schemas.microsoft.com/office/powerpoint/2010/main" val="31983374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youtube.com/jsftutorials" TargetMode="External"/><Relationship Id="rId2" Type="http://schemas.openxmlformats.org/officeDocument/2006/relationships/hyperlink" Target="http://www.primefaces.org/showcase/" TargetMode="External"/><Relationship Id="rId1" Type="http://schemas.openxmlformats.org/officeDocument/2006/relationships/slideLayout" Target="../slideLayouts/slideLayout2.xml"/><Relationship Id="rId4" Type="http://schemas.openxmlformats.org/officeDocument/2006/relationships/hyperlink" Target="https://www.youtube.com/results?search_query=mastering+primefaces+tutoria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LIVE-IN CARS</a:t>
            </a:r>
          </a:p>
        </p:txBody>
      </p:sp>
      <p:sp>
        <p:nvSpPr>
          <p:cNvPr id="3" name="Subtitle 2"/>
          <p:cNvSpPr>
            <a:spLocks noGrp="1"/>
          </p:cNvSpPr>
          <p:nvPr>
            <p:ph type="subTitle" idx="1"/>
          </p:nvPr>
        </p:nvSpPr>
        <p:spPr>
          <a:xfrm>
            <a:off x="1069848" y="4389120"/>
            <a:ext cx="7891272" cy="1587610"/>
          </a:xfrm>
        </p:spPr>
        <p:txBody>
          <a:bodyPr>
            <a:noAutofit/>
          </a:bodyPr>
          <a:lstStyle/>
          <a:p>
            <a:r>
              <a:rPr lang="en-US" sz="1600" b="1" dirty="0">
                <a:solidFill>
                  <a:schemeClr val="accent1"/>
                </a:solidFill>
                <a:latin typeface="Times New Roman" panose="02020603050405020304" pitchFamily="18" charset="0"/>
                <a:cs typeface="Times New Roman" panose="02020603050405020304" pitchFamily="18" charset="0"/>
              </a:rPr>
              <a:t>Team Neon :</a:t>
            </a:r>
          </a:p>
          <a:p>
            <a:r>
              <a:rPr lang="en-US" sz="1600" b="1" dirty="0">
                <a:solidFill>
                  <a:schemeClr val="accent1"/>
                </a:solidFill>
                <a:latin typeface="Times New Roman" panose="02020603050405020304" pitchFamily="18" charset="0"/>
                <a:cs typeface="Times New Roman" panose="02020603050405020304" pitchFamily="18" charset="0"/>
              </a:rPr>
              <a:t>Hasan Ali Mirza</a:t>
            </a:r>
          </a:p>
          <a:p>
            <a:r>
              <a:rPr lang="en-US" sz="1600" b="1" dirty="0">
                <a:solidFill>
                  <a:schemeClr val="accent1"/>
                </a:solidFill>
                <a:latin typeface="Times New Roman" panose="02020603050405020304" pitchFamily="18" charset="0"/>
                <a:cs typeface="Times New Roman" panose="02020603050405020304" pitchFamily="18" charset="0"/>
              </a:rPr>
              <a:t>Mohammed Mubeen Ahmed</a:t>
            </a:r>
          </a:p>
          <a:p>
            <a:r>
              <a:rPr lang="en-US" sz="1600" b="1" dirty="0">
                <a:solidFill>
                  <a:schemeClr val="accent1"/>
                </a:solidFill>
                <a:latin typeface="Times New Roman" panose="02020603050405020304" pitchFamily="18" charset="0"/>
                <a:cs typeface="Times New Roman" panose="02020603050405020304" pitchFamily="18" charset="0"/>
              </a:rPr>
              <a:t>Sai Harsha Potluri </a:t>
            </a:r>
          </a:p>
        </p:txBody>
      </p:sp>
    </p:spTree>
    <p:extLst>
      <p:ext uri="{BB962C8B-B14F-4D97-AF65-F5344CB8AC3E}">
        <p14:creationId xmlns:p14="http://schemas.microsoft.com/office/powerpoint/2010/main" val="1251505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INFORMATION ARCHITECTURE SITEMAP</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940932" y="2260337"/>
            <a:ext cx="8316486" cy="3772426"/>
          </a:xfrm>
          <a:prstGeom prst="rect">
            <a:avLst/>
          </a:prstGeom>
        </p:spPr>
      </p:pic>
    </p:spTree>
    <p:extLst>
      <p:ext uri="{BB962C8B-B14F-4D97-AF65-F5344CB8AC3E}">
        <p14:creationId xmlns:p14="http://schemas.microsoft.com/office/powerpoint/2010/main" val="180580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LAYOUT DESCRIPTION</a:t>
            </a:r>
            <a:endParaRPr lang="en-US" dirty="0"/>
          </a:p>
        </p:txBody>
      </p:sp>
      <p:sp>
        <p:nvSpPr>
          <p:cNvPr id="3" name="Content Placeholder 2"/>
          <p:cNvSpPr>
            <a:spLocks noGrp="1"/>
          </p:cNvSpPr>
          <p:nvPr>
            <p:ph idx="1"/>
          </p:nvPr>
        </p:nvSpPr>
        <p:spPr/>
        <p:txBody>
          <a:bodyPr/>
          <a:lstStyle/>
          <a:p>
            <a:r>
              <a:rPr lang="en-US" dirty="0"/>
              <a:t>We, have selected and finalized a unique logo for proposed web application. So, all our pages and their color patterns are going to be on song with the logo.</a:t>
            </a:r>
          </a:p>
          <a:p>
            <a:r>
              <a:rPr lang="en-US" dirty="0"/>
              <a:t>Below is our logo:</a:t>
            </a:r>
          </a:p>
          <a:p>
            <a:endParaRPr lang="en-US" dirty="0"/>
          </a:p>
          <a:p>
            <a:pPr algn="ct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3940810" y="3245241"/>
            <a:ext cx="4310380" cy="2308860"/>
          </a:xfrm>
          <a:prstGeom prst="rect">
            <a:avLst/>
          </a:prstGeom>
        </p:spPr>
      </p:pic>
    </p:spTree>
    <p:extLst>
      <p:ext uri="{BB962C8B-B14F-4D97-AF65-F5344CB8AC3E}">
        <p14:creationId xmlns:p14="http://schemas.microsoft.com/office/powerpoint/2010/main" val="1805520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2183" y="699191"/>
            <a:ext cx="10515600" cy="5502826"/>
          </a:xfrm>
        </p:spPr>
        <p:txBody>
          <a:bodyPr/>
          <a:lstStyle/>
          <a:p>
            <a:r>
              <a:rPr lang="en-US" b="1" dirty="0"/>
              <a:t>Page coloring:</a:t>
            </a:r>
            <a:endParaRPr lang="en-US" dirty="0"/>
          </a:p>
          <a:p>
            <a:r>
              <a:rPr lang="en-US" dirty="0"/>
              <a:t>So, now page coloring for proposed is going be striking and pity much in relation with finalized logo. The complete coloring image of application can be assumed, once you look at the attractive logo.  </a:t>
            </a:r>
          </a:p>
          <a:p>
            <a:r>
              <a:rPr lang="en-US" b="1" dirty="0"/>
              <a:t>Headers:</a:t>
            </a:r>
            <a:endParaRPr lang="en-US" dirty="0"/>
          </a:p>
          <a:p>
            <a:r>
              <a:rPr lang="en-US" dirty="0"/>
              <a:t>We are working on keeping headers similar throughout the pages. It should be highlighting the page you are navigating. Team is working on the proper alignment of functionalities/modules and other pages.</a:t>
            </a:r>
          </a:p>
          <a:p>
            <a:r>
              <a:rPr lang="en-US" dirty="0"/>
              <a:t>We are looking at headers somewhere similar to below image:</a:t>
            </a:r>
          </a:p>
          <a:p>
            <a:endParaRPr lang="en-US" dirty="0"/>
          </a:p>
        </p:txBody>
      </p:sp>
    </p:spTree>
    <p:extLst>
      <p:ext uri="{BB962C8B-B14F-4D97-AF65-F5344CB8AC3E}">
        <p14:creationId xmlns:p14="http://schemas.microsoft.com/office/powerpoint/2010/main" val="2963143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5374"/>
            <a:ext cx="10515600" cy="5512904"/>
          </a:xfrm>
        </p:spPr>
        <p:txBody>
          <a:bodyPr>
            <a:normAutofit/>
          </a:bodyPr>
          <a:lstStyle/>
          <a:p>
            <a:r>
              <a:rPr lang="en-US" b="1" dirty="0"/>
              <a:t>Footers:</a:t>
            </a:r>
            <a:endParaRPr lang="en-US" dirty="0"/>
          </a:p>
          <a:p>
            <a:r>
              <a:rPr lang="en-US" dirty="0"/>
              <a:t>Footers related to this application are going to be very simple look wise. But still we are looking at fully functional footer. It may include some functionality like </a:t>
            </a:r>
            <a:r>
              <a:rPr lang="en-US" b="1" i="1" dirty="0"/>
              <a:t>“like us Facebook etc.</a:t>
            </a:r>
            <a:r>
              <a:rPr lang="en-US" dirty="0"/>
              <a:t>” It will also provide a gateway to any other page at any point of time. </a:t>
            </a:r>
          </a:p>
          <a:p>
            <a:r>
              <a:rPr lang="en-US" b="1" dirty="0"/>
              <a:t>Use of graphics:</a:t>
            </a:r>
            <a:endParaRPr lang="en-US" dirty="0"/>
          </a:p>
          <a:p>
            <a:r>
              <a:rPr lang="en-US" dirty="0"/>
              <a:t>Using high quality graphics can be an added advantage to this kind automotive web application. We are looking at implementing these graphics to images and car related stuff as per the functionality requirement.</a:t>
            </a:r>
          </a:p>
          <a:p>
            <a:r>
              <a:rPr lang="en-US" b="1" dirty="0"/>
              <a:t>Others:</a:t>
            </a:r>
            <a:endParaRPr lang="en-US" dirty="0"/>
          </a:p>
          <a:p>
            <a:r>
              <a:rPr lang="en-US" dirty="0"/>
              <a:t>All other pages like cart, book appointment etc. are much focused on performance rather designing and color aspects. But, our team is anyhow focusing on bringing out an appealing look to the all pages of the application.</a:t>
            </a:r>
          </a:p>
          <a:p>
            <a:endParaRPr lang="en-US" dirty="0"/>
          </a:p>
        </p:txBody>
      </p:sp>
    </p:spTree>
    <p:extLst>
      <p:ext uri="{BB962C8B-B14F-4D97-AF65-F5344CB8AC3E}">
        <p14:creationId xmlns:p14="http://schemas.microsoft.com/office/powerpoint/2010/main" val="2203904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WIREFRAME</a:t>
            </a:r>
            <a:br>
              <a:rPr lang="en-US" b="1" dirty="0"/>
            </a:b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684541" y="2120900"/>
            <a:ext cx="4829267" cy="4051300"/>
          </a:xfrm>
          <a:prstGeom prst="rect">
            <a:avLst/>
          </a:prstGeom>
        </p:spPr>
      </p:pic>
      <p:sp>
        <p:nvSpPr>
          <p:cNvPr id="5" name="Rectangle 4"/>
          <p:cNvSpPr/>
          <p:nvPr/>
        </p:nvSpPr>
        <p:spPr>
          <a:xfrm>
            <a:off x="5271556" y="1388825"/>
            <a:ext cx="1304331" cy="369332"/>
          </a:xfrm>
          <a:prstGeom prst="rect">
            <a:avLst/>
          </a:prstGeom>
        </p:spPr>
        <p:txBody>
          <a:bodyPr wrap="none">
            <a:spAutoFit/>
          </a:bodyPr>
          <a:lstStyle/>
          <a:p>
            <a:r>
              <a:rPr lang="en-US" b="1" dirty="0"/>
              <a:t>HOMEPAGE</a:t>
            </a:r>
            <a:endParaRPr lang="en-US" dirty="0"/>
          </a:p>
        </p:txBody>
      </p:sp>
    </p:spTree>
    <p:extLst>
      <p:ext uri="{BB962C8B-B14F-4D97-AF65-F5344CB8AC3E}">
        <p14:creationId xmlns:p14="http://schemas.microsoft.com/office/powerpoint/2010/main" val="2699144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APPOINTMENT</a:t>
            </a:r>
            <a:br>
              <a:rPr lang="en-US" dirty="0"/>
            </a:b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484244" y="2400920"/>
            <a:ext cx="8560904" cy="3960123"/>
          </a:xfrm>
          <a:prstGeom prst="rect">
            <a:avLst/>
          </a:prstGeom>
        </p:spPr>
      </p:pic>
    </p:spTree>
    <p:extLst>
      <p:ext uri="{BB962C8B-B14F-4D97-AF65-F5344CB8AC3E}">
        <p14:creationId xmlns:p14="http://schemas.microsoft.com/office/powerpoint/2010/main" val="941416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DATABASE TABLES</a:t>
            </a:r>
            <a:br>
              <a:rPr lang="en-US" dirty="0"/>
            </a:br>
            <a:endParaRPr lang="en-US" dirty="0"/>
          </a:p>
        </p:txBody>
      </p:sp>
      <p:pic>
        <p:nvPicPr>
          <p:cNvPr id="4" name="Content Placeholder 3" descr="C:\Users\Mubeen\AppData\Local\Microsoft\Windows\INetCacheContent.Word\registertabl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9854" y="2251777"/>
            <a:ext cx="1620975" cy="3077004"/>
          </a:xfrm>
          <a:prstGeom prst="rect">
            <a:avLst/>
          </a:prstGeom>
          <a:noFill/>
          <a:ln>
            <a:noFill/>
          </a:ln>
        </p:spPr>
      </p:pic>
      <p:pic>
        <p:nvPicPr>
          <p:cNvPr id="5" name="Picture 4" descr="C:\Users\Mubeen\AppData\Local\Microsoft\Windows\INetCacheContent.Word\acessories.png"/>
          <p:cNvPicPr/>
          <p:nvPr/>
        </p:nvPicPr>
        <p:blipFill>
          <a:blip r:embed="rId3">
            <a:extLst>
              <a:ext uri="{28A0092B-C50C-407E-A947-70E740481C1C}">
                <a14:useLocalDpi xmlns:a14="http://schemas.microsoft.com/office/drawing/2010/main" val="0"/>
              </a:ext>
            </a:extLst>
          </a:blip>
          <a:srcRect/>
          <a:stretch>
            <a:fillRect/>
          </a:stretch>
        </p:blipFill>
        <p:spPr bwMode="auto">
          <a:xfrm>
            <a:off x="4680458" y="2251777"/>
            <a:ext cx="2837180" cy="3077004"/>
          </a:xfrm>
          <a:prstGeom prst="rect">
            <a:avLst/>
          </a:prstGeom>
          <a:noFill/>
          <a:ln>
            <a:noFill/>
          </a:ln>
        </p:spPr>
      </p:pic>
    </p:spTree>
    <p:extLst>
      <p:ext uri="{BB962C8B-B14F-4D97-AF65-F5344CB8AC3E}">
        <p14:creationId xmlns:p14="http://schemas.microsoft.com/office/powerpoint/2010/main" val="801903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DATABASE TABLES</a:t>
            </a:r>
          </a:p>
        </p:txBody>
      </p:sp>
      <p:pic>
        <p:nvPicPr>
          <p:cNvPr id="4" name="Content Placeholder 3" descr="C:\Users\Mubeen\AppData\Local\Microsoft\Windows\INetCacheContent.Word\makeanappointmenttable.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75989" y="2530858"/>
            <a:ext cx="1876687" cy="2591162"/>
          </a:xfrm>
          <a:prstGeom prst="rect">
            <a:avLst/>
          </a:prstGeom>
          <a:noFill/>
          <a:ln>
            <a:noFill/>
          </a:ln>
        </p:spPr>
      </p:pic>
      <p:pic>
        <p:nvPicPr>
          <p:cNvPr id="5" name="Picture 4" descr="C:\Users\Mubeen\AppData\Local\Microsoft\Windows\INetCacheContent.Word\tiresbyvehicletable.png"/>
          <p:cNvPicPr/>
          <p:nvPr/>
        </p:nvPicPr>
        <p:blipFill>
          <a:blip r:embed="rId3">
            <a:extLst>
              <a:ext uri="{28A0092B-C50C-407E-A947-70E740481C1C}">
                <a14:useLocalDpi xmlns:a14="http://schemas.microsoft.com/office/drawing/2010/main" val="0"/>
              </a:ext>
            </a:extLst>
          </a:blip>
          <a:srcRect/>
          <a:stretch>
            <a:fillRect/>
          </a:stretch>
        </p:blipFill>
        <p:spPr bwMode="auto">
          <a:xfrm>
            <a:off x="965254" y="2607239"/>
            <a:ext cx="2499995" cy="2591162"/>
          </a:xfrm>
          <a:prstGeom prst="rect">
            <a:avLst/>
          </a:prstGeom>
          <a:noFill/>
          <a:ln>
            <a:noFill/>
          </a:ln>
        </p:spPr>
      </p:pic>
      <p:pic>
        <p:nvPicPr>
          <p:cNvPr id="6" name="Picture 5" descr="C:\Users\Mubeen\AppData\Local\Microsoft\Windows\INetCacheContent.Word\CART.PNG"/>
          <p:cNvPicPr/>
          <p:nvPr/>
        </p:nvPicPr>
        <p:blipFill>
          <a:blip r:embed="rId4">
            <a:extLst>
              <a:ext uri="{28A0092B-C50C-407E-A947-70E740481C1C}">
                <a14:useLocalDpi xmlns:a14="http://schemas.microsoft.com/office/drawing/2010/main" val="0"/>
              </a:ext>
            </a:extLst>
          </a:blip>
          <a:srcRect/>
          <a:stretch>
            <a:fillRect/>
          </a:stretch>
        </p:blipFill>
        <p:spPr bwMode="auto">
          <a:xfrm>
            <a:off x="4280811" y="2607239"/>
            <a:ext cx="2729230" cy="2438400"/>
          </a:xfrm>
          <a:prstGeom prst="rect">
            <a:avLst/>
          </a:prstGeom>
          <a:noFill/>
          <a:ln>
            <a:noFill/>
          </a:ln>
        </p:spPr>
      </p:pic>
    </p:spTree>
    <p:extLst>
      <p:ext uri="{BB962C8B-B14F-4D97-AF65-F5344CB8AC3E}">
        <p14:creationId xmlns:p14="http://schemas.microsoft.com/office/powerpoint/2010/main" val="493609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BLOCK DIAGRAM</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066554" y="2120900"/>
            <a:ext cx="6065241" cy="4051300"/>
          </a:xfrm>
          <a:prstGeom prst="rect">
            <a:avLst/>
          </a:prstGeom>
        </p:spPr>
      </p:pic>
    </p:spTree>
    <p:extLst>
      <p:ext uri="{BB962C8B-B14F-4D97-AF65-F5344CB8AC3E}">
        <p14:creationId xmlns:p14="http://schemas.microsoft.com/office/powerpoint/2010/main" val="3212137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normAutofit fontScale="70000" lnSpcReduction="20000"/>
          </a:bodyPr>
          <a:lstStyle/>
          <a:p>
            <a:pPr lvl="0"/>
            <a:r>
              <a:rPr lang="en-US" dirty="0"/>
              <a:t>REGISTER</a:t>
            </a:r>
          </a:p>
          <a:p>
            <a:pPr lvl="0"/>
            <a:r>
              <a:rPr lang="en-US" dirty="0"/>
              <a:t>ADMIN LOGIN</a:t>
            </a:r>
          </a:p>
          <a:p>
            <a:pPr lvl="0"/>
            <a:r>
              <a:rPr lang="en-US" dirty="0"/>
              <a:t>LOGIN</a:t>
            </a:r>
          </a:p>
          <a:p>
            <a:pPr lvl="0"/>
            <a:r>
              <a:rPr lang="en-US" dirty="0"/>
              <a:t>MAKE AN APPOINMENT</a:t>
            </a:r>
          </a:p>
          <a:p>
            <a:pPr lvl="0"/>
            <a:r>
              <a:rPr lang="en-US" dirty="0"/>
              <a:t>PRODCUTS</a:t>
            </a:r>
          </a:p>
          <a:p>
            <a:pPr lvl="0"/>
            <a:r>
              <a:rPr lang="en-US" dirty="0"/>
              <a:t>SERVICES</a:t>
            </a:r>
          </a:p>
          <a:p>
            <a:pPr lvl="0"/>
            <a:r>
              <a:rPr lang="en-US" dirty="0"/>
              <a:t>MESSAGE CENTER</a:t>
            </a:r>
          </a:p>
          <a:p>
            <a:pPr lvl="0"/>
            <a:r>
              <a:rPr lang="en-US" dirty="0"/>
              <a:t>SEARCH</a:t>
            </a:r>
          </a:p>
          <a:p>
            <a:pPr lvl="0"/>
            <a:r>
              <a:rPr lang="en-US" dirty="0"/>
              <a:t>CART</a:t>
            </a:r>
          </a:p>
          <a:p>
            <a:pPr lvl="0"/>
            <a:r>
              <a:rPr lang="en-US" dirty="0"/>
              <a:t>PAYMENT</a:t>
            </a:r>
          </a:p>
          <a:p>
            <a:pPr lvl="0"/>
            <a:r>
              <a:rPr lang="en-US" dirty="0"/>
              <a:t>ABOUT US</a:t>
            </a:r>
          </a:p>
          <a:p>
            <a:pPr lvl="0"/>
            <a:r>
              <a:rPr lang="en-US" dirty="0"/>
              <a:t>CONTACT US</a:t>
            </a:r>
          </a:p>
          <a:p>
            <a:pPr lvl="0"/>
            <a:r>
              <a:rPr lang="en-US" dirty="0"/>
              <a:t>DOCKS</a:t>
            </a:r>
          </a:p>
          <a:p>
            <a:endParaRPr lang="en-US" dirty="0"/>
          </a:p>
        </p:txBody>
      </p:sp>
    </p:spTree>
    <p:extLst>
      <p:ext uri="{BB962C8B-B14F-4D97-AF65-F5344CB8AC3E}">
        <p14:creationId xmlns:p14="http://schemas.microsoft.com/office/powerpoint/2010/main" val="3631798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br>
              <a:rPr lang="en-US" dirty="0"/>
            </a:br>
            <a:endParaRPr lang="en-US" dirty="0"/>
          </a:p>
        </p:txBody>
      </p:sp>
      <p:sp>
        <p:nvSpPr>
          <p:cNvPr id="3" name="Content Placeholder 2"/>
          <p:cNvSpPr>
            <a:spLocks noGrp="1"/>
          </p:cNvSpPr>
          <p:nvPr>
            <p:ph idx="1"/>
          </p:nvPr>
        </p:nvSpPr>
        <p:spPr/>
        <p:txBody>
          <a:bodyPr/>
          <a:lstStyle/>
          <a:p>
            <a:pPr marL="0" indent="0" algn="ctr">
              <a:buNone/>
            </a:pPr>
            <a:r>
              <a:rPr lang="en-US" dirty="0"/>
              <a:t>Automobiles have become a basic need for people these days. We cannot assume a world with mobility automation these days. Not only cars, motor cycles but also most futuristic mobility products started making their way in to market. We can see many automakers are making huge money banks with the booming market for automobiles. So, we as a team decided to design a money making web application which targets all automobile users to have a look. </a:t>
            </a:r>
          </a:p>
          <a:p>
            <a:endParaRPr lang="en-US" dirty="0"/>
          </a:p>
        </p:txBody>
      </p:sp>
    </p:spTree>
    <p:extLst>
      <p:ext uri="{BB962C8B-B14F-4D97-AF65-F5344CB8AC3E}">
        <p14:creationId xmlns:p14="http://schemas.microsoft.com/office/powerpoint/2010/main" val="2102364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module</a:t>
            </a:r>
          </a:p>
        </p:txBody>
      </p:sp>
      <p:sp>
        <p:nvSpPr>
          <p:cNvPr id="3" name="Content Placeholder 2"/>
          <p:cNvSpPr>
            <a:spLocks noGrp="1"/>
          </p:cNvSpPr>
          <p:nvPr>
            <p:ph idx="1"/>
          </p:nvPr>
        </p:nvSpPr>
        <p:spPr/>
        <p:txBody>
          <a:bodyPr/>
          <a:lstStyle/>
          <a:p>
            <a:r>
              <a:rPr lang="en-US" dirty="0"/>
              <a:t>This module is the very first one, a user looks at. It is quite simple to understand and perform. It allows any user to get registered with our application. Now, user can go ahead with his specific tasks. He can get into application completely and use its full functionalities. He will simply need to provide his first name, last name, email and select a password.</a:t>
            </a:r>
          </a:p>
          <a:p>
            <a:endParaRPr lang="en-US" dirty="0"/>
          </a:p>
        </p:txBody>
      </p:sp>
      <p:pic>
        <p:nvPicPr>
          <p:cNvPr id="1026" name="Picture 2" descr="C:\Users\spotl\OneDrive\Documents\My Web Sites\2 registrat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4729" y="3531765"/>
            <a:ext cx="5020753" cy="2969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145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 login</a:t>
            </a:r>
          </a:p>
        </p:txBody>
      </p:sp>
      <p:sp>
        <p:nvSpPr>
          <p:cNvPr id="3" name="Content Placeholder 2"/>
          <p:cNvSpPr>
            <a:spLocks noGrp="1"/>
          </p:cNvSpPr>
          <p:nvPr>
            <p:ph idx="1"/>
          </p:nvPr>
        </p:nvSpPr>
        <p:spPr/>
        <p:txBody>
          <a:bodyPr/>
          <a:lstStyle/>
          <a:p>
            <a:r>
              <a:rPr lang="en-US" dirty="0"/>
              <a:t>This is a simple and useful part of our application. This is much needed for business to get carried forward. The person who handles the business will act as admin to the application. He will get a proper id/password from developers’ side. He can use it to get into application. He can view the scheduled appointments and accordingly.</a:t>
            </a:r>
          </a:p>
          <a:p>
            <a:endParaRPr lang="en-US" dirty="0"/>
          </a:p>
        </p:txBody>
      </p:sp>
      <p:pic>
        <p:nvPicPr>
          <p:cNvPr id="2051" name="Picture 3" descr="C:\Users\spotl\OneDrive\Documents\My Web Sites\29 edit view destroy appoint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3118" y="3288484"/>
            <a:ext cx="5305819" cy="3481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314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module</a:t>
            </a:r>
          </a:p>
        </p:txBody>
      </p:sp>
      <p:sp>
        <p:nvSpPr>
          <p:cNvPr id="3" name="Content Placeholder 2"/>
          <p:cNvSpPr>
            <a:spLocks noGrp="1"/>
          </p:cNvSpPr>
          <p:nvPr>
            <p:ph idx="1"/>
          </p:nvPr>
        </p:nvSpPr>
        <p:spPr/>
        <p:txBody>
          <a:bodyPr/>
          <a:lstStyle/>
          <a:p>
            <a:r>
              <a:rPr lang="en-US" dirty="0"/>
              <a:t>This is quite similar to that of our “register module”. Say, a user gets registered to our application using “register module”. Now he needs to get logged into the application using this login module. To make it simple, the register user will have drop down his id/password here to enter application. Once, he hits correct, he is into the world of cars.</a:t>
            </a:r>
          </a:p>
          <a:p>
            <a:endParaRPr lang="en-US" dirty="0"/>
          </a:p>
        </p:txBody>
      </p:sp>
      <p:pic>
        <p:nvPicPr>
          <p:cNvPr id="3074" name="Picture 2" descr="C:\Users\spotl\OneDrive\Documents\My Web Sites\4 log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9329" y="3380761"/>
            <a:ext cx="5858618" cy="3445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997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an appointment</a:t>
            </a:r>
          </a:p>
        </p:txBody>
      </p:sp>
      <p:sp>
        <p:nvSpPr>
          <p:cNvPr id="3" name="Content Placeholder 2"/>
          <p:cNvSpPr>
            <a:spLocks noGrp="1"/>
          </p:cNvSpPr>
          <p:nvPr>
            <p:ph idx="1"/>
          </p:nvPr>
        </p:nvSpPr>
        <p:spPr/>
        <p:txBody>
          <a:bodyPr/>
          <a:lstStyle/>
          <a:p>
            <a:r>
              <a:rPr lang="en-US" dirty="0"/>
              <a:t>Now, this is the most important module and also functionality of our application. Our whole idea moves around this concept. Once logged in, a user can schedule an appointment with the management. He will mention all his service needs in the space provided. Once, he schedules this, admin to look it on his side and take actions accordingly. This is the business behind this application.</a:t>
            </a:r>
          </a:p>
          <a:p>
            <a:endParaRPr lang="en-US" dirty="0"/>
          </a:p>
        </p:txBody>
      </p:sp>
      <p:pic>
        <p:nvPicPr>
          <p:cNvPr id="4098" name="Picture 2" descr="C:\Users\spotl\OneDrive\Documents\My Web Sites\6 make an appoint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5795" y="3657600"/>
            <a:ext cx="7118248" cy="2810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60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products</a:t>
            </a:r>
          </a:p>
        </p:txBody>
      </p:sp>
      <p:sp>
        <p:nvSpPr>
          <p:cNvPr id="3" name="Content Placeholder 2"/>
          <p:cNvSpPr>
            <a:spLocks noGrp="1"/>
          </p:cNvSpPr>
          <p:nvPr>
            <p:ph idx="1"/>
          </p:nvPr>
        </p:nvSpPr>
        <p:spPr/>
        <p:txBody>
          <a:bodyPr/>
          <a:lstStyle/>
          <a:p>
            <a:r>
              <a:rPr lang="en-US" dirty="0"/>
              <a:t>This is one of the important modules in our application. This is also major business tool for the management. Here, we list out all kinds of products available in our warehouse.  A logged in customer can view the complete and purchase later on.</a:t>
            </a:r>
          </a:p>
          <a:p>
            <a:pPr marL="0" indent="0">
              <a:buNone/>
            </a:pPr>
            <a:endParaRPr lang="en-US" dirty="0"/>
          </a:p>
          <a:p>
            <a:endParaRPr lang="en-US" dirty="0"/>
          </a:p>
        </p:txBody>
      </p:sp>
      <p:pic>
        <p:nvPicPr>
          <p:cNvPr id="5122" name="Picture 2" descr="C:\Users\spotl\OneDrive\Documents\My Web Sites\5 produc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224" y="3003259"/>
            <a:ext cx="8128000" cy="3755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109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services</a:t>
            </a:r>
          </a:p>
        </p:txBody>
      </p:sp>
      <p:sp>
        <p:nvSpPr>
          <p:cNvPr id="3" name="Content Placeholder 2"/>
          <p:cNvSpPr>
            <a:spLocks noGrp="1"/>
          </p:cNvSpPr>
          <p:nvPr>
            <p:ph idx="1"/>
          </p:nvPr>
        </p:nvSpPr>
        <p:spPr/>
        <p:txBody>
          <a:bodyPr/>
          <a:lstStyle/>
          <a:p>
            <a:r>
              <a:rPr lang="en-US" dirty="0"/>
              <a:t>In this we describe our service packages. Here, a logged in user can look at different services we provide. According to his requirement, he can look for specific service. Now, there he can write down in appointment page and get his job done. Simple, but useful module.</a:t>
            </a:r>
          </a:p>
          <a:p>
            <a:pPr marL="0" indent="0">
              <a:buNone/>
            </a:pPr>
            <a:endParaRPr lang="en-US" dirty="0"/>
          </a:p>
          <a:p>
            <a:endParaRPr lang="en-US" dirty="0"/>
          </a:p>
        </p:txBody>
      </p:sp>
    </p:spTree>
    <p:extLst>
      <p:ext uri="{BB962C8B-B14F-4D97-AF65-F5344CB8AC3E}">
        <p14:creationId xmlns:p14="http://schemas.microsoft.com/office/powerpoint/2010/main" val="3171792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center</a:t>
            </a:r>
          </a:p>
        </p:txBody>
      </p:sp>
      <p:sp>
        <p:nvSpPr>
          <p:cNvPr id="3" name="Content Placeholder 2"/>
          <p:cNvSpPr>
            <a:spLocks noGrp="1"/>
          </p:cNvSpPr>
          <p:nvPr>
            <p:ph idx="1"/>
          </p:nvPr>
        </p:nvSpPr>
        <p:spPr/>
        <p:txBody>
          <a:bodyPr/>
          <a:lstStyle/>
          <a:p>
            <a:r>
              <a:rPr lang="en-US" dirty="0"/>
              <a:t>This part is very useful from customer point of view. While, shopping or figuring out his service option, a logged in user can go to message center and communicate instantly with admin.</a:t>
            </a:r>
          </a:p>
          <a:p>
            <a:pPr marL="0" indent="0">
              <a:buNone/>
            </a:pPr>
            <a:endParaRPr lang="en-US" dirty="0"/>
          </a:p>
        </p:txBody>
      </p:sp>
      <p:pic>
        <p:nvPicPr>
          <p:cNvPr id="6146" name="Picture 2" descr="C:\Users\spotl\OneDrive\Documents\My Web Sites\10 CHAT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3885" y="3154261"/>
            <a:ext cx="6100821" cy="3206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596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a:t>
            </a:r>
          </a:p>
        </p:txBody>
      </p:sp>
      <p:sp>
        <p:nvSpPr>
          <p:cNvPr id="3" name="Content Placeholder 2"/>
          <p:cNvSpPr>
            <a:spLocks noGrp="1"/>
          </p:cNvSpPr>
          <p:nvPr>
            <p:ph idx="1"/>
          </p:nvPr>
        </p:nvSpPr>
        <p:spPr/>
        <p:txBody>
          <a:bodyPr/>
          <a:lstStyle/>
          <a:p>
            <a:r>
              <a:rPr lang="en-US" dirty="0"/>
              <a:t>This a simple box space provided at the right corner. A user can type the specific product he is look for. Once, it gets matched he will get directed to that particular page. </a:t>
            </a:r>
          </a:p>
          <a:p>
            <a:pPr marL="0" indent="0">
              <a:buNone/>
            </a:pPr>
            <a:endParaRPr lang="en-US" dirty="0"/>
          </a:p>
        </p:txBody>
      </p:sp>
      <p:pic>
        <p:nvPicPr>
          <p:cNvPr id="7170" name="Picture 2" descr="C:\Users\spotl\OneDrive\Documents\My Web Sites\25 searc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518" y="2936146"/>
            <a:ext cx="8128000" cy="3749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7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a:t>
            </a:r>
          </a:p>
        </p:txBody>
      </p:sp>
      <p:sp>
        <p:nvSpPr>
          <p:cNvPr id="3" name="Content Placeholder 2"/>
          <p:cNvSpPr>
            <a:spLocks noGrp="1"/>
          </p:cNvSpPr>
          <p:nvPr>
            <p:ph idx="1"/>
          </p:nvPr>
        </p:nvSpPr>
        <p:spPr/>
        <p:txBody>
          <a:bodyPr/>
          <a:lstStyle/>
          <a:p>
            <a:r>
              <a:rPr lang="en-US" dirty="0"/>
              <a:t>Name of this module defines everything. A user can add all his shopped products to this cart. User can add and delete selected products from cart. Once he is done with finalizing cart, he can go ahead for payment</a:t>
            </a:r>
          </a:p>
          <a:p>
            <a:pPr marL="0" indent="0">
              <a:buNone/>
            </a:pPr>
            <a:endParaRPr lang="en-US" dirty="0"/>
          </a:p>
        </p:txBody>
      </p:sp>
      <p:pic>
        <p:nvPicPr>
          <p:cNvPr id="8194" name="Picture 2" descr="C:\Users\spotl\OneDrive\Documents\My Web Sites\16 cart add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2708" y="3162649"/>
            <a:ext cx="6873642" cy="352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642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payment</a:t>
            </a:r>
          </a:p>
        </p:txBody>
      </p:sp>
      <p:sp>
        <p:nvSpPr>
          <p:cNvPr id="3" name="Content Placeholder 2"/>
          <p:cNvSpPr>
            <a:spLocks noGrp="1"/>
          </p:cNvSpPr>
          <p:nvPr>
            <p:ph idx="1"/>
          </p:nvPr>
        </p:nvSpPr>
        <p:spPr/>
        <p:txBody>
          <a:bodyPr/>
          <a:lstStyle/>
          <a:p>
            <a:r>
              <a:rPr lang="en-US" dirty="0"/>
              <a:t>This module comes only after finalization of cart. Once, user finalizes cart he can head to payment modules. There he can pay with cards or PayPal and purchase his products.</a:t>
            </a:r>
          </a:p>
        </p:txBody>
      </p:sp>
      <p:pic>
        <p:nvPicPr>
          <p:cNvPr id="9218" name="Picture 2" descr="C:\Users\spotl\OneDrive\Documents\My Web Sites\18 pay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4477" y="2894200"/>
            <a:ext cx="7427898" cy="3318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976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CURRENT APPLICATIONS</a:t>
            </a:r>
            <a:endParaRPr lang="en-US" dirty="0"/>
          </a:p>
        </p:txBody>
      </p:sp>
      <p:sp>
        <p:nvSpPr>
          <p:cNvPr id="3" name="Content Placeholder 2"/>
          <p:cNvSpPr>
            <a:spLocks noGrp="1"/>
          </p:cNvSpPr>
          <p:nvPr>
            <p:ph idx="1"/>
          </p:nvPr>
        </p:nvSpPr>
        <p:spPr/>
        <p:txBody>
          <a:bodyPr/>
          <a:lstStyle/>
          <a:p>
            <a:pPr marL="0" indent="0" algn="ctr">
              <a:buNone/>
            </a:pPr>
            <a:endParaRPr lang="en-US" dirty="0"/>
          </a:p>
          <a:p>
            <a:pPr marL="0" indent="0" algn="ctr">
              <a:buNone/>
            </a:pPr>
            <a:r>
              <a:rPr lang="en-US" dirty="0"/>
              <a:t>These are many applications regarding auto service and selling auto parts online. Basically, they perform marketing activity for their respective physical service centers.  They provide customers all the information regarding available services, offers and enable them to schedule appointment to take their car to service station.</a:t>
            </a:r>
          </a:p>
          <a:p>
            <a:pPr algn="ctr"/>
            <a:endParaRPr lang="en-US" dirty="0"/>
          </a:p>
        </p:txBody>
      </p:sp>
    </p:spTree>
    <p:extLst>
      <p:ext uri="{BB962C8B-B14F-4D97-AF65-F5344CB8AC3E}">
        <p14:creationId xmlns:p14="http://schemas.microsoft.com/office/powerpoint/2010/main" val="609639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us</a:t>
            </a:r>
          </a:p>
        </p:txBody>
      </p:sp>
      <p:sp>
        <p:nvSpPr>
          <p:cNvPr id="3" name="Content Placeholder 2"/>
          <p:cNvSpPr>
            <a:spLocks noGrp="1"/>
          </p:cNvSpPr>
          <p:nvPr>
            <p:ph idx="1"/>
          </p:nvPr>
        </p:nvSpPr>
        <p:spPr/>
        <p:txBody>
          <a:bodyPr/>
          <a:lstStyle/>
          <a:p>
            <a:r>
              <a:rPr lang="en-US" dirty="0"/>
              <a:t>This is informative part of our application.  A small and simple description of basic functions of our application will be presented. </a:t>
            </a:r>
          </a:p>
        </p:txBody>
      </p:sp>
      <p:pic>
        <p:nvPicPr>
          <p:cNvPr id="10242" name="Picture 2" descr="C:\Users\spotl\OneDrive\Documents\My Web Sites\19 about u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073" y="2793532"/>
            <a:ext cx="8128000" cy="3816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765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us</a:t>
            </a:r>
          </a:p>
        </p:txBody>
      </p:sp>
      <p:sp>
        <p:nvSpPr>
          <p:cNvPr id="3" name="Content Placeholder 2"/>
          <p:cNvSpPr>
            <a:spLocks noGrp="1"/>
          </p:cNvSpPr>
          <p:nvPr>
            <p:ph idx="1"/>
          </p:nvPr>
        </p:nvSpPr>
        <p:spPr/>
        <p:txBody>
          <a:bodyPr/>
          <a:lstStyle/>
          <a:p>
            <a:r>
              <a:rPr lang="en-US" dirty="0"/>
              <a:t>Name says it all. Complete contact details of management will be provided here. User can view and contact the management accordingly.</a:t>
            </a:r>
          </a:p>
        </p:txBody>
      </p:sp>
      <p:pic>
        <p:nvPicPr>
          <p:cNvPr id="11266" name="Picture 2" descr="C:\Users\spotl\OneDrive\Documents\My Web Sites\20 contact u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322" y="2776757"/>
            <a:ext cx="8128000" cy="3973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110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docks</a:t>
            </a:r>
          </a:p>
        </p:txBody>
      </p:sp>
      <p:sp>
        <p:nvSpPr>
          <p:cNvPr id="3" name="Content Placeholder 2"/>
          <p:cNvSpPr>
            <a:spLocks noGrp="1"/>
          </p:cNvSpPr>
          <p:nvPr>
            <p:ph idx="1"/>
          </p:nvPr>
        </p:nvSpPr>
        <p:spPr/>
        <p:txBody>
          <a:bodyPr/>
          <a:lstStyle/>
          <a:p>
            <a:r>
              <a:rPr lang="en-US" dirty="0"/>
              <a:t>It is an attractive bar kind of thing. This goes into to footer. User can easily navigate to all modules using these Docks. All thanks to prime faces.</a:t>
            </a:r>
          </a:p>
        </p:txBody>
      </p:sp>
      <p:pic>
        <p:nvPicPr>
          <p:cNvPr id="12290" name="Picture 2" descr="C:\Users\spotl\OneDrive\Documents\My Web Sites\24 dock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070" y="3556000"/>
            <a:ext cx="9722841"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561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Well, after implementing this application.  We can strongly say future of auto needs can be innovated. We don’t say that, here everything has been addressed and innovated. But, form now can look at things differently. Orthodox methods can be answered with modern solutions.  Technology can address all issues. There cannot be a particular to solution to all problems. The solution set will change with the time. So, updating yourself and grabbing the market was the major idea behind this application. </a:t>
            </a:r>
          </a:p>
          <a:p>
            <a:pPr marL="0" indent="0">
              <a:buNone/>
            </a:pPr>
            <a:endParaRPr lang="en-US" dirty="0"/>
          </a:p>
        </p:txBody>
      </p:sp>
    </p:spTree>
    <p:extLst>
      <p:ext uri="{BB962C8B-B14F-4D97-AF65-F5344CB8AC3E}">
        <p14:creationId xmlns:p14="http://schemas.microsoft.com/office/powerpoint/2010/main" val="927636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lvl="0"/>
            <a:r>
              <a:rPr lang="en-US" b="1" u="sng" dirty="0">
                <a:hlinkClick r:id="rId2"/>
              </a:rPr>
              <a:t>http://www.primefaces.org/showcase/</a:t>
            </a:r>
            <a:endParaRPr lang="en-US" dirty="0"/>
          </a:p>
          <a:p>
            <a:pPr lvl="0"/>
            <a:r>
              <a:rPr lang="en-US" b="1" u="sng" dirty="0">
                <a:hlinkClick r:id="rId3"/>
              </a:rPr>
              <a:t>http://www.youtube.com/jsftutorials</a:t>
            </a:r>
            <a:r>
              <a:rPr lang="en-US" b="1" dirty="0"/>
              <a:t> </a:t>
            </a:r>
            <a:endParaRPr lang="en-US" dirty="0"/>
          </a:p>
          <a:p>
            <a:pPr lvl="0"/>
            <a:r>
              <a:rPr lang="en-US" b="1" u="sng">
                <a:hlinkClick r:id="rId4"/>
              </a:rPr>
              <a:t>https://www.youtube.com/results?search_query=mastering+primefaces+tutorial</a:t>
            </a:r>
            <a:endParaRPr lang="en-US"/>
          </a:p>
          <a:p>
            <a:pPr marL="0" indent="0">
              <a:buNone/>
            </a:pPr>
            <a:endParaRPr lang="en-US" dirty="0"/>
          </a:p>
        </p:txBody>
      </p:sp>
    </p:spTree>
    <p:extLst>
      <p:ext uri="{BB962C8B-B14F-4D97-AF65-F5344CB8AC3E}">
        <p14:creationId xmlns:p14="http://schemas.microsoft.com/office/powerpoint/2010/main" val="684521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PROBLEM</a:t>
            </a:r>
            <a:endParaRPr lang="en-US" dirty="0"/>
          </a:p>
        </p:txBody>
      </p:sp>
      <p:sp>
        <p:nvSpPr>
          <p:cNvPr id="3" name="Content Placeholder 2"/>
          <p:cNvSpPr>
            <a:spLocks noGrp="1"/>
          </p:cNvSpPr>
          <p:nvPr>
            <p:ph idx="1"/>
          </p:nvPr>
        </p:nvSpPr>
        <p:spPr/>
        <p:txBody>
          <a:bodyPr/>
          <a:lstStyle/>
          <a:p>
            <a:pPr marL="0" indent="0" algn="just">
              <a:buNone/>
            </a:pPr>
            <a:r>
              <a:rPr lang="en-US" dirty="0"/>
              <a:t>The number of people who purchase cars or any sort of automobile has been increasing on a higher growth rate. So, the requirement for auto servicing and selling auto accessories had gone up. But, we felt in the modern world taking out your car to service station is an old idea. Now we are taking this business a step ahead with our proposed application</a:t>
            </a:r>
          </a:p>
        </p:txBody>
      </p:sp>
    </p:spTree>
    <p:extLst>
      <p:ext uri="{BB962C8B-B14F-4D97-AF65-F5344CB8AC3E}">
        <p14:creationId xmlns:p14="http://schemas.microsoft.com/office/powerpoint/2010/main" val="2209840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PROPOSED APPLICATION</a:t>
            </a:r>
            <a:endParaRPr lang="en-US" dirty="0"/>
          </a:p>
        </p:txBody>
      </p:sp>
      <p:sp>
        <p:nvSpPr>
          <p:cNvPr id="3" name="Content Placeholder 2"/>
          <p:cNvSpPr>
            <a:spLocks noGrp="1"/>
          </p:cNvSpPr>
          <p:nvPr>
            <p:ph idx="1"/>
          </p:nvPr>
        </p:nvSpPr>
        <p:spPr/>
        <p:txBody>
          <a:bodyPr/>
          <a:lstStyle/>
          <a:p>
            <a:pPr marL="0" indent="0" algn="just">
              <a:buNone/>
            </a:pPr>
            <a:endParaRPr lang="en-US" dirty="0"/>
          </a:p>
          <a:p>
            <a:pPr marL="0" indent="0" algn="just">
              <a:buNone/>
            </a:pPr>
            <a:r>
              <a:rPr lang="en-US" dirty="0"/>
              <a:t>For us, making business out of our application had been the focus. Of course may not be now but sometime in the future. Now, we are designing a web application similar to amazon. Here you can select accessories/services and purchase them. Once you confirm your payment, you get your items delivered at your door step. If you needed any sort of service like oil change/tire installation, our service on wheels team will perform service at your place. Basically, we assure all your car needs fulfilled with a simple application</a:t>
            </a:r>
          </a:p>
        </p:txBody>
      </p:sp>
    </p:spTree>
    <p:extLst>
      <p:ext uri="{BB962C8B-B14F-4D97-AF65-F5344CB8AC3E}">
        <p14:creationId xmlns:p14="http://schemas.microsoft.com/office/powerpoint/2010/main" val="4194652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TARGET USERS</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lgn="ctr">
              <a:buNone/>
            </a:pPr>
            <a:r>
              <a:rPr lang="en-US" dirty="0"/>
              <a:t>For our proposed application, this can be a very simple and single line.</a:t>
            </a:r>
          </a:p>
          <a:p>
            <a:pPr marL="0" indent="0">
              <a:buNone/>
            </a:pPr>
            <a:r>
              <a:rPr lang="en-US" b="1" i="1" dirty="0"/>
              <a:t>“EVERYONE WHO HAS GOT A CAR IS OUR TARGET CUSTOMER”</a:t>
            </a:r>
            <a:endParaRPr lang="en-US" dirty="0"/>
          </a:p>
          <a:p>
            <a:pPr algn="ctr"/>
            <a:endParaRPr lang="en-US" dirty="0"/>
          </a:p>
        </p:txBody>
      </p:sp>
    </p:spTree>
    <p:extLst>
      <p:ext uri="{BB962C8B-B14F-4D97-AF65-F5344CB8AC3E}">
        <p14:creationId xmlns:p14="http://schemas.microsoft.com/office/powerpoint/2010/main" val="2119229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USER GOALS</a:t>
            </a:r>
            <a:endParaRPr lang="en-US" dirty="0"/>
          </a:p>
        </p:txBody>
      </p:sp>
      <p:sp>
        <p:nvSpPr>
          <p:cNvPr id="3" name="Content Placeholder 2"/>
          <p:cNvSpPr>
            <a:spLocks noGrp="1"/>
          </p:cNvSpPr>
          <p:nvPr>
            <p:ph idx="1"/>
          </p:nvPr>
        </p:nvSpPr>
        <p:spPr/>
        <p:txBody>
          <a:bodyPr>
            <a:normAutofit/>
          </a:bodyPr>
          <a:lstStyle/>
          <a:p>
            <a:r>
              <a:rPr lang="en-US" dirty="0"/>
              <a:t>Every user who visits our web application looks for quality accessories and quick service. He will be looking for easy and comfortable navigation through pages. He also looks for simple and attractive design. So, that he should be relaxed and hassle free with using application. He should have the ultimate goal of sorting out his required items and service and finalize his payment without any difficulties.   </a:t>
            </a:r>
          </a:p>
          <a:p>
            <a:r>
              <a:rPr lang="en-US" b="1" i="1" dirty="0"/>
              <a:t> </a:t>
            </a:r>
            <a:r>
              <a:rPr lang="en-US" dirty="0"/>
              <a:t>His goals can be properly achieved by designing an efficient web application. Proposed application is much simpler and easily navigated from one page to another. Load time of website is also very low which does not frustrate the users to wait while looking or checking out their products</a:t>
            </a:r>
          </a:p>
        </p:txBody>
      </p:sp>
    </p:spTree>
    <p:extLst>
      <p:ext uri="{BB962C8B-B14F-4D97-AF65-F5344CB8AC3E}">
        <p14:creationId xmlns:p14="http://schemas.microsoft.com/office/powerpoint/2010/main" val="167664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USECASE DIAGRAM</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855303" y="1895061"/>
            <a:ext cx="8454887" cy="4277139"/>
          </a:xfrm>
          <a:prstGeom prst="rect">
            <a:avLst/>
          </a:prstGeom>
        </p:spPr>
      </p:pic>
    </p:spTree>
    <p:extLst>
      <p:ext uri="{BB962C8B-B14F-4D97-AF65-F5344CB8AC3E}">
        <p14:creationId xmlns:p14="http://schemas.microsoft.com/office/powerpoint/2010/main" val="20234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 Case Diagram</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311965" y="2120900"/>
            <a:ext cx="9263270" cy="4051300"/>
          </a:xfrm>
          <a:prstGeom prst="rect">
            <a:avLst/>
          </a:prstGeom>
        </p:spPr>
      </p:pic>
    </p:spTree>
    <p:extLst>
      <p:ext uri="{BB962C8B-B14F-4D97-AF65-F5344CB8AC3E}">
        <p14:creationId xmlns:p14="http://schemas.microsoft.com/office/powerpoint/2010/main" val="19403508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66</TotalTime>
  <Words>1526</Words>
  <Application>Microsoft Office PowerPoint</Application>
  <PresentationFormat>Widescreen</PresentationFormat>
  <Paragraphs>93</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Calibri</vt:lpstr>
      <vt:lpstr>Rockwell</vt:lpstr>
      <vt:lpstr>Rockwell Condensed</vt:lpstr>
      <vt:lpstr>Times New Roman</vt:lpstr>
      <vt:lpstr>Wingdings</vt:lpstr>
      <vt:lpstr>Wood Type</vt:lpstr>
      <vt:lpstr>LIVE-IN CARS</vt:lpstr>
      <vt:lpstr>INTRODUCTION </vt:lpstr>
      <vt:lpstr>CURRENT APPLICATIONS</vt:lpstr>
      <vt:lpstr>PROBLEM</vt:lpstr>
      <vt:lpstr>PROPOSED APPLICATION</vt:lpstr>
      <vt:lpstr>TARGET USERS</vt:lpstr>
      <vt:lpstr>USER GOALS</vt:lpstr>
      <vt:lpstr>USECASE DIAGRAM</vt:lpstr>
      <vt:lpstr>Use Case Diagram</vt:lpstr>
      <vt:lpstr>INFORMATION ARCHITECTURE SITEMAP</vt:lpstr>
      <vt:lpstr>LAYOUT DESCRIPTION</vt:lpstr>
      <vt:lpstr>PowerPoint Presentation</vt:lpstr>
      <vt:lpstr>PowerPoint Presentation</vt:lpstr>
      <vt:lpstr>WIREFRAME  </vt:lpstr>
      <vt:lpstr>APPOINTMENT </vt:lpstr>
      <vt:lpstr>DATABASE TABLES </vt:lpstr>
      <vt:lpstr>DATABASE TABLES</vt:lpstr>
      <vt:lpstr>BLOCK DIAGRAM</vt:lpstr>
      <vt:lpstr>modules</vt:lpstr>
      <vt:lpstr>Register module</vt:lpstr>
      <vt:lpstr>Admin login</vt:lpstr>
      <vt:lpstr>Login module</vt:lpstr>
      <vt:lpstr>Make an appointment</vt:lpstr>
      <vt:lpstr>products</vt:lpstr>
      <vt:lpstr>services</vt:lpstr>
      <vt:lpstr>Message center</vt:lpstr>
      <vt:lpstr>search</vt:lpstr>
      <vt:lpstr>cart</vt:lpstr>
      <vt:lpstr>payment</vt:lpstr>
      <vt:lpstr>About us</vt:lpstr>
      <vt:lpstr>Contact us</vt:lpstr>
      <vt:lpstr>docks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 in Cars</dc:title>
  <dc:creator>Tachi, Mohammad Abdul Mubeen Ahmed</dc:creator>
  <cp:lastModifiedBy>Mirza, Hasan Ali</cp:lastModifiedBy>
  <cp:revision>8</cp:revision>
  <dcterms:created xsi:type="dcterms:W3CDTF">2016-11-07T22:17:47Z</dcterms:created>
  <dcterms:modified xsi:type="dcterms:W3CDTF">2016-12-11T03:53:30Z</dcterms:modified>
</cp:coreProperties>
</file>