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E9FD-9027-4E41-B973-D92563123A6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D134-5D2B-4780-8DAA-C94B00BBB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erdemturk/dblab2021/src/master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ys.mu.edu.t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ys.mu.edu.tr/" TargetMode="External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</a:t>
            </a:r>
            <a:r>
              <a:rPr lang="en-US" dirty="0" err="1" smtClean="0"/>
              <a:t>Bitbucket</a:t>
            </a:r>
            <a:r>
              <a:rPr lang="en-US" dirty="0" smtClean="0"/>
              <a:t> account</a:t>
            </a:r>
          </a:p>
          <a:p>
            <a:endParaRPr lang="en-US" dirty="0" smtClean="0"/>
          </a:p>
          <a:p>
            <a:r>
              <a:rPr lang="en-US" dirty="0" smtClean="0"/>
              <a:t>Clone the Lab Repository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Commit your source back to </a:t>
            </a:r>
            <a:r>
              <a:rPr lang="en-US" dirty="0" err="1" smtClean="0"/>
              <a:t>Bitbucket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 Server and Workbench Installation</a:t>
            </a:r>
          </a:p>
        </p:txBody>
      </p:sp>
    </p:spTree>
    <p:extLst>
      <p:ext uri="{BB962C8B-B14F-4D97-AF65-F5344CB8AC3E}">
        <p14:creationId xmlns:p14="http://schemas.microsoft.com/office/powerpoint/2010/main" val="11418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528"/>
            <a:ext cx="10515600" cy="5676471"/>
          </a:xfrm>
        </p:spPr>
        <p:txBody>
          <a:bodyPr>
            <a:normAutofit/>
          </a:bodyPr>
          <a:lstStyle/>
          <a:p>
            <a:r>
              <a:rPr lang="tr-TR" dirty="0"/>
              <a:t>A</a:t>
            </a:r>
            <a:r>
              <a:rPr lang="en-US" dirty="0"/>
              <a:t> web-based hosting service for projects that use </a:t>
            </a:r>
            <a:r>
              <a:rPr lang="en-US" dirty="0" err="1"/>
              <a:t>Git</a:t>
            </a:r>
            <a:r>
              <a:rPr lang="en-US" dirty="0"/>
              <a:t> revision control systems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written </a:t>
            </a:r>
            <a:r>
              <a:rPr lang="en-US" dirty="0"/>
              <a:t>in Python using the Django web </a:t>
            </a:r>
            <a:r>
              <a:rPr lang="en-US" dirty="0" smtClean="0"/>
              <a:t>framework</a:t>
            </a:r>
            <a:endParaRPr lang="tr-TR" dirty="0"/>
          </a:p>
          <a:p>
            <a:endParaRPr lang="tr-TR" dirty="0" smtClean="0"/>
          </a:p>
          <a:p>
            <a:r>
              <a:rPr lang="en-US" dirty="0" smtClean="0"/>
              <a:t>Open </a:t>
            </a:r>
            <a:r>
              <a:rPr lang="en-US" dirty="0"/>
              <a:t>the following link using your </a:t>
            </a:r>
            <a:r>
              <a:rPr lang="en-US" dirty="0" smtClean="0"/>
              <a:t>browser:</a:t>
            </a:r>
            <a:r>
              <a:rPr lang="tr-TR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://bitbucket.org</a:t>
            </a:r>
            <a:r>
              <a:rPr lang="en-US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User name: U###### (</a:t>
            </a:r>
            <a:r>
              <a:rPr lang="en-US" dirty="0" smtClean="0"/>
              <a:t>replace</a:t>
            </a:r>
            <a:r>
              <a:rPr lang="tr-TR" dirty="0" smtClean="0"/>
              <a:t> </a:t>
            </a:r>
            <a:r>
              <a:rPr lang="tr-TR" dirty="0"/>
              <a:t>######</a:t>
            </a:r>
            <a:r>
              <a:rPr lang="tr-TR" dirty="0" smtClean="0"/>
              <a:t> </a:t>
            </a:r>
            <a:r>
              <a:rPr lang="en-US" dirty="0" smtClean="0"/>
              <a:t>with your Student ID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en-US" dirty="0" smtClean="0"/>
              <a:t>Repository</a:t>
            </a:r>
            <a:r>
              <a:rPr lang="tr-TR" dirty="0" smtClean="0"/>
              <a:t>: </a:t>
            </a:r>
            <a:r>
              <a:rPr lang="tr-TR" dirty="0">
                <a:hlinkClick r:id="rId3"/>
              </a:rPr>
              <a:t>https://bitbucket.org/erdemturk/dblab2021/src/master/</a:t>
            </a:r>
            <a:endParaRPr lang="en-US" dirty="0"/>
          </a:p>
        </p:txBody>
      </p:sp>
      <p:pic>
        <p:nvPicPr>
          <p:cNvPr id="4" name="Picture 2" descr="Image result for bitbucket and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618"/>
            <a:ext cx="3635589" cy="80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Lab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directory named </a:t>
            </a:r>
            <a:r>
              <a:rPr lang="tr-TR" dirty="0" smtClean="0"/>
              <a:t>«</a:t>
            </a:r>
            <a:r>
              <a:rPr lang="tr-TR" dirty="0" err="1" smtClean="0"/>
              <a:t>db</a:t>
            </a:r>
            <a:r>
              <a:rPr lang="tr-TR" dirty="0" smtClean="0"/>
              <a:t>-</a:t>
            </a:r>
            <a:r>
              <a:rPr lang="en-US" dirty="0" smtClean="0"/>
              <a:t>workspace</a:t>
            </a:r>
            <a:r>
              <a:rPr lang="tr-TR" dirty="0" smtClean="0"/>
              <a:t>»</a:t>
            </a:r>
            <a:r>
              <a:rPr lang="en-US" dirty="0" smtClean="0"/>
              <a:t> </a:t>
            </a:r>
            <a:r>
              <a:rPr lang="en-US" dirty="0"/>
              <a:t>in your home </a:t>
            </a:r>
            <a:r>
              <a:rPr lang="en-US" dirty="0" smtClean="0"/>
              <a:t>folder</a:t>
            </a:r>
            <a:endParaRPr lang="en-US" dirty="0"/>
          </a:p>
          <a:p>
            <a:r>
              <a:rPr lang="en-US" dirty="0" smtClean="0"/>
              <a:t>In the</a:t>
            </a:r>
            <a:r>
              <a:rPr lang="tr-TR" dirty="0" smtClean="0"/>
              <a:t> </a:t>
            </a:r>
            <a:r>
              <a:rPr lang="en-US" dirty="0" smtClean="0"/>
              <a:t>workspace </a:t>
            </a:r>
            <a:r>
              <a:rPr lang="en-US" dirty="0"/>
              <a:t>folder enter the following command, but replace username with your actual </a:t>
            </a:r>
            <a:r>
              <a:rPr lang="en-US" dirty="0" smtClean="0"/>
              <a:t>user</a:t>
            </a:r>
            <a:endParaRPr lang="tr-TR" dirty="0" smtClean="0"/>
          </a:p>
          <a:p>
            <a:pPr lvl="1"/>
            <a:r>
              <a:rPr lang="tr-TR" dirty="0"/>
              <a:t>git </a:t>
            </a:r>
            <a:r>
              <a:rPr lang="en-US" dirty="0" smtClean="0"/>
              <a:t>clone</a:t>
            </a:r>
            <a:r>
              <a:rPr lang="tr-TR" dirty="0" smtClean="0"/>
              <a:t> </a:t>
            </a:r>
            <a:r>
              <a:rPr lang="tr-TR" dirty="0"/>
              <a:t>https://U######@bitbucket.org/U######/</a:t>
            </a:r>
            <a:r>
              <a:rPr lang="tr-TR" dirty="0" smtClean="0"/>
              <a:t>dblab2021.git</a:t>
            </a:r>
          </a:p>
          <a:p>
            <a:r>
              <a:rPr lang="en-US" dirty="0" smtClean="0"/>
              <a:t>A </a:t>
            </a:r>
            <a:r>
              <a:rPr lang="en-US" dirty="0"/>
              <a:t>folder named </a:t>
            </a:r>
            <a:r>
              <a:rPr lang="en-US" dirty="0" smtClean="0"/>
              <a:t>“</a:t>
            </a:r>
            <a:r>
              <a:rPr lang="tr-TR" dirty="0" smtClean="0"/>
              <a:t>dblab2021</a:t>
            </a:r>
            <a:r>
              <a:rPr lang="en-US" dirty="0" smtClean="0"/>
              <a:t>” </a:t>
            </a:r>
            <a:r>
              <a:rPr lang="en-US" dirty="0"/>
              <a:t>will be created after executing the command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you are using a machine running windows OS you can 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://git-for-windows.github.io/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your source back to </a:t>
            </a:r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your browser and go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dys.mu.edu.tr</a:t>
            </a:r>
            <a:endParaRPr lang="tr-TR" dirty="0" smtClean="0"/>
          </a:p>
          <a:p>
            <a:r>
              <a:rPr lang="en-US" dirty="0" smtClean="0"/>
              <a:t>Download</a:t>
            </a:r>
            <a:r>
              <a:rPr lang="tr-TR" dirty="0" smtClean="0"/>
              <a:t> DB_recit_week2.pptx file </a:t>
            </a:r>
            <a:r>
              <a:rPr lang="en-US" dirty="0" smtClean="0"/>
              <a:t>and put it under </a:t>
            </a:r>
            <a:r>
              <a:rPr lang="tr-TR" dirty="0" err="1" smtClean="0"/>
              <a:t>your</a:t>
            </a:r>
            <a:r>
              <a:rPr lang="en-US" dirty="0" smtClean="0"/>
              <a:t> </a:t>
            </a:r>
            <a:r>
              <a:rPr lang="en-US" dirty="0" smtClean="0"/>
              <a:t>lab repository folder</a:t>
            </a:r>
          </a:p>
          <a:p>
            <a:r>
              <a:rPr lang="en-US" dirty="0" smtClean="0"/>
              <a:t>Execute </a:t>
            </a:r>
            <a:r>
              <a:rPr lang="en-US" dirty="0"/>
              <a:t>the following commands in the given order </a:t>
            </a:r>
            <a:r>
              <a:rPr lang="en-US" dirty="0" smtClean="0"/>
              <a:t>(use your own </a:t>
            </a:r>
            <a:r>
              <a:rPr lang="tr-TR" dirty="0" err="1" smtClean="0"/>
              <a:t>email</a:t>
            </a:r>
            <a:r>
              <a:rPr lang="tr-TR" dirty="0" smtClean="0"/>
              <a:t> &amp; </a:t>
            </a:r>
            <a:r>
              <a:rPr lang="en-US" dirty="0" err="1" smtClean="0"/>
              <a:t>Bitbucket</a:t>
            </a:r>
            <a:r>
              <a:rPr lang="en-US" dirty="0" smtClean="0"/>
              <a:t> user </a:t>
            </a:r>
            <a:r>
              <a:rPr lang="tr-TR" dirty="0" smtClean="0"/>
              <a:t>name U######</a:t>
            </a:r>
            <a:r>
              <a:rPr lang="en-US" dirty="0" smtClean="0"/>
              <a:t>)</a:t>
            </a:r>
            <a:endParaRPr lang="tr-TR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tr-TR" dirty="0"/>
              <a:t>DB_recit_week2.pptx.docx</a:t>
            </a:r>
            <a:endParaRPr lang="tr-TR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«</a:t>
            </a:r>
            <a:r>
              <a:rPr lang="tr-TR" dirty="0" smtClean="0"/>
              <a:t>YOUR EMAIL</a:t>
            </a:r>
            <a:r>
              <a:rPr lang="en-US" dirty="0" smtClean="0"/>
              <a:t>" </a:t>
            </a:r>
            <a:endParaRPr lang="tr-TR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«</a:t>
            </a:r>
            <a:r>
              <a:rPr lang="tr-TR" dirty="0" smtClean="0"/>
              <a:t>YOUR USERNAME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commit -m "Initial commit" </a:t>
            </a:r>
            <a:endParaRPr lang="tr-TR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</a:t>
            </a:r>
            <a:r>
              <a:rPr lang="en-US" dirty="0" smtClean="0"/>
              <a:t>master</a:t>
            </a:r>
            <a:endParaRPr lang="tr-TR" dirty="0" smtClean="0"/>
          </a:p>
          <a:p>
            <a:pPr lvl="1"/>
            <a:r>
              <a:rPr lang="en-US" dirty="0" smtClean="0"/>
              <a:t>Enter your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296"/>
            <a:ext cx="10515600" cy="5171703"/>
          </a:xfrm>
        </p:spPr>
        <p:txBody>
          <a:bodyPr>
            <a:normAutofit/>
          </a:bodyPr>
          <a:lstStyle/>
          <a:p>
            <a:r>
              <a:rPr lang="tr-TR" dirty="0"/>
              <a:t>A</a:t>
            </a:r>
            <a:r>
              <a:rPr lang="en-US" dirty="0" smtClean="0"/>
              <a:t>n </a:t>
            </a:r>
            <a:r>
              <a:rPr lang="en-US" dirty="0"/>
              <a:t>open-source relational database management </a:t>
            </a:r>
            <a:r>
              <a:rPr lang="en-US" dirty="0" smtClean="0"/>
              <a:t>system</a:t>
            </a:r>
            <a:r>
              <a:rPr lang="tr-TR" dirty="0" smtClean="0"/>
              <a:t> (RDMS)</a:t>
            </a:r>
          </a:p>
          <a:p>
            <a:pPr lvl="1"/>
            <a:r>
              <a:rPr lang="en-US" dirty="0" smtClean="0"/>
              <a:t>combination </a:t>
            </a:r>
            <a:r>
              <a:rPr lang="en-US" dirty="0"/>
              <a:t>of "My", the name of co-founder Michael </a:t>
            </a:r>
            <a:r>
              <a:rPr lang="en-US" dirty="0" err="1"/>
              <a:t>Widenius</a:t>
            </a:r>
            <a:r>
              <a:rPr lang="en-US" dirty="0"/>
              <a:t>' </a:t>
            </a:r>
            <a:r>
              <a:rPr lang="en-US" dirty="0" smtClean="0"/>
              <a:t>daughter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"SQL", the abbreviation for Structured Query Language</a:t>
            </a:r>
            <a:endParaRPr lang="tr-TR" dirty="0" smtClean="0"/>
          </a:p>
          <a:p>
            <a:pPr lvl="1"/>
            <a:r>
              <a:rPr lang="en-US" dirty="0" smtClean="0"/>
              <a:t>written</a:t>
            </a:r>
            <a:r>
              <a:rPr lang="tr-TR" dirty="0" smtClean="0"/>
              <a:t> in C/C++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en-US" dirty="0" smtClean="0"/>
              <a:t>Wide range of customers</a:t>
            </a:r>
          </a:p>
          <a:p>
            <a:pPr lvl="1"/>
            <a:r>
              <a:rPr lang="en-US" dirty="0" smtClean="0"/>
              <a:t>Applications: Joomla, </a:t>
            </a:r>
            <a:r>
              <a:rPr lang="en-US" dirty="0" err="1" smtClean="0"/>
              <a:t>Wordpress</a:t>
            </a:r>
            <a:r>
              <a:rPr lang="en-US" dirty="0" smtClean="0"/>
              <a:t>, Drupal …</a:t>
            </a:r>
          </a:p>
          <a:p>
            <a:pPr lvl="1"/>
            <a:r>
              <a:rPr lang="en-US" dirty="0" smtClean="0"/>
              <a:t>Websites: Facebook, Twitter, </a:t>
            </a:r>
            <a:r>
              <a:rPr lang="en-US" dirty="0" err="1" smtClean="0"/>
              <a:t>Youtube</a:t>
            </a:r>
            <a:r>
              <a:rPr lang="en-US" dirty="0" smtClean="0"/>
              <a:t> …</a:t>
            </a:r>
            <a:endParaRPr lang="tr-TR" dirty="0" smtClean="0"/>
          </a:p>
          <a:p>
            <a:pPr lvl="1"/>
            <a:r>
              <a:rPr lang="tr-TR" dirty="0" smtClean="0"/>
              <a:t>Healthcare: </a:t>
            </a:r>
            <a:r>
              <a:rPr lang="en-US" dirty="0"/>
              <a:t>The Institute for Genomic </a:t>
            </a:r>
            <a:r>
              <a:rPr lang="en-US" dirty="0" smtClean="0"/>
              <a:t>Research</a:t>
            </a:r>
            <a:r>
              <a:rPr lang="tr-TR" dirty="0" smtClean="0"/>
              <a:t> (</a:t>
            </a:r>
            <a:r>
              <a:rPr lang="en-US" dirty="0" smtClean="0"/>
              <a:t>The J. Craig Venter Institute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Image result for mysq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934"/>
            <a:ext cx="1762496" cy="11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6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80065" cy="5167311"/>
          </a:xfrm>
        </p:spPr>
        <p:txBody>
          <a:bodyPr>
            <a:normAutofit/>
          </a:bodyPr>
          <a:lstStyle/>
          <a:p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visual database design tool that integrates </a:t>
            </a:r>
            <a:endParaRPr lang="tr-TR" dirty="0" smtClean="0"/>
          </a:p>
          <a:p>
            <a:pPr lvl="1"/>
            <a:r>
              <a:rPr lang="en-US" dirty="0" smtClean="0"/>
              <a:t>SQL development</a:t>
            </a:r>
            <a:r>
              <a:rPr lang="tr-TR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administration</a:t>
            </a:r>
            <a:endParaRPr lang="tr-TR" dirty="0" smtClean="0"/>
          </a:p>
          <a:p>
            <a:pPr lvl="1"/>
            <a:r>
              <a:rPr lang="tr-TR" dirty="0" smtClean="0"/>
              <a:t>Database </a:t>
            </a:r>
            <a:r>
              <a:rPr lang="en-US" dirty="0" smtClean="0"/>
              <a:t>design</a:t>
            </a:r>
            <a:r>
              <a:rPr lang="en-US" dirty="0"/>
              <a:t>, creation and maintenance </a:t>
            </a:r>
            <a:r>
              <a:rPr lang="en-US" dirty="0" smtClean="0"/>
              <a:t>into </a:t>
            </a:r>
            <a:r>
              <a:rPr lang="en-US" dirty="0"/>
              <a:t>a single integrated development environment for the MySQL database system.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MySQL</a:t>
            </a:r>
            <a:r>
              <a:rPr lang="tr-TR" dirty="0" smtClean="0"/>
              <a:t> Workbench</a:t>
            </a:r>
            <a:endParaRPr lang="en-US" dirty="0"/>
          </a:p>
        </p:txBody>
      </p:sp>
      <p:pic>
        <p:nvPicPr>
          <p:cNvPr id="2054" name="Picture 6" descr="https://upload.wikimedia.org/wikipedia/commons/9/9c/The_MySQL_Workbench_startup_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5142"/>
            <a:ext cx="5811982" cy="43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MySQL on my PC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5"/>
          </a:xfrm>
        </p:spPr>
        <p:txBody>
          <a:bodyPr/>
          <a:lstStyle/>
          <a:p>
            <a:r>
              <a:rPr lang="en-US" dirty="0" smtClean="0"/>
              <a:t>Download MySQL Installer from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https://dev.mysql.com/downloads/installer</a:t>
            </a:r>
            <a:r>
              <a:rPr lang="tr-TR" dirty="0" smtClean="0">
                <a:hlinkClick r:id="rId2"/>
              </a:rPr>
              <a:t>/</a:t>
            </a:r>
            <a:r>
              <a:rPr lang="tr-TR" dirty="0" smtClean="0"/>
              <a:t> OR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https://dys.mu.edu.tr</a:t>
            </a:r>
            <a:endParaRPr lang="tr-TR" dirty="0"/>
          </a:p>
          <a:p>
            <a:endParaRPr lang="tr-TR" dirty="0"/>
          </a:p>
          <a:p>
            <a:r>
              <a:rPr lang="en-US" dirty="0" smtClean="0"/>
              <a:t>Follow the instructions on </a:t>
            </a:r>
            <a:r>
              <a:rPr lang="tr-TR" dirty="0"/>
              <a:t>MySQL_startup.docx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9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357</Words>
  <Application>Microsoft Office PowerPoint</Application>
  <PresentationFormat>Geniş ekran</PresentationFormat>
  <Paragraphs>49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Outline</vt:lpstr>
      <vt:lpstr>PowerPoint Sunusu</vt:lpstr>
      <vt:lpstr>Clone the Lab Repository</vt:lpstr>
      <vt:lpstr>Committing your source back to Bitbucket</vt:lpstr>
      <vt:lpstr>PowerPoint Sunusu</vt:lpstr>
      <vt:lpstr>MySQL Workbench</vt:lpstr>
      <vt:lpstr>How to install MySQL on my PC?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Perl</dc:title>
  <dc:creator>Erdem Türk</dc:creator>
  <cp:lastModifiedBy>Erdem Türk</cp:lastModifiedBy>
  <cp:revision>42</cp:revision>
  <dcterms:created xsi:type="dcterms:W3CDTF">2016-02-09T07:31:25Z</dcterms:created>
  <dcterms:modified xsi:type="dcterms:W3CDTF">2021-10-04T09:34:03Z</dcterms:modified>
</cp:coreProperties>
</file>