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0" r:id="rId3"/>
    <p:sldId id="257" r:id="rId4"/>
    <p:sldId id="258" r:id="rId5"/>
    <p:sldId id="267" r:id="rId6"/>
    <p:sldId id="259" r:id="rId7"/>
    <p:sldId id="261" r:id="rId8"/>
    <p:sldId id="262" r:id="rId9"/>
    <p:sldId id="263" r:id="rId10"/>
    <p:sldId id="265" r:id="rId11"/>
    <p:sldId id="266"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386"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6553200" cy="3962400"/>
          </a:xfrm>
        </p:spPr>
        <p:txBody>
          <a:bodyPr>
            <a:normAutofit fontScale="90000"/>
          </a:bodyPr>
          <a:lstStyle/>
          <a:p>
            <a:r>
              <a:rPr lang="en-US" dirty="0" smtClean="0"/>
              <a:t>Vehicle Speed Monitoring and Traffic Routing System</a:t>
            </a:r>
            <a:br>
              <a:rPr lang="en-US" dirty="0" smtClean="0"/>
            </a:br>
            <a:endParaRPr lang="en-US" dirty="0"/>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the Problem</a:t>
            </a:r>
            <a:endParaRPr lang="en-US" dirty="0"/>
          </a:p>
        </p:txBody>
      </p:sp>
      <p:sp>
        <p:nvSpPr>
          <p:cNvPr id="3" name="Content Placeholder 2"/>
          <p:cNvSpPr>
            <a:spLocks noGrp="1"/>
          </p:cNvSpPr>
          <p:nvPr>
            <p:ph idx="1"/>
          </p:nvPr>
        </p:nvSpPr>
        <p:spPr/>
        <p:txBody>
          <a:bodyPr>
            <a:normAutofit fontScale="40000" lnSpcReduction="20000"/>
          </a:bodyPr>
          <a:lstStyle/>
          <a:p>
            <a:r>
              <a:rPr lang="en-US" b="1" u="sng" dirty="0" smtClean="0"/>
              <a:t>SPEED Control System</a:t>
            </a:r>
            <a:endParaRPr lang="en-US" dirty="0" smtClean="0"/>
          </a:p>
          <a:p>
            <a:r>
              <a:rPr lang="en-US" b="1" dirty="0" smtClean="0"/>
              <a:t> </a:t>
            </a:r>
            <a:endParaRPr lang="en-US" dirty="0" smtClean="0"/>
          </a:p>
          <a:p>
            <a:r>
              <a:rPr lang="en-US" dirty="0" smtClean="0"/>
              <a:t>Get SPEED (from </a:t>
            </a:r>
            <a:r>
              <a:rPr lang="en-US" dirty="0" err="1" smtClean="0"/>
              <a:t>gps</a:t>
            </a:r>
            <a:r>
              <a:rPr lang="en-US" dirty="0" smtClean="0"/>
              <a:t> using Wheel speed sensor)</a:t>
            </a:r>
          </a:p>
          <a:p>
            <a:r>
              <a:rPr lang="en-US" dirty="0" smtClean="0"/>
              <a:t>Get </a:t>
            </a:r>
            <a:r>
              <a:rPr lang="en-US" dirty="0" err="1" smtClean="0"/>
              <a:t>speed_limit</a:t>
            </a:r>
            <a:r>
              <a:rPr lang="en-US" dirty="0" smtClean="0"/>
              <a:t> (from </a:t>
            </a:r>
            <a:r>
              <a:rPr lang="en-US" dirty="0" err="1" smtClean="0"/>
              <a:t>gps</a:t>
            </a:r>
            <a:r>
              <a:rPr lang="en-US" dirty="0" smtClean="0"/>
              <a:t> device </a:t>
            </a:r>
            <a:r>
              <a:rPr lang="en-US" dirty="0" err="1" smtClean="0"/>
              <a:t>ang</a:t>
            </a:r>
            <a:r>
              <a:rPr lang="en-US" dirty="0" smtClean="0"/>
              <a:t> traffic server)</a:t>
            </a:r>
          </a:p>
          <a:p>
            <a:r>
              <a:rPr lang="en-US" dirty="0" smtClean="0"/>
              <a:t>if (SPEED &gt;</a:t>
            </a:r>
            <a:r>
              <a:rPr lang="en-US" dirty="0" err="1" smtClean="0"/>
              <a:t>speed_limit</a:t>
            </a:r>
            <a:r>
              <a:rPr lang="en-US" dirty="0" smtClean="0"/>
              <a:t>) then</a:t>
            </a:r>
          </a:p>
          <a:p>
            <a:r>
              <a:rPr lang="en-US" dirty="0" smtClean="0"/>
              <a:t>do{</a:t>
            </a:r>
          </a:p>
          <a:p>
            <a:r>
              <a:rPr lang="en-US" dirty="0" smtClean="0"/>
              <a:t>	Show </a:t>
            </a:r>
            <a:r>
              <a:rPr lang="en-US" dirty="0" err="1" smtClean="0"/>
              <a:t>warnig</a:t>
            </a:r>
            <a:r>
              <a:rPr lang="en-US" dirty="0" smtClean="0"/>
              <a:t>;</a:t>
            </a:r>
          </a:p>
          <a:p>
            <a:r>
              <a:rPr lang="en-US" dirty="0" smtClean="0"/>
              <a:t>	Send </a:t>
            </a:r>
            <a:r>
              <a:rPr lang="en-US" dirty="0" err="1" smtClean="0"/>
              <a:t>sms</a:t>
            </a:r>
            <a:r>
              <a:rPr lang="en-US" dirty="0" smtClean="0"/>
              <a:t> to traffic Control System;</a:t>
            </a:r>
          </a:p>
          <a:p>
            <a:r>
              <a:rPr lang="en-US" dirty="0" smtClean="0"/>
              <a:t>							</a:t>
            </a:r>
            <a:r>
              <a:rPr lang="en-US" b="1" i="1" dirty="0" smtClean="0"/>
              <a:t>10 Sec time to reduce SPEED</a:t>
            </a:r>
            <a:endParaRPr lang="en-US" dirty="0" smtClean="0"/>
          </a:p>
          <a:p>
            <a:r>
              <a:rPr lang="en-US" dirty="0" smtClean="0"/>
              <a:t>	</a:t>
            </a:r>
          </a:p>
          <a:p>
            <a:r>
              <a:rPr lang="en-US" dirty="0" smtClean="0"/>
              <a:t>	if (SPEED &gt;</a:t>
            </a:r>
            <a:r>
              <a:rPr lang="en-US" dirty="0" err="1" smtClean="0"/>
              <a:t>speed_limit</a:t>
            </a:r>
            <a:r>
              <a:rPr lang="en-US" dirty="0" smtClean="0"/>
              <a:t>) then</a:t>
            </a:r>
          </a:p>
          <a:p>
            <a:r>
              <a:rPr lang="en-US" dirty="0" smtClean="0"/>
              <a:t>	do{</a:t>
            </a:r>
          </a:p>
          <a:p>
            <a:r>
              <a:rPr lang="en-US" dirty="0" smtClean="0"/>
              <a:t>		Send </a:t>
            </a:r>
            <a:r>
              <a:rPr lang="en-US" dirty="0" err="1" smtClean="0"/>
              <a:t>sms</a:t>
            </a:r>
            <a:r>
              <a:rPr lang="en-US" dirty="0" smtClean="0"/>
              <a:t> to traffic Control System;</a:t>
            </a:r>
          </a:p>
          <a:p>
            <a:r>
              <a:rPr lang="en-US" dirty="0" smtClean="0"/>
              <a:t>					</a:t>
            </a:r>
            <a:r>
              <a:rPr lang="en-US" b="1" i="1" dirty="0" smtClean="0"/>
              <a:t>Traffic police will take the action against the vehicle</a:t>
            </a:r>
            <a:endParaRPr lang="en-US" dirty="0" smtClean="0"/>
          </a:p>
          <a:p>
            <a:r>
              <a:rPr lang="en-US" dirty="0" smtClean="0"/>
              <a:t>		</a:t>
            </a:r>
          </a:p>
          <a:p>
            <a:r>
              <a:rPr lang="en-US" dirty="0" smtClean="0"/>
              <a:t>	}else do{</a:t>
            </a:r>
          </a:p>
          <a:p>
            <a:r>
              <a:rPr lang="en-US" dirty="0" smtClean="0"/>
              <a:t>		Show that the vehicle is Okay;</a:t>
            </a:r>
          </a:p>
          <a:p>
            <a:r>
              <a:rPr lang="en-US" dirty="0" smtClean="0"/>
              <a:t>	}</a:t>
            </a:r>
          </a:p>
          <a:p>
            <a:r>
              <a:rPr lang="en-US" dirty="0" smtClean="0"/>
              <a:t>}else do{</a:t>
            </a:r>
          </a:p>
          <a:p>
            <a:r>
              <a:rPr lang="en-US" dirty="0" smtClean="0"/>
              <a:t>	Show that the vehicle is Okay;</a:t>
            </a:r>
          </a:p>
          <a:p>
            <a:r>
              <a:rPr lang="en-US" dirty="0" smtClean="0"/>
              <a:t>}</a:t>
            </a:r>
          </a:p>
          <a:p>
            <a:r>
              <a:rPr lang="en-US" dirty="0" smtClean="0"/>
              <a:t> </a:t>
            </a:r>
          </a:p>
          <a:p>
            <a:r>
              <a:rPr lang="en-US" dirty="0" smtClean="0"/>
              <a:t> </a:t>
            </a:r>
          </a:p>
          <a:p>
            <a:r>
              <a:rPr lang="en-US" dirty="0" smtClean="0"/>
              <a:t> </a:t>
            </a:r>
          </a:p>
          <a:p>
            <a:endParaRPr lang="en-US"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the Problem</a:t>
            </a:r>
            <a:endParaRPr lang="en-US" dirty="0"/>
          </a:p>
        </p:txBody>
      </p:sp>
      <p:sp>
        <p:nvSpPr>
          <p:cNvPr id="3" name="Content Placeholder 2"/>
          <p:cNvSpPr>
            <a:spLocks noGrp="1"/>
          </p:cNvSpPr>
          <p:nvPr>
            <p:ph idx="1"/>
          </p:nvPr>
        </p:nvSpPr>
        <p:spPr/>
        <p:txBody>
          <a:bodyPr>
            <a:normAutofit fontScale="55000" lnSpcReduction="20000"/>
          </a:bodyPr>
          <a:lstStyle/>
          <a:p>
            <a:r>
              <a:rPr lang="en-US" b="1" u="sng" dirty="0" smtClean="0"/>
              <a:t>Traffic Information System</a:t>
            </a:r>
            <a:endParaRPr lang="en-US" dirty="0" smtClean="0"/>
          </a:p>
          <a:p>
            <a:r>
              <a:rPr lang="en-US" dirty="0" smtClean="0"/>
              <a:t> </a:t>
            </a:r>
          </a:p>
          <a:p>
            <a:r>
              <a:rPr lang="en-US" dirty="0" smtClean="0"/>
              <a:t>Get SPEED (from </a:t>
            </a:r>
            <a:r>
              <a:rPr lang="en-US" dirty="0" err="1" smtClean="0"/>
              <a:t>gps</a:t>
            </a:r>
            <a:r>
              <a:rPr lang="en-US" dirty="0" smtClean="0"/>
              <a:t> using Wheel speed sensor)</a:t>
            </a:r>
          </a:p>
          <a:p>
            <a:r>
              <a:rPr lang="en-US" dirty="0" smtClean="0"/>
              <a:t>Get </a:t>
            </a:r>
            <a:r>
              <a:rPr lang="en-US" dirty="0" err="1" smtClean="0"/>
              <a:t>speed_limit</a:t>
            </a:r>
            <a:r>
              <a:rPr lang="en-US" dirty="0" smtClean="0"/>
              <a:t> (from </a:t>
            </a:r>
            <a:r>
              <a:rPr lang="en-US" dirty="0" err="1" smtClean="0"/>
              <a:t>gps</a:t>
            </a:r>
            <a:r>
              <a:rPr lang="en-US" dirty="0" smtClean="0"/>
              <a:t> device </a:t>
            </a:r>
            <a:r>
              <a:rPr lang="en-US" dirty="0" err="1" smtClean="0"/>
              <a:t>ang</a:t>
            </a:r>
            <a:r>
              <a:rPr lang="en-US" dirty="0" smtClean="0"/>
              <a:t> traffic server)</a:t>
            </a:r>
          </a:p>
          <a:p>
            <a:r>
              <a:rPr lang="en-US" dirty="0" smtClean="0"/>
              <a:t>Get </a:t>
            </a:r>
            <a:r>
              <a:rPr lang="en-US" dirty="0" err="1" smtClean="0"/>
              <a:t>road_capacity</a:t>
            </a:r>
            <a:r>
              <a:rPr lang="en-US" dirty="0" smtClean="0"/>
              <a:t> (from traffic server)</a:t>
            </a:r>
          </a:p>
          <a:p>
            <a:r>
              <a:rPr lang="en-US" dirty="0" smtClean="0"/>
              <a:t>Get </a:t>
            </a:r>
            <a:r>
              <a:rPr lang="en-US" dirty="0" err="1" smtClean="0"/>
              <a:t>vehicle_location</a:t>
            </a:r>
            <a:r>
              <a:rPr lang="en-US" dirty="0" smtClean="0"/>
              <a:t> (from </a:t>
            </a:r>
            <a:r>
              <a:rPr lang="en-US" dirty="0" err="1" smtClean="0"/>
              <a:t>gps</a:t>
            </a:r>
            <a:r>
              <a:rPr lang="en-US" dirty="0" smtClean="0"/>
              <a:t> device) </a:t>
            </a:r>
          </a:p>
          <a:p>
            <a:r>
              <a:rPr lang="en-US" dirty="0" smtClean="0"/>
              <a:t>if (</a:t>
            </a:r>
            <a:r>
              <a:rPr lang="en-US" dirty="0" err="1" smtClean="0"/>
              <a:t>total_vehicle</a:t>
            </a:r>
            <a:r>
              <a:rPr lang="en-US" dirty="0" smtClean="0"/>
              <a:t>&gt;= </a:t>
            </a:r>
            <a:r>
              <a:rPr lang="en-US" dirty="0" err="1" smtClean="0"/>
              <a:t>road_capacity</a:t>
            </a:r>
            <a:r>
              <a:rPr lang="en-US" dirty="0" smtClean="0"/>
              <a:t>&amp;&amp;  SPEED = 0) then</a:t>
            </a:r>
          </a:p>
          <a:p>
            <a:r>
              <a:rPr lang="en-US" dirty="0" smtClean="0"/>
              <a:t>do{</a:t>
            </a:r>
          </a:p>
          <a:p>
            <a:r>
              <a:rPr lang="en-US" dirty="0" smtClean="0"/>
              <a:t>	Show ("</a:t>
            </a:r>
            <a:r>
              <a:rPr lang="en-US" b="1" dirty="0" smtClean="0"/>
              <a:t>Black</a:t>
            </a:r>
            <a:r>
              <a:rPr lang="en-US" dirty="0" smtClean="0"/>
              <a:t> :Blocked, Heavy traffic delays");</a:t>
            </a:r>
          </a:p>
          <a:p>
            <a:r>
              <a:rPr lang="en-US" dirty="0" smtClean="0"/>
              <a:t>	</a:t>
            </a:r>
          </a:p>
          <a:p>
            <a:r>
              <a:rPr lang="en-US" dirty="0" smtClean="0"/>
              <a:t>}</a:t>
            </a:r>
            <a:r>
              <a:rPr lang="en-US" dirty="0" err="1" smtClean="0"/>
              <a:t>elseif</a:t>
            </a:r>
            <a:r>
              <a:rPr lang="en-US" dirty="0" smtClean="0"/>
              <a:t> (</a:t>
            </a:r>
            <a:r>
              <a:rPr lang="en-US" dirty="0" err="1" smtClean="0"/>
              <a:t>total_vehicle</a:t>
            </a:r>
            <a:r>
              <a:rPr lang="en-US" dirty="0" smtClean="0"/>
              <a:t>&lt;</a:t>
            </a:r>
            <a:r>
              <a:rPr lang="en-US" dirty="0" err="1" smtClean="0"/>
              <a:t>road_capacity</a:t>
            </a:r>
            <a:r>
              <a:rPr lang="en-US" dirty="0" smtClean="0"/>
              <a:t>&amp;&amp;  SPEED=&lt;</a:t>
            </a:r>
            <a:r>
              <a:rPr lang="en-US" dirty="0" err="1" smtClean="0"/>
              <a:t>speed_limit</a:t>
            </a:r>
            <a:r>
              <a:rPr lang="en-US" dirty="0" smtClean="0"/>
              <a:t>/3) then</a:t>
            </a:r>
          </a:p>
          <a:p>
            <a:r>
              <a:rPr lang="en-US" dirty="0" smtClean="0"/>
              <a:t>do{</a:t>
            </a:r>
          </a:p>
          <a:p>
            <a:r>
              <a:rPr lang="en-US" dirty="0" smtClean="0"/>
              <a:t>	Show ("</a:t>
            </a:r>
            <a:r>
              <a:rPr lang="en-US" b="1" dirty="0" smtClean="0"/>
              <a:t>Red</a:t>
            </a:r>
            <a:r>
              <a:rPr lang="en-US" dirty="0" smtClean="0"/>
              <a:t> :Slower traffic delays");</a:t>
            </a:r>
          </a:p>
          <a:p>
            <a:r>
              <a:rPr lang="en-US" dirty="0" smtClean="0"/>
              <a:t>}</a:t>
            </a:r>
            <a:r>
              <a:rPr lang="en-US" dirty="0" err="1" smtClean="0"/>
              <a:t>elseif</a:t>
            </a:r>
            <a:r>
              <a:rPr lang="en-US" dirty="0" smtClean="0"/>
              <a:t> (</a:t>
            </a:r>
            <a:r>
              <a:rPr lang="en-US" dirty="0" err="1" smtClean="0"/>
              <a:t>total_vehicle</a:t>
            </a:r>
            <a:r>
              <a:rPr lang="en-US" dirty="0" smtClean="0"/>
              <a:t>&lt;</a:t>
            </a:r>
            <a:r>
              <a:rPr lang="en-US" dirty="0" err="1" smtClean="0"/>
              <a:t>road_capacity</a:t>
            </a:r>
            <a:r>
              <a:rPr lang="en-US" dirty="0" smtClean="0"/>
              <a:t>&amp;&amp;  SPEED=&lt;</a:t>
            </a:r>
            <a:r>
              <a:rPr lang="en-US" dirty="0" err="1" smtClean="0"/>
              <a:t>speed_limit</a:t>
            </a:r>
            <a:r>
              <a:rPr lang="en-US" dirty="0" smtClean="0"/>
              <a:t>/2) then</a:t>
            </a:r>
          </a:p>
          <a:p>
            <a:r>
              <a:rPr lang="en-US" dirty="0" smtClean="0"/>
              <a:t>do{</a:t>
            </a:r>
          </a:p>
          <a:p>
            <a:r>
              <a:rPr lang="en-US" dirty="0" smtClean="0"/>
              <a:t>	Show ("</a:t>
            </a:r>
            <a:r>
              <a:rPr lang="en-US" b="1" dirty="0" err="1" smtClean="0"/>
              <a:t>Orrange</a:t>
            </a:r>
            <a:r>
              <a:rPr lang="en-US" dirty="0" smtClean="0"/>
              <a:t> :Medium traffic delays");</a:t>
            </a:r>
          </a:p>
          <a:p>
            <a:r>
              <a:rPr lang="en-US" dirty="0" smtClean="0"/>
              <a:t>}</a:t>
            </a:r>
            <a:r>
              <a:rPr lang="en-US" dirty="0" err="1" smtClean="0"/>
              <a:t>elseif</a:t>
            </a:r>
            <a:r>
              <a:rPr lang="en-US" dirty="0" smtClean="0"/>
              <a:t> (</a:t>
            </a:r>
            <a:r>
              <a:rPr lang="en-US" dirty="0" err="1" smtClean="0"/>
              <a:t>total_vehicle</a:t>
            </a:r>
            <a:r>
              <a:rPr lang="en-US" dirty="0" smtClean="0"/>
              <a:t>&lt;</a:t>
            </a:r>
            <a:r>
              <a:rPr lang="en-US" dirty="0" err="1" smtClean="0"/>
              <a:t>road_capacity</a:t>
            </a:r>
            <a:r>
              <a:rPr lang="en-US" dirty="0" smtClean="0"/>
              <a:t>&amp;&amp;  SPEED=&lt;</a:t>
            </a:r>
            <a:r>
              <a:rPr lang="en-US" dirty="0" err="1" smtClean="0"/>
              <a:t>speed_limit</a:t>
            </a:r>
            <a:r>
              <a:rPr lang="en-US" dirty="0" smtClean="0"/>
              <a:t>/3) then</a:t>
            </a:r>
          </a:p>
          <a:p>
            <a:r>
              <a:rPr lang="en-US" dirty="0" smtClean="0"/>
              <a:t>do{</a:t>
            </a:r>
          </a:p>
          <a:p>
            <a:r>
              <a:rPr lang="en-US" dirty="0" smtClean="0"/>
              <a:t>	Show ("</a:t>
            </a:r>
            <a:r>
              <a:rPr lang="en-US" b="1" dirty="0" smtClean="0"/>
              <a:t>Green</a:t>
            </a:r>
            <a:r>
              <a:rPr lang="en-US" dirty="0" smtClean="0"/>
              <a:t> :No traffic delays");</a:t>
            </a:r>
          </a:p>
          <a:p>
            <a:r>
              <a:rPr lang="en-US" dirty="0" smtClean="0"/>
              <a:t>}</a:t>
            </a:r>
          </a:p>
          <a:p>
            <a:endParaRPr lang="en-US"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system is highly flexible and adaptive to our Bangladeshi conditions. The proposed VSMTRS is capable of routing the traffic on heavily crowded roads with minimal human supervision and higher efficiency. Large scale deployment of the same will ensure better traffic management on Bangladeshi turf.</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graphicFrame>
        <p:nvGraphicFramePr>
          <p:cNvPr id="4" name="Content Placeholder 3"/>
          <p:cNvGraphicFramePr>
            <a:graphicFrameLocks noGrp="1"/>
          </p:cNvGraphicFramePr>
          <p:nvPr>
            <p:ph idx="1"/>
          </p:nvPr>
        </p:nvGraphicFramePr>
        <p:xfrm>
          <a:off x="457200" y="2285999"/>
          <a:ext cx="8229600" cy="2712720"/>
        </p:xfrm>
        <a:graphic>
          <a:graphicData uri="http://schemas.openxmlformats.org/drawingml/2006/table">
            <a:tbl>
              <a:tblPr firstRow="1" bandRow="1">
                <a:tableStyleId>{5C22544A-7EE6-4342-B048-85BDC9FD1C3A}</a:tableStyleId>
              </a:tblPr>
              <a:tblGrid>
                <a:gridCol w="4114800"/>
                <a:gridCol w="4114800"/>
              </a:tblGrid>
              <a:tr h="518160">
                <a:tc>
                  <a:txBody>
                    <a:bodyPr/>
                    <a:lstStyle/>
                    <a:p>
                      <a:r>
                        <a:rPr lang="en-US" dirty="0" smtClean="0"/>
                        <a:t>Name</a:t>
                      </a:r>
                      <a:endParaRPr lang="en-US" dirty="0"/>
                    </a:p>
                  </a:txBody>
                  <a:tcPr/>
                </a:tc>
                <a:tc>
                  <a:txBody>
                    <a:bodyPr/>
                    <a:lstStyle/>
                    <a:p>
                      <a:r>
                        <a:rPr lang="en-US" dirty="0" smtClean="0"/>
                        <a:t>Id</a:t>
                      </a:r>
                      <a:endParaRPr lang="en-US" dirty="0"/>
                    </a:p>
                  </a:txBody>
                  <a:tcPr/>
                </a:tc>
              </a:tr>
              <a:tr h="518160">
                <a:tc>
                  <a:txBody>
                    <a:bodyPr/>
                    <a:lstStyle/>
                    <a:p>
                      <a:r>
                        <a:rPr lang="en-US" dirty="0" err="1" smtClean="0"/>
                        <a:t>Snigdha,Sraboni</a:t>
                      </a:r>
                      <a:r>
                        <a:rPr lang="en-US" baseline="0" dirty="0" smtClean="0"/>
                        <a:t> </a:t>
                      </a:r>
                      <a:r>
                        <a:rPr lang="en-US" baseline="0" dirty="0" err="1" smtClean="0"/>
                        <a:t>Bhowmick</a:t>
                      </a:r>
                      <a:endParaRPr lang="en-US" dirty="0"/>
                    </a:p>
                  </a:txBody>
                  <a:tcPr/>
                </a:tc>
                <a:tc>
                  <a:txBody>
                    <a:bodyPr/>
                    <a:lstStyle/>
                    <a:p>
                      <a:r>
                        <a:rPr lang="en-US" dirty="0" smtClean="0"/>
                        <a:t>15-293336-1</a:t>
                      </a:r>
                      <a:endParaRPr lang="en-US" dirty="0"/>
                    </a:p>
                  </a:txBody>
                  <a:tcPr/>
                </a:tc>
              </a:tr>
              <a:tr h="518160">
                <a:tc>
                  <a:txBody>
                    <a:bodyPr/>
                    <a:lstStyle/>
                    <a:p>
                      <a:r>
                        <a:rPr lang="en-US" dirty="0" err="1" smtClean="0"/>
                        <a:t>Khondoker</a:t>
                      </a:r>
                      <a:r>
                        <a:rPr lang="en-US" dirty="0" smtClean="0"/>
                        <a:t> Md. </a:t>
                      </a:r>
                      <a:r>
                        <a:rPr lang="en-US" dirty="0" err="1" smtClean="0"/>
                        <a:t>Hasan</a:t>
                      </a:r>
                      <a:r>
                        <a:rPr lang="en-US" dirty="0" smtClean="0"/>
                        <a:t> </a:t>
                      </a:r>
                      <a:endParaRPr lang="en-US" dirty="0"/>
                    </a:p>
                  </a:txBody>
                  <a:tcPr/>
                </a:tc>
                <a:tc>
                  <a:txBody>
                    <a:bodyPr/>
                    <a:lstStyle/>
                    <a:p>
                      <a:r>
                        <a:rPr lang="en-US" dirty="0" smtClean="0"/>
                        <a:t>15-29388-1</a:t>
                      </a:r>
                      <a:endParaRPr lang="en-US" dirty="0"/>
                    </a:p>
                  </a:txBody>
                  <a:tcPr/>
                </a:tc>
              </a:tr>
              <a:tr h="518160">
                <a:tc>
                  <a:txBody>
                    <a:bodyPr/>
                    <a:lstStyle/>
                    <a:p>
                      <a:r>
                        <a:rPr lang="en-US" dirty="0" err="1" smtClean="0"/>
                        <a:t>Rahman,Mizanur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15-293334-1</a:t>
                      </a:r>
                    </a:p>
                    <a:p>
                      <a:endParaRPr lang="en-US" dirty="0"/>
                    </a:p>
                  </a:txBody>
                  <a:tcPr/>
                </a:tc>
              </a:tr>
              <a:tr h="518160">
                <a:tc>
                  <a:txBody>
                    <a:bodyPr/>
                    <a:lstStyle/>
                    <a:p>
                      <a:r>
                        <a:rPr lang="en-US" dirty="0" err="1" smtClean="0"/>
                        <a:t>Barmon</a:t>
                      </a:r>
                      <a:r>
                        <a:rPr lang="en-US" dirty="0" smtClean="0"/>
                        <a:t>, </a:t>
                      </a:r>
                      <a:r>
                        <a:rPr lang="en-US" dirty="0" err="1" smtClean="0"/>
                        <a:t>Prosenjit</a:t>
                      </a:r>
                      <a:endParaRPr lang="en-US" dirty="0"/>
                    </a:p>
                  </a:txBody>
                  <a:tcPr/>
                </a:tc>
                <a:tc>
                  <a:txBody>
                    <a:bodyPr/>
                    <a:lstStyle/>
                    <a:p>
                      <a:r>
                        <a:rPr lang="en-US" dirty="0" smtClean="0"/>
                        <a:t>14-27705-3</a:t>
                      </a:r>
                      <a:endParaRPr lang="en-US" dirty="0"/>
                    </a:p>
                  </a:txBody>
                  <a:tcPr/>
                </a:tc>
              </a:tr>
            </a:tbl>
          </a:graphicData>
        </a:graphic>
      </p:graphicFrame>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2" name="Content Placeholder 1"/>
          <p:cNvSpPr>
            <a:spLocks noGrp="1"/>
          </p:cNvSpPr>
          <p:nvPr>
            <p:ph idx="1"/>
          </p:nvPr>
        </p:nvSpPr>
        <p:spPr/>
        <p:txBody>
          <a:bodyPr/>
          <a:lstStyle/>
          <a:p>
            <a:r>
              <a:rPr lang="en-US" dirty="0" smtClean="0"/>
              <a:t>Building new roads isn’t feasible solution for many cities to reduces  road accidents. Wireless Sensor Network for Intelligent Transportation is a system that reduce congestions </a:t>
            </a:r>
          </a:p>
          <a:p>
            <a:pPr marL="514350" indent="-514350">
              <a:buFont typeface="Wingdings" pitchFamily="2" charset="2"/>
              <a:buChar char="Ø"/>
            </a:pPr>
            <a:r>
              <a:rPr lang="en-US" dirty="0" smtClean="0"/>
              <a:t>Infer  Congestions</a:t>
            </a:r>
          </a:p>
          <a:p>
            <a:pPr marL="514350" indent="-514350">
              <a:buFont typeface="Wingdings" pitchFamily="2" charset="2"/>
              <a:buChar char="Ø"/>
            </a:pPr>
            <a:r>
              <a:rPr lang="en-US" dirty="0" smtClean="0"/>
              <a:t>Suggest alternative routes and emergency  exits</a:t>
            </a: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 </a:t>
            </a:r>
            <a:r>
              <a:rPr lang="en-US" b="1" dirty="0" smtClean="0"/>
              <a:t>wireless sensor network </a:t>
            </a:r>
            <a:r>
              <a:rPr lang="en-US" dirty="0" smtClean="0"/>
              <a:t>is a wireless network consisting of spatially distributed autonomous devices using sensor to cooperatively monitor physical or environmental nature,sound,vibration at different locations.</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95400" y="1066800"/>
            <a:ext cx="6477000" cy="4571999"/>
          </a:xfrm>
          <a:prstGeom prst="rect">
            <a:avLst/>
          </a:prstGeom>
          <a:noFill/>
          <a:ln w="9525">
            <a:noFill/>
            <a:miter lim="800000"/>
            <a:headEnd/>
            <a:tailEnd/>
          </a:ln>
          <a:effectLst/>
        </p:spPr>
      </p:pic>
      <p:sp>
        <p:nvSpPr>
          <p:cNvPr id="5" name="Rectangle 4"/>
          <p:cNvSpPr/>
          <p:nvPr/>
        </p:nvSpPr>
        <p:spPr>
          <a:xfrm>
            <a:off x="2438400" y="5867400"/>
            <a:ext cx="4495800" cy="369332"/>
          </a:xfrm>
          <a:prstGeom prst="rect">
            <a:avLst/>
          </a:prstGeom>
        </p:spPr>
        <p:txBody>
          <a:bodyPr wrap="square">
            <a:spAutoFit/>
          </a:bodyPr>
          <a:lstStyle/>
          <a:p>
            <a:r>
              <a:rPr lang="en-US" dirty="0" smtClean="0"/>
              <a:t>Fig. Illustration of a typical VSMTRS</a:t>
            </a:r>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of reviewed paper</a:t>
            </a:r>
            <a:endParaRPr lang="en-US" dirty="0"/>
          </a:p>
        </p:txBody>
      </p:sp>
      <p:pic>
        <p:nvPicPr>
          <p:cNvPr id="1026" name="Picture 2" descr="C:\Users\user\Downloads\24581047_770130149840995_2087320816_n.jpg"/>
          <p:cNvPicPr>
            <a:picLocks noGrp="1" noChangeAspect="1" noChangeArrowheads="1"/>
          </p:cNvPicPr>
          <p:nvPr>
            <p:ph idx="1"/>
          </p:nvPr>
        </p:nvPicPr>
        <p:blipFill>
          <a:blip r:embed="rId2"/>
          <a:stretch>
            <a:fillRect/>
          </a:stretch>
        </p:blipFill>
        <p:spPr bwMode="auto">
          <a:xfrm>
            <a:off x="2838450" y="1958181"/>
            <a:ext cx="3467100" cy="4343400"/>
          </a:xfrm>
          <a:prstGeom prst="rect">
            <a:avLst/>
          </a:prstGeom>
          <a:noFill/>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Routing Algorithm</a:t>
            </a:r>
            <a:endParaRPr lang="en-US" dirty="0"/>
          </a:p>
        </p:txBody>
      </p:sp>
      <p:pic>
        <p:nvPicPr>
          <p:cNvPr id="2050" name="Picture 2" descr="C:\Users\user\Downloads\24331125_770141643173179_430823220_n.jpg"/>
          <p:cNvPicPr>
            <a:picLocks noGrp="1" noChangeAspect="1" noChangeArrowheads="1"/>
          </p:cNvPicPr>
          <p:nvPr>
            <p:ph idx="1"/>
          </p:nvPr>
        </p:nvPicPr>
        <p:blipFill>
          <a:blip r:embed="rId2"/>
          <a:srcRect/>
          <a:stretch>
            <a:fillRect/>
          </a:stretch>
        </p:blipFill>
        <p:spPr bwMode="auto">
          <a:xfrm>
            <a:off x="1524000" y="1996281"/>
            <a:ext cx="5867400" cy="4267200"/>
          </a:xfrm>
          <a:prstGeom prst="rect">
            <a:avLst/>
          </a:prstGeom>
          <a:noFill/>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5" name="Content Placeholder 4"/>
          <p:cNvSpPr>
            <a:spLocks noGrp="1"/>
          </p:cNvSpPr>
          <p:nvPr>
            <p:ph idx="1"/>
          </p:nvPr>
        </p:nvSpPr>
        <p:spPr/>
        <p:txBody>
          <a:bodyPr/>
          <a:lstStyle/>
          <a:p>
            <a:pPr lvl="0"/>
            <a:r>
              <a:rPr lang="en-US" dirty="0" smtClean="0"/>
              <a:t>The system is network dependent. Hence, network congestion can reduce the reliability of the system.</a:t>
            </a:r>
          </a:p>
          <a:p>
            <a:pPr lvl="0"/>
            <a:r>
              <a:rPr lang="en-US" dirty="0" smtClean="0"/>
              <a:t>Every car must have Bluetooth and GPS tracer to communicate with each other.</a:t>
            </a:r>
          </a:p>
          <a:p>
            <a:pPr lvl="0"/>
            <a:r>
              <a:rPr lang="en-US" dirty="0" smtClean="0"/>
              <a:t>Sometimes it may be costly when routing path longer than current path.</a:t>
            </a:r>
          </a:p>
          <a:p>
            <a:pPr lvl="0"/>
            <a:endParaRPr lang="en-US" dirty="0" smtClean="0"/>
          </a:p>
          <a:p>
            <a:endParaRPr lang="en-US" dirty="0" smtClean="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the Problem</a:t>
            </a:r>
            <a:endParaRPr lang="en-US" dirty="0"/>
          </a:p>
        </p:txBody>
      </p:sp>
      <p:sp>
        <p:nvSpPr>
          <p:cNvPr id="3" name="Content Placeholder 2"/>
          <p:cNvSpPr>
            <a:spLocks noGrp="1"/>
          </p:cNvSpPr>
          <p:nvPr>
            <p:ph idx="1"/>
          </p:nvPr>
        </p:nvSpPr>
        <p:spPr/>
        <p:txBody>
          <a:bodyPr/>
          <a:lstStyle/>
          <a:p>
            <a:r>
              <a:rPr lang="en-US" dirty="0" smtClean="0"/>
              <a:t>The system can create extra network for communicate properly.</a:t>
            </a:r>
          </a:p>
          <a:p>
            <a:r>
              <a:rPr lang="en-US" dirty="0" smtClean="0"/>
              <a:t> Use minimum Bluetooth version 4.0 for faster data transfer.</a:t>
            </a:r>
          </a:p>
          <a:p>
            <a:endParaRPr lang="en-US" dirty="0" smtClean="0"/>
          </a:p>
          <a:p>
            <a:endParaRPr lang="en-US" dirty="0"/>
          </a:p>
        </p:txBody>
      </p:sp>
    </p:spTree>
  </p:cSld>
  <p:clrMapOvr>
    <a:masterClrMapping/>
  </p:clrMapOvr>
  <p:transition>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723</TotalTime>
  <Words>238</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Vehicle Speed Monitoring and Traffic Routing System </vt:lpstr>
      <vt:lpstr>Group Members:</vt:lpstr>
      <vt:lpstr>Motivation</vt:lpstr>
      <vt:lpstr>Introduction</vt:lpstr>
      <vt:lpstr>Slide 5</vt:lpstr>
      <vt:lpstr>Survey of reviewed paper</vt:lpstr>
      <vt:lpstr>Traffic Routing Algorithm</vt:lpstr>
      <vt:lpstr>Problem Identification</vt:lpstr>
      <vt:lpstr>Solution Of the Problem</vt:lpstr>
      <vt:lpstr>Solution Of the Problem</vt:lpstr>
      <vt:lpstr>Solution Of the Problem</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Speed Monitoring and Traffic Routing System</dc:title>
  <dc:creator>Sraboni Bhowmick</dc:creator>
  <cp:lastModifiedBy>user</cp:lastModifiedBy>
  <cp:revision>60</cp:revision>
  <dcterms:created xsi:type="dcterms:W3CDTF">2006-08-16T00:00:00Z</dcterms:created>
  <dcterms:modified xsi:type="dcterms:W3CDTF">2017-12-08T18:36:25Z</dcterms:modified>
</cp:coreProperties>
</file>