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88825"/>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4030" orient="horz"/>
        <p:guide pos="1200" orient="horz"/>
        <p:guide pos="1008" orient="horz"/>
        <p:guide pos="3792" orient="horz"/>
        <p:guide orient="horz"/>
        <p:guide pos="3360" orient="horz"/>
        <p:guide pos="3312" orient="horz"/>
        <p:guide pos="240" orient="horz"/>
        <p:guide pos="432" orient="horz"/>
        <p:guide pos="2784" orient="horz"/>
        <p:guide pos="3839"/>
        <p:guide pos="959"/>
        <p:guide pos="6143"/>
        <p:guide pos="1247"/>
        <p:guide pos="7007"/>
        <p:guide pos="5855"/>
        <p:guide pos="671"/>
        <p:guide pos="7151"/>
        <p:guide pos="311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entury Gothic"/>
              <a:ea typeface="Century Gothic"/>
              <a:cs typeface="Century Gothic"/>
              <a:sym typeface="Century Gothic"/>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lstStyle>
            <a:lvl1pPr lvl="0" marR="0" rtl="0" algn="l">
              <a:lnSpc>
                <a:spcPct val="80000"/>
              </a:lnSpc>
              <a:spcBef>
                <a:spcPts val="0"/>
              </a:spcBef>
              <a:spcAft>
                <a:spcPts val="0"/>
              </a:spcAft>
              <a:buClr>
                <a:schemeClr val="lt1"/>
              </a:buClr>
              <a:buSzPts val="6600"/>
              <a:buFont typeface="Century Gothic"/>
              <a:buNone/>
              <a:defRPr b="1" i="0" sz="6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lstStyle>
            <a:lvl1pPr lvl="0" marR="0" rtl="0" algn="l">
              <a:lnSpc>
                <a:spcPct val="90000"/>
              </a:lnSpc>
              <a:spcBef>
                <a:spcPts val="0"/>
              </a:spcBef>
              <a:spcAft>
                <a:spcPts val="0"/>
              </a:spcAft>
              <a:buClr>
                <a:schemeClr val="accent1"/>
              </a:buClr>
              <a:buSzPts val="2000"/>
              <a:buFont typeface="Arial"/>
              <a:buNone/>
              <a:defRPr b="1" i="0" sz="2000" u="none" cap="none" strike="noStrike">
                <a:solidFill>
                  <a:schemeClr val="accent1"/>
                </a:solidFill>
                <a:latin typeface="Century Gothic"/>
                <a:ea typeface="Century Gothic"/>
                <a:cs typeface="Century Gothic"/>
                <a:sym typeface="Century Gothic"/>
              </a:defRPr>
            </a:lvl1pPr>
            <a:lvl2pPr lvl="1" marR="0" rtl="0" algn="ctr">
              <a:lnSpc>
                <a:spcPct val="90000"/>
              </a:lnSpc>
              <a:spcBef>
                <a:spcPts val="12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2pPr>
            <a:lvl3pPr lvl="2" marR="0" rtl="0" algn="ctr">
              <a:lnSpc>
                <a:spcPct val="90000"/>
              </a:lnSpc>
              <a:spcBef>
                <a:spcPts val="6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ctr">
              <a:lnSpc>
                <a:spcPct val="90000"/>
              </a:lnSpc>
              <a:spcBef>
                <a:spcPts val="6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ctr">
              <a:lnSpc>
                <a:spcPct val="90000"/>
              </a:lnSpc>
              <a:spcBef>
                <a:spcPts val="6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ctr">
              <a:spcBef>
                <a:spcPts val="6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ctr">
              <a:spcBef>
                <a:spcPts val="6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ctr">
              <a:spcBef>
                <a:spcPts val="6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ctr">
              <a:spcBef>
                <a:spcPts val="6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8" name="Google Shape;18;p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5"/>
              </a:buClr>
              <a:buSzPts val="3600"/>
              <a:buFont typeface="Century Gothic"/>
              <a:buNone/>
              <a:defRPr b="1" i="0" sz="36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42900" lvl="3" marL="18288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6pPr>
            <a:lvl7pPr indent="-342900" lvl="6" marL="32004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7pPr>
            <a:lvl8pPr indent="-342900" lvl="7" marL="36576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8pPr>
            <a:lvl9pPr indent="-342900" lvl="8" marL="41148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9pPr>
          </a:lstStyle>
          <a:p/>
        </p:txBody>
      </p:sp>
      <p:sp>
        <p:nvSpPr>
          <p:cNvPr id="75" name="Google Shape;75;p1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6" name="Google Shape;76;p1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085013" y="2438401"/>
            <a:ext cx="5638800" cy="1524001"/>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5"/>
              </a:buClr>
              <a:buSzPts val="3600"/>
              <a:buFont typeface="Century Gothic"/>
              <a:buNone/>
              <a:defRPr b="1" i="0" sz="36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2398711" y="-495298"/>
            <a:ext cx="5638800" cy="7391399"/>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42900" lvl="3" marL="18288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6pPr>
            <a:lvl7pPr indent="-342900" lvl="6" marL="32004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7pPr>
            <a:lvl8pPr indent="-342900" lvl="7" marL="36576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8pPr>
            <a:lvl9pPr indent="-342900" lvl="8" marL="41148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9pPr>
          </a:lstStyle>
          <a:p/>
        </p:txBody>
      </p:sp>
      <p:sp>
        <p:nvSpPr>
          <p:cNvPr id="81" name="Google Shape;81;p1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2" name="Google Shape;82;p1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3" name="Google Shape;83;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5"/>
              </a:buClr>
              <a:buSzPts val="3600"/>
              <a:buFont typeface="Century Gothic"/>
              <a:buNone/>
              <a:defRPr b="1" i="0" sz="36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42900" lvl="3" marL="18288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6pPr>
            <a:lvl7pPr indent="-342900" lvl="6" marL="32004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7pPr>
            <a:lvl8pPr indent="-342900" lvl="7" marL="36576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8pPr>
            <a:lvl9pPr indent="-342900" lvl="8" marL="41148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9pPr>
          </a:lstStyle>
          <a:p/>
        </p:txBody>
      </p:sp>
      <p:sp>
        <p:nvSpPr>
          <p:cNvPr id="24" name="Google Shape;24;p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5" name="Google Shape;25;p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6" name="Google Shape;26;p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1522412" y="381000"/>
            <a:ext cx="9144002"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5"/>
              </a:buClr>
              <a:buSzPts val="3600"/>
              <a:buFont typeface="Century Gothic"/>
              <a:buNone/>
              <a:defRPr b="1" i="0" sz="36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30" name="Google Shape;30;p4"/>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31" name="Google Shape;31;p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2" name="Google Shape;32;p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Google Shape;33;p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5"/>
              </a:buClr>
              <a:buSzPts val="3600"/>
              <a:buFont typeface="Century Gothic"/>
              <a:buNone/>
              <a:defRPr b="1" i="0" sz="36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7" name="Google Shape;37;p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8" name="Google Shape;38;p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lstStyle>
            <a:lvl1pPr lvl="0" marR="0" rtl="0" algn="l">
              <a:lnSpc>
                <a:spcPct val="80000"/>
              </a:lnSpc>
              <a:spcBef>
                <a:spcPts val="0"/>
              </a:spcBef>
              <a:spcAft>
                <a:spcPts val="0"/>
              </a:spcAft>
              <a:buClr>
                <a:schemeClr val="accent5"/>
              </a:buClr>
              <a:buSzPts val="4800"/>
              <a:buFont typeface="Century Gothic"/>
              <a:buNone/>
              <a:defRPr b="0" i="0" sz="48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6"/>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0"/>
              </a:spcBef>
              <a:spcAft>
                <a:spcPts val="0"/>
              </a:spcAft>
              <a:buClr>
                <a:schemeClr val="accent1"/>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90000"/>
              </a:lnSpc>
              <a:spcBef>
                <a:spcPts val="12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600"/>
              </a:spcBef>
              <a:spcAft>
                <a:spcPts val="0"/>
              </a:spcAft>
              <a:buClr>
                <a:schemeClr val="accen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600"/>
              </a:spcBef>
              <a:spcAft>
                <a:spcPts val="0"/>
              </a:spcAft>
              <a:buClr>
                <a:schemeClr val="accent1"/>
              </a:buClr>
              <a:buSzPts val="1400"/>
              <a:buFont typeface="Arial"/>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600"/>
              </a:spcBef>
              <a:spcAft>
                <a:spcPts val="0"/>
              </a:spcAft>
              <a:buClr>
                <a:schemeClr val="accent1"/>
              </a:buClr>
              <a:buSzPts val="1400"/>
              <a:buFont typeface="Arial"/>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1400"/>
              <a:buFont typeface="Arial"/>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1400"/>
              <a:buFont typeface="Arial"/>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1400"/>
              <a:buFont typeface="Arial"/>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0"/>
              </a:spcAft>
              <a:buClr>
                <a:schemeClr val="accent1"/>
              </a:buClr>
              <a:buSzPts val="1400"/>
              <a:buFont typeface="Arial"/>
              <a:buNone/>
              <a:defRPr b="0" i="0" sz="1400" u="none" cap="none" strike="noStrike">
                <a:solidFill>
                  <a:schemeClr val="lt1"/>
                </a:solidFill>
                <a:latin typeface="Century Gothic"/>
                <a:ea typeface="Century Gothic"/>
                <a:cs typeface="Century Gothic"/>
                <a:sym typeface="Century Gothic"/>
              </a:defRPr>
            </a:lvl9pPr>
          </a:lstStyle>
          <a:p/>
        </p:txBody>
      </p:sp>
      <p:sp>
        <p:nvSpPr>
          <p:cNvPr id="42" name="Google Shape;42;p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3" name="Google Shape;43;p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4" name="Google Shape;44;p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1522412" y="381000"/>
            <a:ext cx="9144002"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5"/>
              </a:buClr>
              <a:buSzPts val="3600"/>
              <a:buFont typeface="Century Gothic"/>
              <a:buNone/>
              <a:defRPr b="1" i="0" sz="36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0"/>
              </a:spcBef>
              <a:spcAft>
                <a:spcPts val="0"/>
              </a:spcAft>
              <a:buClr>
                <a:schemeClr val="accent1"/>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90000"/>
              </a:lnSpc>
              <a:spcBef>
                <a:spcPts val="1200"/>
              </a:spcBef>
              <a:spcAft>
                <a:spcPts val="0"/>
              </a:spcAft>
              <a:buClr>
                <a:schemeClr val="accen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600"/>
              </a:spcBef>
              <a:spcAft>
                <a:spcPts val="0"/>
              </a:spcAft>
              <a:buClr>
                <a:schemeClr val="accen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48" name="Google Shape;48;p7"/>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49" name="Google Shape;49;p7"/>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lstStyle>
            <a:lvl1pPr indent="-228600" lvl="0" marL="457200" marR="0" rtl="0" algn="l">
              <a:lnSpc>
                <a:spcPct val="90000"/>
              </a:lnSpc>
              <a:spcBef>
                <a:spcPts val="0"/>
              </a:spcBef>
              <a:spcAft>
                <a:spcPts val="0"/>
              </a:spcAft>
              <a:buClr>
                <a:schemeClr val="accent1"/>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lnSpc>
                <a:spcPct val="90000"/>
              </a:lnSpc>
              <a:spcBef>
                <a:spcPts val="1200"/>
              </a:spcBef>
              <a:spcAft>
                <a:spcPts val="0"/>
              </a:spcAft>
              <a:buClr>
                <a:schemeClr val="accent1"/>
              </a:buClr>
              <a:buSzPts val="2000"/>
              <a:buFont typeface="Arial"/>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600"/>
              </a:spcBef>
              <a:spcAft>
                <a:spcPts val="0"/>
              </a:spcAft>
              <a:buClr>
                <a:schemeClr val="accent1"/>
              </a:buClr>
              <a:buSzPts val="1800"/>
              <a:buFont typeface="Arial"/>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0"/>
              </a:spcAft>
              <a:buClr>
                <a:schemeClr val="accent1"/>
              </a:buClr>
              <a:buSzPts val="1600"/>
              <a:buFont typeface="Arial"/>
              <a:buNone/>
              <a:defRPr b="1" i="0" sz="1600" u="none" cap="none" strike="noStrike">
                <a:solidFill>
                  <a:schemeClr val="lt1"/>
                </a:solidFill>
                <a:latin typeface="Century Gothic"/>
                <a:ea typeface="Century Gothic"/>
                <a:cs typeface="Century Gothic"/>
                <a:sym typeface="Century Gothic"/>
              </a:defRPr>
            </a:lvl9pPr>
          </a:lstStyle>
          <a:p/>
        </p:txBody>
      </p:sp>
      <p:sp>
        <p:nvSpPr>
          <p:cNvPr id="50" name="Google Shape;50;p7"/>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51" name="Google Shape;51;p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2" name="Google Shape;52;p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3" name="Google Shape;53;p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6" name="Google Shape;56;p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7" name="Google Shape;57;p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4951414" y="685800"/>
            <a:ext cx="6400800" cy="5334000"/>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61" name="Google Shape;61;p9"/>
          <p:cNvSpPr txBox="1"/>
          <p:nvPr>
            <p:ph idx="2" type="body"/>
          </p:nvPr>
        </p:nvSpPr>
        <p:spPr>
          <a:xfrm>
            <a:off x="1065213" y="4648200"/>
            <a:ext cx="3581399" cy="13716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1200"/>
              </a:spcBef>
              <a:spcAft>
                <a:spcPts val="0"/>
              </a:spcAft>
              <a:buClr>
                <a:schemeClr val="accent1"/>
              </a:buClr>
              <a:buSzPts val="1200"/>
              <a:buFont typeface="Arial"/>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600"/>
              </a:spcBef>
              <a:spcAft>
                <a:spcPts val="0"/>
              </a:spcAft>
              <a:buClr>
                <a:schemeClr val="accent1"/>
              </a:buClr>
              <a:buSzPts val="1000"/>
              <a:buFont typeface="Arial"/>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9pPr>
          </a:lstStyle>
          <a:p/>
        </p:txBody>
      </p:sp>
      <p:sp>
        <p:nvSpPr>
          <p:cNvPr id="62" name="Google Shape;62;p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Google Shape;63;p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4" name="Google Shape;64;p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descr="An empty placeholder to add an image. Click on the placeholder and select the image that you wish to add" id="67" name="Google Shape;67;p10"/>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1200"/>
              </a:spcBef>
              <a:spcAft>
                <a:spcPts val="0"/>
              </a:spcAft>
              <a:buClr>
                <a:schemeClr val="accen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600"/>
              </a:spcBef>
              <a:spcAft>
                <a:spcPts val="0"/>
              </a:spcAft>
              <a:buClr>
                <a:schemeClr val="accen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0"/>
              </a:spcAft>
              <a:buClr>
                <a:schemeClr val="accen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68" name="Google Shape;68;p10"/>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200"/>
              </a:spcBef>
              <a:spcAft>
                <a:spcPts val="0"/>
              </a:spcAft>
              <a:buClr>
                <a:schemeClr val="accent1"/>
              </a:buClr>
              <a:buSzPts val="1800"/>
              <a:buFont typeface="Arial"/>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lnSpc>
                <a:spcPct val="90000"/>
              </a:lnSpc>
              <a:spcBef>
                <a:spcPts val="1200"/>
              </a:spcBef>
              <a:spcAft>
                <a:spcPts val="0"/>
              </a:spcAft>
              <a:buClr>
                <a:schemeClr val="accent1"/>
              </a:buClr>
              <a:buSzPts val="1200"/>
              <a:buFont typeface="Arial"/>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lnSpc>
                <a:spcPct val="90000"/>
              </a:lnSpc>
              <a:spcBef>
                <a:spcPts val="600"/>
              </a:spcBef>
              <a:spcAft>
                <a:spcPts val="0"/>
              </a:spcAft>
              <a:buClr>
                <a:schemeClr val="accent1"/>
              </a:buClr>
              <a:buSzPts val="1000"/>
              <a:buFont typeface="Arial"/>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lnSpc>
                <a:spcPct val="90000"/>
              </a:lnSpc>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lnSpc>
                <a:spcPct val="90000"/>
              </a:lnSpc>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600"/>
              </a:spcBef>
              <a:spcAft>
                <a:spcPts val="0"/>
              </a:spcAft>
              <a:buClr>
                <a:schemeClr val="accent1"/>
              </a:buClr>
              <a:buSzPts val="900"/>
              <a:buFont typeface="Arial"/>
              <a:buNone/>
              <a:defRPr b="0" i="0" sz="900" u="none" cap="none" strike="noStrike">
                <a:solidFill>
                  <a:schemeClr val="lt1"/>
                </a:solidFill>
                <a:latin typeface="Century Gothic"/>
                <a:ea typeface="Century Gothic"/>
                <a:cs typeface="Century Gothic"/>
                <a:sym typeface="Century Gothic"/>
              </a:defRPr>
            </a:lvl9pPr>
          </a:lstStyle>
          <a:p/>
        </p:txBody>
      </p:sp>
      <p:sp>
        <p:nvSpPr>
          <p:cNvPr id="69" name="Google Shape;69;p1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1" name="Google Shape;71;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accent5"/>
              </a:buClr>
              <a:buSzPts val="3600"/>
              <a:buFont typeface="Century Gothic"/>
              <a:buNone/>
              <a:defRPr b="1" i="0" sz="3600" u="none" cap="none" strike="noStrike">
                <a:solidFill>
                  <a:schemeClr val="accent5"/>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42900" lvl="3" marL="18288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6pPr>
            <a:lvl7pPr indent="-342900" lvl="6" marL="32004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7pPr>
            <a:lvl8pPr indent="-342900" lvl="7" marL="36576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8pPr>
            <a:lvl9pPr indent="-342900" lvl="8" marL="4114800" marR="0" rtl="0" algn="l">
              <a:spcBef>
                <a:spcPts val="600"/>
              </a:spcBef>
              <a:spcAft>
                <a:spcPts val="0"/>
              </a:spcAft>
              <a:buClr>
                <a:schemeClr val="accent1"/>
              </a:buClr>
              <a:buSzPts val="1800"/>
              <a:buFont typeface="Arial"/>
              <a:buChar char="•"/>
              <a:defRPr b="0" i="0" sz="1800" u="none" cap="none" strike="noStrike">
                <a:solidFill>
                  <a:schemeClr val="lt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0812" y="1143000"/>
            <a:ext cx="11811000" cy="4419600"/>
          </a:xfrm>
          <a:prstGeom prst="rect">
            <a:avLst/>
          </a:prstGeom>
          <a:noFill/>
          <a:ln>
            <a:noFill/>
          </a:ln>
        </p:spPr>
        <p:txBody>
          <a:bodyPr anchorCtr="0" anchor="b" bIns="45700" lIns="91425" spcFirstLastPara="1" rIns="91425" wrap="square" tIns="45700">
            <a:noAutofit/>
          </a:bodyPr>
          <a:lstStyle/>
          <a:p>
            <a:pPr indent="0" lvl="0" marL="0" marR="0" rtl="0" algn="l">
              <a:lnSpc>
                <a:spcPct val="80000"/>
              </a:lnSpc>
              <a:spcBef>
                <a:spcPts val="0"/>
              </a:spcBef>
              <a:spcAft>
                <a:spcPts val="0"/>
              </a:spcAft>
              <a:buClr>
                <a:schemeClr val="lt1"/>
              </a:buClr>
              <a:buSzPts val="4800"/>
              <a:buFont typeface="Century Gothic"/>
              <a:buNone/>
            </a:pPr>
            <a:r>
              <a:rPr b="1" i="0" lang="en-US" sz="4800" u="none" cap="none" strike="noStrike">
                <a:solidFill>
                  <a:schemeClr val="lt1"/>
                </a:solidFill>
                <a:latin typeface="Century Gothic"/>
                <a:ea typeface="Century Gothic"/>
                <a:cs typeface="Century Gothic"/>
                <a:sym typeface="Century Gothic"/>
              </a:rPr>
              <a:t>   </a:t>
            </a:r>
            <a:r>
              <a:rPr b="1" i="0" lang="en-US" sz="5600" u="none" cap="none" strike="noStrike">
                <a:solidFill>
                  <a:srgbClr val="FFFF00"/>
                </a:solidFill>
                <a:latin typeface="Century Gothic"/>
                <a:ea typeface="Century Gothic"/>
                <a:cs typeface="Century Gothic"/>
                <a:sym typeface="Century Gothic"/>
              </a:rPr>
              <a:t>Security of Traffic Signal System</a:t>
            </a:r>
            <a:br>
              <a:rPr b="1" i="0" lang="en-US" sz="4800" u="none" cap="none" strike="noStrike">
                <a:solidFill>
                  <a:schemeClr val="lt1"/>
                </a:solidFill>
                <a:latin typeface="Century Gothic"/>
                <a:ea typeface="Century Gothic"/>
                <a:cs typeface="Century Gothic"/>
                <a:sym typeface="Century Gothic"/>
              </a:rPr>
            </a:br>
            <a:br>
              <a:rPr b="1" i="0" lang="en-US" sz="3200" u="none" cap="none" strike="noStrike">
                <a:solidFill>
                  <a:schemeClr val="lt1"/>
                </a:solidFill>
                <a:latin typeface="Century Gothic"/>
                <a:ea typeface="Century Gothic"/>
                <a:cs typeface="Century Gothic"/>
                <a:sym typeface="Century Gothic"/>
              </a:rPr>
            </a:br>
            <a:br>
              <a:rPr b="1" i="0" lang="en-US" sz="3200" u="none" cap="none" strike="noStrike">
                <a:solidFill>
                  <a:schemeClr val="lt1"/>
                </a:solidFill>
                <a:latin typeface="Century Gothic"/>
                <a:ea typeface="Century Gothic"/>
                <a:cs typeface="Century Gothic"/>
                <a:sym typeface="Century Gothic"/>
              </a:rPr>
            </a:br>
            <a:br>
              <a:rPr b="1" i="0" lang="en-US" sz="3200" u="none" cap="none" strike="noStrike">
                <a:solidFill>
                  <a:schemeClr val="lt1"/>
                </a:solidFill>
                <a:latin typeface="Century Gothic"/>
                <a:ea typeface="Century Gothic"/>
                <a:cs typeface="Century Gothic"/>
                <a:sym typeface="Century Gothic"/>
              </a:rPr>
            </a:br>
            <a:br>
              <a:rPr b="1" i="0" lang="en-US" sz="3200" u="none" cap="none" strike="noStrike">
                <a:solidFill>
                  <a:schemeClr val="lt1"/>
                </a:solidFill>
                <a:latin typeface="Century Gothic"/>
                <a:ea typeface="Century Gothic"/>
                <a:cs typeface="Century Gothic"/>
                <a:sym typeface="Century Gothic"/>
              </a:rPr>
            </a:br>
            <a:endParaRPr b="1" i="0" sz="32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1370987" y="762000"/>
            <a:ext cx="8762999" cy="838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600"/>
              <a:buFont typeface="Century Gothic"/>
              <a:buNone/>
            </a:pPr>
            <a:r>
              <a:rPr b="1" i="0" lang="en-US" sz="3600" u="none" cap="none" strike="noStrike">
                <a:solidFill>
                  <a:schemeClr val="accent5"/>
                </a:solidFill>
                <a:latin typeface="Century Gothic"/>
                <a:ea typeface="Century Gothic"/>
                <a:cs typeface="Century Gothic"/>
                <a:sym typeface="Century Gothic"/>
              </a:rPr>
              <a:t>                   </a:t>
            </a:r>
            <a:r>
              <a:rPr b="1" i="0" lang="en-US" sz="3600" u="sng" cap="none" strike="noStrike">
                <a:solidFill>
                  <a:srgbClr val="FFFF00"/>
                </a:solidFill>
                <a:latin typeface="Century Gothic"/>
                <a:ea typeface="Century Gothic"/>
                <a:cs typeface="Century Gothic"/>
                <a:sym typeface="Century Gothic"/>
              </a:rPr>
              <a:t>Wireless Security</a:t>
            </a:r>
            <a:endParaRPr b="1" i="0" sz="3600" u="sng" cap="none" strike="noStrike">
              <a:solidFill>
                <a:srgbClr val="FFFF00"/>
              </a:solidFill>
              <a:latin typeface="Century Gothic"/>
              <a:ea typeface="Century Gothic"/>
              <a:cs typeface="Century Gothic"/>
              <a:sym typeface="Century Gothic"/>
            </a:endParaRPr>
          </a:p>
        </p:txBody>
      </p:sp>
      <p:sp>
        <p:nvSpPr>
          <p:cNvPr id="143" name="Google Shape;143;p22"/>
          <p:cNvSpPr txBox="1"/>
          <p:nvPr/>
        </p:nvSpPr>
        <p:spPr>
          <a:xfrm>
            <a:off x="912812" y="1828800"/>
            <a:ext cx="105918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Clr>
                <a:schemeClr val="accent1"/>
              </a:buClr>
              <a:buSzPts val="2125"/>
              <a:buFont typeface="Arial"/>
              <a:buNone/>
            </a:pPr>
            <a:r>
              <a:rPr b="0" i="0" lang="en-US" sz="2125" u="none" cap="none" strike="noStrike">
                <a:solidFill>
                  <a:schemeClr val="lt1"/>
                </a:solidFill>
                <a:latin typeface="Century Gothic"/>
                <a:ea typeface="Century Gothic"/>
                <a:cs typeface="Century Gothic"/>
                <a:sym typeface="Century Gothic"/>
              </a:rPr>
              <a:t>The 5.8 GHz radios used in the deployment are more vulnerable  to  attack  than  the  900  MHz  radios.   SSID broadcasting should be disabled on this network. While this does little to deter a determined adversary, it prevents casual observers and curious teenagers from noticing that the networks exist.  </a:t>
            </a:r>
            <a:endParaRPr b="0" i="0" sz="2125" u="none" cap="none" strike="noStrike">
              <a:solidFill>
                <a:schemeClr val="lt1"/>
              </a:solidFill>
              <a:latin typeface="Century Gothic"/>
              <a:ea typeface="Century Gothic"/>
              <a:cs typeface="Century Gothic"/>
              <a:sym typeface="Century Gothic"/>
            </a:endParaRPr>
          </a:p>
          <a:p>
            <a:pPr indent="0" lvl="0" marL="0" marR="0" rtl="0" algn="l">
              <a:lnSpc>
                <a:spcPct val="70000"/>
              </a:lnSpc>
              <a:spcBef>
                <a:spcPts val="1800"/>
              </a:spcBef>
              <a:spcAft>
                <a:spcPts val="0"/>
              </a:spcAft>
              <a:buClr>
                <a:schemeClr val="accent1"/>
              </a:buClr>
              <a:buSzPts val="2125"/>
              <a:buFont typeface="Arial"/>
              <a:buNone/>
            </a:pPr>
            <a:r>
              <a:rPr b="0" i="0" lang="en-US" sz="2125" u="none" cap="none" strike="noStrike">
                <a:solidFill>
                  <a:schemeClr val="lt1"/>
                </a:solidFill>
                <a:latin typeface="Century Gothic"/>
                <a:ea typeface="Century Gothic"/>
                <a:cs typeface="Century Gothic"/>
                <a:sym typeface="Century Gothic"/>
              </a:rPr>
              <a:t>The 5.8 GHz radios support WPA2 encryption and it should be enabled in the field. The radios we examined only allow for encryption types of WEP or WPA to be enabled.  Ideally, radios in the field should support WPA2 encryption, but enabling WPA is better than no encryption at all.</a:t>
            </a:r>
            <a:endParaRPr/>
          </a:p>
          <a:p>
            <a:pPr indent="0" lvl="0" marL="0" marR="0" rtl="0" algn="l">
              <a:lnSpc>
                <a:spcPct val="70000"/>
              </a:lnSpc>
              <a:spcBef>
                <a:spcPts val="1800"/>
              </a:spcBef>
              <a:spcAft>
                <a:spcPts val="0"/>
              </a:spcAft>
              <a:buClr>
                <a:schemeClr val="accent1"/>
              </a:buClr>
              <a:buSzPts val="2125"/>
              <a:buFont typeface="Arial"/>
              <a:buNone/>
            </a:pPr>
            <a:r>
              <a:rPr b="0" i="0" lang="en-US" sz="2125" u="none" cap="none" strike="noStrike">
                <a:solidFill>
                  <a:schemeClr val="lt1"/>
                </a:solidFill>
                <a:latin typeface="Century Gothic"/>
                <a:ea typeface="Century Gothic"/>
                <a:cs typeface="Century Gothic"/>
                <a:sym typeface="Century Gothic"/>
              </a:rPr>
              <a:t> Enabling encryption on either type of radio requires establishing a set of encryption keys. These keys should be unique across each master and slave radio pair, but even a single key used across the entire network would provide more security than the current setup.</a:t>
            </a:r>
            <a:endParaRPr/>
          </a:p>
          <a:p>
            <a:pPr indent="0" lvl="0" marL="0" marR="0" rtl="0" algn="l">
              <a:lnSpc>
                <a:spcPct val="70000"/>
              </a:lnSpc>
              <a:spcBef>
                <a:spcPts val="1800"/>
              </a:spcBef>
              <a:spcAft>
                <a:spcPts val="0"/>
              </a:spcAft>
              <a:buClr>
                <a:schemeClr val="accent1"/>
              </a:buClr>
              <a:buSzPts val="2125"/>
              <a:buFont typeface="Arial"/>
              <a:buNone/>
            </a:pPr>
            <a:r>
              <a:t/>
            </a:r>
            <a:endParaRPr b="0" i="0" sz="2125" u="none" cap="none" strike="noStrike">
              <a:solidFill>
                <a:schemeClr val="lt1"/>
              </a:solidFill>
              <a:latin typeface="Century Gothic"/>
              <a:ea typeface="Century Gothic"/>
              <a:cs typeface="Century Gothic"/>
              <a:sym typeface="Century Gothic"/>
            </a:endParaRPr>
          </a:p>
          <a:p>
            <a:pPr indent="0" lvl="0" marL="0" marR="0" rtl="0" algn="l">
              <a:lnSpc>
                <a:spcPct val="70000"/>
              </a:lnSpc>
              <a:spcBef>
                <a:spcPts val="1800"/>
              </a:spcBef>
              <a:spcAft>
                <a:spcPts val="0"/>
              </a:spcAft>
              <a:buClr>
                <a:schemeClr val="accent1"/>
              </a:buClr>
              <a:buSzPts val="1250"/>
              <a:buFont typeface="Arial"/>
              <a:buNone/>
            </a:pPr>
            <a:r>
              <a:rPr b="0" i="0" lang="en-US" sz="1250" u="none" cap="none" strike="noStrike">
                <a:solidFill>
                  <a:schemeClr val="lt1"/>
                </a:solidFill>
                <a:latin typeface="Century Gothic"/>
                <a:ea typeface="Century Gothic"/>
                <a:cs typeface="Century Gothic"/>
                <a:sym typeface="Century Gothic"/>
              </a:rPr>
              <a:t> </a:t>
            </a:r>
            <a:endParaRPr b="0" i="0" sz="125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799012" y="762000"/>
            <a:ext cx="9144001" cy="990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00"/>
              </a:buClr>
              <a:buSzPts val="4000"/>
              <a:buFont typeface="Century Gothic"/>
              <a:buNone/>
            </a:pPr>
            <a:r>
              <a:rPr b="1" i="0" lang="en-US" sz="4000" u="sng" cap="none" strike="noStrike">
                <a:solidFill>
                  <a:srgbClr val="FFFF00"/>
                </a:solidFill>
                <a:latin typeface="Century Gothic"/>
                <a:ea typeface="Century Gothic"/>
                <a:cs typeface="Century Gothic"/>
                <a:sym typeface="Century Gothic"/>
              </a:rPr>
              <a:t>Firewall</a:t>
            </a:r>
            <a:endParaRPr b="1" i="0" sz="4000" u="sng" cap="none" strike="noStrike">
              <a:solidFill>
                <a:srgbClr val="FFFF00"/>
              </a:solidFill>
              <a:latin typeface="Century Gothic"/>
              <a:ea typeface="Century Gothic"/>
              <a:cs typeface="Century Gothic"/>
              <a:sym typeface="Century Gothic"/>
            </a:endParaRPr>
          </a:p>
        </p:txBody>
      </p:sp>
      <p:sp>
        <p:nvSpPr>
          <p:cNvPr id="149" name="Google Shape;149;p23"/>
          <p:cNvSpPr/>
          <p:nvPr/>
        </p:nvSpPr>
        <p:spPr>
          <a:xfrm>
            <a:off x="989012" y="2133600"/>
            <a:ext cx="10210800" cy="2140971"/>
          </a:xfrm>
          <a:prstGeom prst="rect">
            <a:avLst/>
          </a:prstGeom>
          <a:noFill/>
          <a:ln>
            <a:noFill/>
          </a:ln>
        </p:spPr>
        <p:txBody>
          <a:bodyPr anchorCtr="0" anchor="t" bIns="45700" lIns="91425" spcFirstLastPara="1" rIns="91425" wrap="square" tIns="45700">
            <a:noAutofit/>
          </a:bodyPr>
          <a:lstStyle/>
          <a:p>
            <a:pPr indent="0" lvl="0" marL="5715" marR="66675" rtl="0" algn="just">
              <a:lnSpc>
                <a:spcPct val="103000"/>
              </a:lnSpc>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If an attacker does manage to gain access to the network (wirelessly or physically), there are many vulnerabilities left open. To mitigate these attacks, we recommend re- configuring the radios and switch to put restrictions on network traffic whenever possible. Only necessary communications should be allowed through. Unused ports should be blocked entirely,  preventing attacks such as accessing the debugger functionality on the controller.</a:t>
            </a:r>
            <a:endParaRPr/>
          </a:p>
          <a:p>
            <a:pPr indent="0" lvl="0" marL="5715" marR="66675" rtl="0" algn="just">
              <a:lnSpc>
                <a:spcPct val="103000"/>
              </a:lnSpc>
              <a:spcBef>
                <a:spcPts val="36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656012" y="1447800"/>
            <a:ext cx="5334000" cy="3733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5400"/>
              <a:buFont typeface="Century Gothic"/>
              <a:buNone/>
            </a:pPr>
            <a:r>
              <a:rPr b="1" i="0" lang="en-US" sz="5400" u="none" cap="none" strike="noStrike">
                <a:solidFill>
                  <a:schemeClr val="accent5"/>
                </a:solidFill>
                <a:latin typeface="Century Gothic"/>
                <a:ea typeface="Century Gothic"/>
                <a:cs typeface="Century Gothic"/>
                <a:sym typeface="Century Gothic"/>
              </a:rPr>
              <a:t>     </a:t>
            </a:r>
            <a:r>
              <a:rPr b="1" i="1" lang="en-US" sz="8820" u="none" cap="none" strike="noStrike">
                <a:solidFill>
                  <a:srgbClr val="FFFF00"/>
                </a:solidFill>
                <a:latin typeface="Century Gothic"/>
                <a:ea typeface="Century Gothic"/>
                <a:cs typeface="Century Gothic"/>
                <a:sym typeface="Century Gothic"/>
              </a:rPr>
              <a:t>Thanks</a:t>
            </a:r>
            <a:r>
              <a:rPr b="1" i="1" lang="en-US" sz="7200" u="none" cap="none" strike="noStrike">
                <a:solidFill>
                  <a:srgbClr val="FFFF00"/>
                </a:solidFill>
                <a:latin typeface="Century Gothic"/>
                <a:ea typeface="Century Gothic"/>
                <a:cs typeface="Century Gothic"/>
                <a:sym typeface="Century Gothic"/>
              </a:rPr>
              <a:t>…</a:t>
            </a:r>
            <a:br>
              <a:rPr b="1" i="0" lang="en-US" sz="3240" u="none" cap="none" strike="noStrike">
                <a:solidFill>
                  <a:schemeClr val="accent5"/>
                </a:solidFill>
                <a:latin typeface="Century Gothic"/>
                <a:ea typeface="Century Gothic"/>
                <a:cs typeface="Century Gothic"/>
                <a:sym typeface="Century Gothic"/>
              </a:rPr>
            </a:br>
            <a:br>
              <a:rPr b="1" i="0" lang="en-US" sz="3240" u="none" cap="none" strike="noStrike">
                <a:solidFill>
                  <a:schemeClr val="accent5"/>
                </a:solidFill>
                <a:latin typeface="Century Gothic"/>
                <a:ea typeface="Century Gothic"/>
                <a:cs typeface="Century Gothic"/>
                <a:sym typeface="Century Gothic"/>
              </a:rPr>
            </a:br>
            <a:r>
              <a:rPr b="1" i="0" lang="en-US" sz="4320" u="none" cap="none" strike="noStrike">
                <a:solidFill>
                  <a:srgbClr val="FFFF00"/>
                </a:solidFill>
                <a:latin typeface="Century Gothic"/>
                <a:ea typeface="Century Gothic"/>
                <a:cs typeface="Century Gothic"/>
                <a:sym typeface="Century Gothic"/>
              </a:rPr>
              <a:t>                  </a:t>
            </a:r>
            <a:br>
              <a:rPr b="1" i="0" lang="en-US" sz="4320" u="none" cap="none" strike="noStrike">
                <a:solidFill>
                  <a:srgbClr val="FFFF00"/>
                </a:solidFill>
                <a:latin typeface="Century Gothic"/>
                <a:ea typeface="Century Gothic"/>
                <a:cs typeface="Century Gothic"/>
                <a:sym typeface="Century Gothic"/>
              </a:rPr>
            </a:br>
            <a:endParaRPr b="1" i="0" sz="3240" u="none" cap="none" strike="noStrike">
              <a:solidFill>
                <a:srgbClr val="FFFF00"/>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836612" y="685800"/>
            <a:ext cx="9906000" cy="5486400"/>
          </a:xfrm>
          <a:prstGeom prst="rect">
            <a:avLst/>
          </a:prstGeom>
          <a:noFill/>
          <a:ln>
            <a:noFill/>
          </a:ln>
        </p:spPr>
        <p:txBody>
          <a:bodyPr anchorCtr="0" anchor="t" bIns="45700" lIns="91425" spcFirstLastPara="1" rIns="91425" wrap="square" tIns="45700">
            <a:noAutofit/>
          </a:bodyPr>
          <a:lstStyle/>
          <a:p>
            <a:pPr indent="0" lvl="0" marL="0" marR="0" rtl="0" algn="ctr">
              <a:lnSpc>
                <a:spcPct val="70000"/>
              </a:lnSpc>
              <a:spcBef>
                <a:spcPts val="0"/>
              </a:spcBef>
              <a:spcAft>
                <a:spcPts val="0"/>
              </a:spcAft>
              <a:buClr>
                <a:schemeClr val="accent1"/>
              </a:buClr>
              <a:buSzPts val="4420"/>
              <a:buFont typeface="Arial"/>
              <a:buNone/>
            </a:pPr>
            <a:r>
              <a:rPr b="0" i="0" lang="en-US" sz="4420" u="none" cap="none" strike="noStrike">
                <a:solidFill>
                  <a:srgbClr val="FFFF00"/>
                </a:solidFill>
                <a:latin typeface="Arial"/>
                <a:ea typeface="Arial"/>
                <a:cs typeface="Arial"/>
                <a:sym typeface="Arial"/>
              </a:rPr>
              <a:t>   </a:t>
            </a:r>
            <a:r>
              <a:rPr b="0" i="0" lang="en-US" sz="4420" u="sng" cap="none" strike="noStrike">
                <a:solidFill>
                  <a:srgbClr val="FFFF00"/>
                </a:solidFill>
                <a:latin typeface="Arial"/>
                <a:ea typeface="Arial"/>
                <a:cs typeface="Arial"/>
                <a:sym typeface="Arial"/>
              </a:rPr>
              <a:t>Present By</a:t>
            </a:r>
            <a:endParaRPr/>
          </a:p>
          <a:p>
            <a:pPr indent="0" lvl="0" marL="0" marR="0" rtl="0" algn="ctr">
              <a:lnSpc>
                <a:spcPct val="70000"/>
              </a:lnSpc>
              <a:spcBef>
                <a:spcPts val="1800"/>
              </a:spcBef>
              <a:spcAft>
                <a:spcPts val="0"/>
              </a:spcAft>
              <a:buClr>
                <a:schemeClr val="accent1"/>
              </a:buClr>
              <a:buSzPts val="3060"/>
              <a:buFont typeface="Arial"/>
              <a:buNone/>
            </a:pPr>
            <a:r>
              <a:t/>
            </a:r>
            <a:endParaRPr b="0" i="0" sz="3060" u="none" cap="none" strike="noStrike">
              <a:solidFill>
                <a:srgbClr val="FFFF00"/>
              </a:solidFill>
              <a:latin typeface="Arial"/>
              <a:ea typeface="Arial"/>
              <a:cs typeface="Arial"/>
              <a:sym typeface="Arial"/>
            </a:endParaRPr>
          </a:p>
          <a:p>
            <a:pPr indent="0" lvl="0" marL="0" marR="0" rtl="0" algn="l">
              <a:lnSpc>
                <a:spcPct val="70000"/>
              </a:lnSpc>
              <a:spcBef>
                <a:spcPts val="1800"/>
              </a:spcBef>
              <a:spcAft>
                <a:spcPts val="0"/>
              </a:spcAft>
              <a:buClr>
                <a:schemeClr val="accent1"/>
              </a:buClr>
              <a:buSzPts val="3060"/>
              <a:buFont typeface="Arial"/>
              <a:buNone/>
            </a:pPr>
            <a:r>
              <a:rPr b="0" i="0" lang="en-US" sz="3060" u="none" cap="none" strike="noStrike">
                <a:solidFill>
                  <a:srgbClr val="FFFF00"/>
                </a:solidFill>
                <a:latin typeface="Arial"/>
                <a:ea typeface="Arial"/>
                <a:cs typeface="Arial"/>
                <a:sym typeface="Arial"/>
              </a:rPr>
              <a:t>                  Rabbi Md Rasel                    ID:15-29419-1</a:t>
            </a:r>
            <a:endParaRPr/>
          </a:p>
          <a:p>
            <a:pPr indent="0" lvl="0" marL="0" marR="0" rtl="0" algn="l">
              <a:lnSpc>
                <a:spcPct val="70000"/>
              </a:lnSpc>
              <a:spcBef>
                <a:spcPts val="1800"/>
              </a:spcBef>
              <a:spcAft>
                <a:spcPts val="0"/>
              </a:spcAft>
              <a:buClr>
                <a:schemeClr val="accent1"/>
              </a:buClr>
              <a:buSzPts val="3060"/>
              <a:buFont typeface="Arial"/>
              <a:buNone/>
            </a:pPr>
            <a:r>
              <a:rPr b="0" i="0" lang="en-US" sz="3060" u="none" cap="none" strike="noStrike">
                <a:solidFill>
                  <a:srgbClr val="FFFF00"/>
                </a:solidFill>
                <a:latin typeface="Arial"/>
                <a:ea typeface="Arial"/>
                <a:cs typeface="Arial"/>
                <a:sym typeface="Arial"/>
              </a:rPr>
              <a:t>                  Khondoker Md. Hasan          ID:15-29388-1</a:t>
            </a:r>
            <a:endParaRPr/>
          </a:p>
          <a:p>
            <a:pPr indent="0" lvl="0" marL="0" marR="0" rtl="0" algn="l">
              <a:lnSpc>
                <a:spcPct val="70000"/>
              </a:lnSpc>
              <a:spcBef>
                <a:spcPts val="1800"/>
              </a:spcBef>
              <a:spcAft>
                <a:spcPts val="0"/>
              </a:spcAft>
              <a:buClr>
                <a:schemeClr val="accent1"/>
              </a:buClr>
              <a:buSzPts val="3060"/>
              <a:buFont typeface="Arial"/>
              <a:buNone/>
            </a:pPr>
            <a:r>
              <a:rPr b="0" i="0" lang="en-US" sz="3060" u="none" cap="none" strike="noStrike">
                <a:solidFill>
                  <a:srgbClr val="FFFF00"/>
                </a:solidFill>
                <a:latin typeface="Arial"/>
                <a:ea typeface="Arial"/>
                <a:cs typeface="Arial"/>
                <a:sym typeface="Arial"/>
              </a:rPr>
              <a:t>                  </a:t>
            </a:r>
            <a:endParaRPr b="0" i="0" sz="3060" u="none" cap="none" strike="noStrike">
              <a:solidFill>
                <a:srgbClr val="FFFF00"/>
              </a:solidFill>
              <a:latin typeface="Arial"/>
              <a:ea typeface="Arial"/>
              <a:cs typeface="Arial"/>
              <a:sym typeface="Arial"/>
            </a:endParaRPr>
          </a:p>
          <a:p>
            <a:pPr indent="0" lvl="0" marL="0" marR="0" rtl="0" algn="l">
              <a:lnSpc>
                <a:spcPct val="70000"/>
              </a:lnSpc>
              <a:spcBef>
                <a:spcPts val="1800"/>
              </a:spcBef>
              <a:spcAft>
                <a:spcPts val="0"/>
              </a:spcAft>
              <a:buClr>
                <a:schemeClr val="accent1"/>
              </a:buClr>
              <a:buSzPts val="3060"/>
              <a:buFont typeface="Arial"/>
              <a:buNone/>
            </a:pPr>
            <a:r>
              <a:t/>
            </a:r>
            <a:endParaRPr b="0" i="0" sz="3060" u="none" cap="none" strike="noStrike">
              <a:solidFill>
                <a:srgbClr val="FFFF00"/>
              </a:solidFill>
              <a:latin typeface="Arial"/>
              <a:ea typeface="Arial"/>
              <a:cs typeface="Arial"/>
              <a:sym typeface="Arial"/>
            </a:endParaRPr>
          </a:p>
          <a:p>
            <a:pPr indent="0" lvl="0" marL="0" marR="0" rtl="0" algn="l">
              <a:lnSpc>
                <a:spcPct val="70000"/>
              </a:lnSpc>
              <a:spcBef>
                <a:spcPts val="1800"/>
              </a:spcBef>
              <a:spcAft>
                <a:spcPts val="0"/>
              </a:spcAft>
              <a:buClr>
                <a:schemeClr val="accent1"/>
              </a:buClr>
              <a:buSzPts val="3060"/>
              <a:buFont typeface="Arial"/>
              <a:buNone/>
            </a:pPr>
            <a:r>
              <a:rPr b="0" i="0" lang="en-US" sz="3060" u="none" cap="none" strike="noStrike">
                <a:solidFill>
                  <a:srgbClr val="FFFF00"/>
                </a:solidFill>
                <a:latin typeface="Arial"/>
                <a:ea typeface="Arial"/>
                <a:cs typeface="Arial"/>
                <a:sym typeface="Arial"/>
              </a:rPr>
              <a:t>                  </a:t>
            </a:r>
            <a:r>
              <a:rPr b="0" i="0" lang="en-US" sz="3060" u="sng" cap="none" strike="noStrike">
                <a:solidFill>
                  <a:srgbClr val="FFFF00"/>
                </a:solidFill>
                <a:latin typeface="Arial"/>
                <a:ea typeface="Arial"/>
                <a:cs typeface="Arial"/>
                <a:sym typeface="Arial"/>
              </a:rPr>
              <a:t>Course Instructor</a:t>
            </a:r>
            <a:r>
              <a:rPr b="0" i="0" lang="en-US" sz="3060" u="none" cap="none" strike="noStrike">
                <a:solidFill>
                  <a:srgbClr val="FFFF00"/>
                </a:solidFill>
                <a:latin typeface="Arial"/>
                <a:ea typeface="Arial"/>
                <a:cs typeface="Arial"/>
                <a:sym typeface="Arial"/>
              </a:rPr>
              <a:t>:  </a:t>
            </a:r>
            <a:endParaRPr/>
          </a:p>
          <a:p>
            <a:pPr indent="0" lvl="0" marL="0" marR="0" rtl="0" algn="l">
              <a:lnSpc>
                <a:spcPct val="70000"/>
              </a:lnSpc>
              <a:spcBef>
                <a:spcPts val="1800"/>
              </a:spcBef>
              <a:spcAft>
                <a:spcPts val="0"/>
              </a:spcAft>
              <a:buClr>
                <a:schemeClr val="accent1"/>
              </a:buClr>
              <a:buSzPts val="3060"/>
              <a:buFont typeface="Arial"/>
              <a:buNone/>
            </a:pPr>
            <a:r>
              <a:rPr b="0" i="0" lang="en-US" sz="3060" u="none" cap="none" strike="noStrike">
                <a:solidFill>
                  <a:srgbClr val="FFFF00"/>
                </a:solidFill>
                <a:latin typeface="Arial"/>
                <a:ea typeface="Arial"/>
                <a:cs typeface="Arial"/>
                <a:sym typeface="Arial"/>
              </a:rPr>
              <a:t>                                              </a:t>
            </a:r>
            <a:r>
              <a:rPr b="0" i="0" lang="en-US" sz="3315" u="none" cap="none" strike="noStrike">
                <a:solidFill>
                  <a:srgbClr val="FFFF00"/>
                </a:solidFill>
                <a:latin typeface="Arial"/>
                <a:ea typeface="Arial"/>
                <a:cs typeface="Arial"/>
                <a:sym typeface="Arial"/>
              </a:rPr>
              <a:t>MD. MASUDUZZAMAN</a:t>
            </a:r>
            <a:endParaRPr b="0" i="0" sz="3060" u="none" cap="none" strike="noStrike">
              <a:solidFill>
                <a:srgbClr val="FFFF00"/>
              </a:solidFill>
              <a:latin typeface="Arial"/>
              <a:ea typeface="Arial"/>
              <a:cs typeface="Arial"/>
              <a:sym typeface="Arial"/>
            </a:endParaRPr>
          </a:p>
          <a:p>
            <a:pPr indent="0" lvl="0" marL="0" marR="0" rtl="0" algn="l">
              <a:lnSpc>
                <a:spcPct val="70000"/>
              </a:lnSpc>
              <a:spcBef>
                <a:spcPts val="1800"/>
              </a:spcBef>
              <a:spcAft>
                <a:spcPts val="0"/>
              </a:spcAft>
              <a:buClr>
                <a:schemeClr val="accent1"/>
              </a:buClr>
              <a:buSzPts val="2040"/>
              <a:buFont typeface="Arial"/>
              <a:buNone/>
            </a:pPr>
            <a:br>
              <a:rPr b="0" i="0" lang="en-US" sz="2040" u="sng" cap="none" strike="noStrike">
                <a:solidFill>
                  <a:srgbClr val="FFC000"/>
                </a:solidFill>
                <a:latin typeface="Century Gothic"/>
                <a:ea typeface="Century Gothic"/>
                <a:cs typeface="Century Gothic"/>
                <a:sym typeface="Century Gothic"/>
              </a:rPr>
            </a:br>
            <a:br>
              <a:rPr b="0" i="0" lang="en-US" sz="2040" u="sng" cap="none" strike="noStrike">
                <a:solidFill>
                  <a:srgbClr val="FFC000"/>
                </a:solidFill>
                <a:latin typeface="Century Gothic"/>
                <a:ea typeface="Century Gothic"/>
                <a:cs typeface="Century Gothic"/>
                <a:sym typeface="Century Gothic"/>
              </a:rPr>
            </a:br>
            <a:r>
              <a:rPr b="0" i="0" lang="en-US" sz="2040" u="none" cap="none" strike="noStrike">
                <a:solidFill>
                  <a:srgbClr val="FFC000"/>
                </a:solidFill>
                <a:latin typeface="Century Gothic"/>
                <a:ea typeface="Century Gothic"/>
                <a:cs typeface="Century Gothic"/>
                <a:sym typeface="Century Gothic"/>
              </a:rPr>
              <a:t>                                                </a:t>
            </a:r>
            <a:endParaRPr b="0" i="0" sz="204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1522413" y="152400"/>
            <a:ext cx="9144001" cy="1371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600"/>
              <a:buFont typeface="Century Gothic"/>
              <a:buNone/>
            </a:pPr>
            <a:r>
              <a:rPr b="1" i="0" lang="en-US" sz="3600" u="none" cap="none" strike="noStrike">
                <a:solidFill>
                  <a:schemeClr val="accent5"/>
                </a:solidFill>
                <a:latin typeface="Century Gothic"/>
                <a:ea typeface="Century Gothic"/>
                <a:cs typeface="Century Gothic"/>
                <a:sym typeface="Century Gothic"/>
              </a:rPr>
              <a:t>                           </a:t>
            </a:r>
            <a:r>
              <a:rPr b="1" i="0" lang="en-US" sz="3600" u="sng" cap="none" strike="noStrike">
                <a:solidFill>
                  <a:srgbClr val="FFFF00"/>
                </a:solidFill>
                <a:latin typeface="Century Gothic"/>
                <a:ea typeface="Century Gothic"/>
                <a:cs typeface="Century Gothic"/>
                <a:sym typeface="Century Gothic"/>
              </a:rPr>
              <a:t>Content</a:t>
            </a:r>
            <a:endParaRPr b="1" i="0" sz="3600" u="sng" cap="none" strike="noStrike">
              <a:solidFill>
                <a:srgbClr val="FFFF00"/>
              </a:solidFill>
              <a:latin typeface="Century Gothic"/>
              <a:ea typeface="Century Gothic"/>
              <a:cs typeface="Century Gothic"/>
              <a:sym typeface="Century Gothic"/>
            </a:endParaRPr>
          </a:p>
        </p:txBody>
      </p:sp>
      <p:sp>
        <p:nvSpPr>
          <p:cNvPr id="100" name="Google Shape;100;p15"/>
          <p:cNvSpPr txBox="1"/>
          <p:nvPr>
            <p:ph idx="1" type="body"/>
          </p:nvPr>
        </p:nvSpPr>
        <p:spPr>
          <a:xfrm>
            <a:off x="2055813" y="1828800"/>
            <a:ext cx="6324600" cy="4114801"/>
          </a:xfrm>
          <a:prstGeom prst="rect">
            <a:avLst/>
          </a:prstGeom>
          <a:noFill/>
          <a:ln>
            <a:noFill/>
          </a:ln>
        </p:spPr>
        <p:txBody>
          <a:bodyPr anchorCtr="0" anchor="t" bIns="45700" lIns="91425" spcFirstLastPara="1" rIns="91425" wrap="square" tIns="45700">
            <a:noAutofit/>
          </a:bodyPr>
          <a:lstStyle/>
          <a:p>
            <a:pPr indent="-223838" lvl="0" marL="223838" marR="0" rtl="0" algn="l">
              <a:lnSpc>
                <a:spcPct val="80000"/>
              </a:lnSpc>
              <a:spcBef>
                <a:spcPts val="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Introduction.</a:t>
            </a:r>
            <a:endParaRPr/>
          </a:p>
          <a:p>
            <a:pPr indent="-223838" lvl="0" marL="223838" marR="0" rtl="0" algn="l">
              <a:lnSpc>
                <a:spcPct val="8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Traffic Intersection.</a:t>
            </a:r>
            <a:endParaRPr/>
          </a:p>
          <a:p>
            <a:pPr indent="-223838" lvl="0" marL="223838" marR="0" rtl="0" algn="l">
              <a:lnSpc>
                <a:spcPct val="8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Traffic Signal Network.</a:t>
            </a:r>
            <a:endParaRPr/>
          </a:p>
          <a:p>
            <a:pPr indent="-223838" lvl="0" marL="223838" marR="0" rtl="0" algn="l">
              <a:lnSpc>
                <a:spcPct val="8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Problems.</a:t>
            </a:r>
            <a:endParaRPr/>
          </a:p>
          <a:p>
            <a:pPr indent="-223838" lvl="0" marL="223838" marR="0" rtl="0" algn="l">
              <a:lnSpc>
                <a:spcPct val="8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Attacks.</a:t>
            </a:r>
            <a:endParaRPr/>
          </a:p>
          <a:p>
            <a:pPr indent="-223838" lvl="0" marL="223838" marR="0" rtl="0" algn="l">
              <a:lnSpc>
                <a:spcPct val="8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Solutions.</a:t>
            </a:r>
            <a:endParaRPr/>
          </a:p>
          <a:p>
            <a:pPr indent="-223838" lvl="0" marL="223838" marR="0" rtl="0" algn="l">
              <a:lnSpc>
                <a:spcPct val="8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Wireless Security.</a:t>
            </a:r>
            <a:endParaRPr/>
          </a:p>
          <a:p>
            <a:pPr indent="-223838" lvl="0" marL="223838" marR="0" rtl="0" algn="l">
              <a:lnSpc>
                <a:spcPct val="8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Firewall.</a:t>
            </a:r>
            <a:endParaRPr/>
          </a:p>
          <a:p>
            <a:pPr indent="-71438" lvl="0" marL="223838" marR="0" rtl="0" algn="l">
              <a:lnSpc>
                <a:spcPct val="80000"/>
              </a:lnSpc>
              <a:spcBef>
                <a:spcPts val="1800"/>
              </a:spcBef>
              <a:spcAft>
                <a:spcPts val="0"/>
              </a:spcAft>
              <a:buClr>
                <a:schemeClr val="accent1"/>
              </a:buClr>
              <a:buSzPts val="2400"/>
              <a:buFont typeface="Arial"/>
              <a:buNone/>
            </a:pPr>
            <a:r>
              <a:t/>
            </a:r>
            <a:endParaRPr b="0" i="0" sz="2400" u="none" cap="none" strike="noStrike">
              <a:solidFill>
                <a:schemeClr val="lt1"/>
              </a:solidFill>
              <a:latin typeface="Century Gothic"/>
              <a:ea typeface="Century Gothic"/>
              <a:cs typeface="Century Gothic"/>
              <a:sym typeface="Century Gothic"/>
            </a:endParaRPr>
          </a:p>
          <a:p>
            <a:pPr indent="-71438" lvl="0" marL="223838" marR="0" rtl="0" algn="l">
              <a:lnSpc>
                <a:spcPct val="80000"/>
              </a:lnSpc>
              <a:spcBef>
                <a:spcPts val="1800"/>
              </a:spcBef>
              <a:spcAft>
                <a:spcPts val="0"/>
              </a:spcAft>
              <a:buClr>
                <a:schemeClr val="accent1"/>
              </a:buClr>
              <a:buSzPts val="2400"/>
              <a:buFont typeface="Arial"/>
              <a:buNone/>
            </a:pPr>
            <a:r>
              <a:t/>
            </a:r>
            <a:endParaRPr b="0" i="0" sz="24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00"/>
              </a:buClr>
              <a:buSzPts val="3600"/>
              <a:buFont typeface="Century Gothic"/>
              <a:buNone/>
            </a:pPr>
            <a:r>
              <a:rPr b="1" i="0" lang="en-US" sz="3600" u="sng" cap="none" strike="noStrike">
                <a:solidFill>
                  <a:srgbClr val="FFFF00"/>
                </a:solidFill>
                <a:latin typeface="Century Gothic"/>
                <a:ea typeface="Century Gothic"/>
                <a:cs typeface="Century Gothic"/>
                <a:sym typeface="Century Gothic"/>
              </a:rPr>
              <a:t>Introduction</a:t>
            </a:r>
            <a:endParaRPr b="1" i="0" sz="3600" u="sng" cap="none" strike="noStrike">
              <a:solidFill>
                <a:srgbClr val="FFFF00"/>
              </a:solidFill>
              <a:latin typeface="Century Gothic"/>
              <a:ea typeface="Century Gothic"/>
              <a:cs typeface="Century Gothic"/>
              <a:sym typeface="Century Gothic"/>
            </a:endParaRPr>
          </a:p>
        </p:txBody>
      </p:sp>
      <p:sp>
        <p:nvSpPr>
          <p:cNvPr id="106" name="Google Shape;106;p16"/>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marR="0" rtl="0" algn="l">
              <a:lnSpc>
                <a:spcPct val="90000"/>
              </a:lnSpc>
              <a:spcBef>
                <a:spcPts val="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Traffic signals were originally designed as standalone hardware, but have evolved into more complex, networked system.</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Traffic controllers now store multiple timing plans, integrate varied sensor data, and even communicate with other intersections in order to better coordinate traffic.</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Its controlled by wireless network for mitigate cost, real time monitoring and coordination between adjacent intersections. But here discover several vulnerabilities in both the wireless network and the traffic light controller.</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With coordination from the road agency, demonstrate several attacks against the deployment and are able to change the state of traffic lights on command.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1521897" y="0"/>
            <a:ext cx="8686800" cy="990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600"/>
              <a:buFont typeface="Century Gothic"/>
              <a:buNone/>
            </a:pPr>
            <a:r>
              <a:rPr b="1" i="0" lang="en-US" sz="3600" u="none" cap="none" strike="noStrike">
                <a:solidFill>
                  <a:schemeClr val="accent5"/>
                </a:solidFill>
                <a:latin typeface="Century Gothic"/>
                <a:ea typeface="Century Gothic"/>
                <a:cs typeface="Century Gothic"/>
                <a:sym typeface="Century Gothic"/>
              </a:rPr>
              <a:t>                     </a:t>
            </a:r>
            <a:r>
              <a:rPr b="1" i="0" lang="en-US" sz="3600" u="sng" cap="none" strike="noStrike">
                <a:solidFill>
                  <a:srgbClr val="FFFF00"/>
                </a:solidFill>
                <a:latin typeface="Century Gothic"/>
                <a:ea typeface="Century Gothic"/>
                <a:cs typeface="Century Gothic"/>
                <a:sym typeface="Century Gothic"/>
              </a:rPr>
              <a:t>Traffic Intersection</a:t>
            </a:r>
            <a:endParaRPr b="1" i="0" sz="3600" u="sng" cap="none" strike="noStrike">
              <a:solidFill>
                <a:srgbClr val="FFFF00"/>
              </a:solidFill>
              <a:latin typeface="Century Gothic"/>
              <a:ea typeface="Century Gothic"/>
              <a:cs typeface="Century Gothic"/>
              <a:sym typeface="Century Gothic"/>
            </a:endParaRPr>
          </a:p>
        </p:txBody>
      </p:sp>
      <p:pic>
        <p:nvPicPr>
          <p:cNvPr id="112" name="Google Shape;112;p17"/>
          <p:cNvPicPr preferRelativeResize="0"/>
          <p:nvPr/>
        </p:nvPicPr>
        <p:blipFill rotWithShape="1">
          <a:blip r:embed="rId3">
            <a:alphaModFix/>
          </a:blip>
          <a:srcRect b="0" l="0" r="0" t="0"/>
          <a:stretch/>
        </p:blipFill>
        <p:spPr>
          <a:xfrm>
            <a:off x="1903412" y="1219200"/>
            <a:ext cx="8837613" cy="4953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674812" y="304800"/>
            <a:ext cx="8991599" cy="685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600"/>
              <a:buFont typeface="Century Gothic"/>
              <a:buNone/>
            </a:pPr>
            <a:r>
              <a:rPr b="1" i="0" lang="en-US" sz="3600" u="none" cap="none" strike="noStrike">
                <a:solidFill>
                  <a:schemeClr val="accent5"/>
                </a:solidFill>
                <a:latin typeface="Century Gothic"/>
                <a:ea typeface="Century Gothic"/>
                <a:cs typeface="Century Gothic"/>
                <a:sym typeface="Century Gothic"/>
              </a:rPr>
              <a:t>              </a:t>
            </a:r>
            <a:r>
              <a:rPr b="1" i="0" lang="en-US" sz="3600" u="sng" cap="none" strike="noStrike">
                <a:solidFill>
                  <a:srgbClr val="FFFF00"/>
                </a:solidFill>
                <a:latin typeface="Century Gothic"/>
                <a:ea typeface="Century Gothic"/>
                <a:cs typeface="Century Gothic"/>
                <a:sym typeface="Century Gothic"/>
              </a:rPr>
              <a:t>Traffic Signal Network</a:t>
            </a:r>
            <a:endParaRPr b="1" i="0" sz="3600" u="sng" cap="none" strike="noStrike">
              <a:solidFill>
                <a:srgbClr val="FFFF00"/>
              </a:solidFill>
              <a:latin typeface="Century Gothic"/>
              <a:ea typeface="Century Gothic"/>
              <a:cs typeface="Century Gothic"/>
              <a:sym typeface="Century Gothic"/>
            </a:endParaRPr>
          </a:p>
        </p:txBody>
      </p:sp>
      <p:pic>
        <p:nvPicPr>
          <p:cNvPr id="118" name="Google Shape;118;p18"/>
          <p:cNvPicPr preferRelativeResize="0"/>
          <p:nvPr/>
        </p:nvPicPr>
        <p:blipFill rotWithShape="1">
          <a:blip r:embed="rId3">
            <a:alphaModFix/>
          </a:blip>
          <a:srcRect b="0" l="0" r="0" t="0"/>
          <a:stretch/>
        </p:blipFill>
        <p:spPr>
          <a:xfrm>
            <a:off x="5180013" y="1295400"/>
            <a:ext cx="6324600" cy="5181600"/>
          </a:xfrm>
          <a:prstGeom prst="rect">
            <a:avLst/>
          </a:prstGeom>
          <a:noFill/>
          <a:ln>
            <a:noFill/>
          </a:ln>
        </p:spPr>
      </p:pic>
      <p:sp>
        <p:nvSpPr>
          <p:cNvPr id="119" name="Google Shape;119;p18"/>
          <p:cNvSpPr txBox="1"/>
          <p:nvPr/>
        </p:nvSpPr>
        <p:spPr>
          <a:xfrm>
            <a:off x="760412" y="1295400"/>
            <a:ext cx="4648201" cy="304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000"/>
              <a:buFont typeface="Arial"/>
              <a:buNone/>
            </a:pPr>
            <a:r>
              <a:rPr b="0" i="0" lang="en-US" sz="2000" u="none" cap="none" strike="noStrike">
                <a:solidFill>
                  <a:schemeClr val="lt1"/>
                </a:solidFill>
                <a:latin typeface="Century Gothic"/>
                <a:ea typeface="Century Gothic"/>
                <a:cs typeface="Century Gothic"/>
                <a:sym typeface="Century Gothic"/>
              </a:rPr>
              <a:t>Lights networked in a tree</a:t>
            </a:r>
            <a:endParaRPr/>
          </a:p>
          <a:p>
            <a:pPr indent="0" lvl="0" marL="0" marR="0" rtl="0" algn="l">
              <a:lnSpc>
                <a:spcPct val="90000"/>
              </a:lnSpc>
              <a:spcBef>
                <a:spcPts val="1800"/>
              </a:spcBef>
              <a:spcAft>
                <a:spcPts val="0"/>
              </a:spcAft>
              <a:buClr>
                <a:schemeClr val="accent1"/>
              </a:buClr>
              <a:buSzPts val="2000"/>
              <a:buFont typeface="Arial"/>
              <a:buNone/>
            </a:pPr>
            <a:r>
              <a:rPr b="0" i="0" lang="en-US" sz="2000" u="none" cap="none" strike="noStrike">
                <a:solidFill>
                  <a:schemeClr val="lt1"/>
                </a:solidFill>
                <a:latin typeface="Century Gothic"/>
                <a:ea typeface="Century Gothic"/>
                <a:cs typeface="Century Gothic"/>
                <a:sym typeface="Century Gothic"/>
              </a:rPr>
              <a:t>Data reporting only</a:t>
            </a:r>
            <a:endParaRPr/>
          </a:p>
          <a:p>
            <a:pPr indent="0" lvl="0" marL="0" marR="0" rtl="0" algn="l">
              <a:lnSpc>
                <a:spcPct val="90000"/>
              </a:lnSpc>
              <a:spcBef>
                <a:spcPts val="1800"/>
              </a:spcBef>
              <a:spcAft>
                <a:spcPts val="0"/>
              </a:spcAft>
              <a:buClr>
                <a:schemeClr val="accent1"/>
              </a:buClr>
              <a:buSzPts val="2000"/>
              <a:buFont typeface="Arial"/>
              <a:buNone/>
            </a:pPr>
            <a:r>
              <a:rPr b="0" i="0" lang="en-US" sz="2000" u="none" cap="none" strike="noStrike">
                <a:solidFill>
                  <a:schemeClr val="lt1"/>
                </a:solidFill>
                <a:latin typeface="Century Gothic"/>
                <a:ea typeface="Century Gothic"/>
                <a:cs typeface="Century Gothic"/>
                <a:sym typeface="Century Gothic"/>
              </a:rPr>
              <a:t>Two communication bands</a:t>
            </a:r>
            <a:endParaRPr/>
          </a:p>
          <a:p>
            <a:pPr indent="0" lvl="0" marL="0" marR="0" rtl="0" algn="l">
              <a:lnSpc>
                <a:spcPct val="90000"/>
              </a:lnSpc>
              <a:spcBef>
                <a:spcPts val="1800"/>
              </a:spcBef>
              <a:spcAft>
                <a:spcPts val="0"/>
              </a:spcAft>
              <a:buClr>
                <a:schemeClr val="accent1"/>
              </a:buClr>
              <a:buSzPts val="2000"/>
              <a:buFont typeface="Arial"/>
              <a:buNone/>
            </a:pPr>
            <a:r>
              <a:rPr b="0" i="0" lang="en-US" sz="2000" u="none" cap="none" strike="noStrike">
                <a:solidFill>
                  <a:schemeClr val="lt1"/>
                </a:solidFill>
                <a:latin typeface="Century Gothic"/>
                <a:ea typeface="Century Gothic"/>
                <a:cs typeface="Century Gothic"/>
                <a:sym typeface="Century Gothic"/>
              </a:rPr>
              <a:t>	900 MHz</a:t>
            </a:r>
            <a:endParaRPr/>
          </a:p>
          <a:p>
            <a:pPr indent="0" lvl="0" marL="0" marR="0" rtl="0" algn="l">
              <a:lnSpc>
                <a:spcPct val="90000"/>
              </a:lnSpc>
              <a:spcBef>
                <a:spcPts val="1800"/>
              </a:spcBef>
              <a:spcAft>
                <a:spcPts val="0"/>
              </a:spcAft>
              <a:buClr>
                <a:schemeClr val="accent1"/>
              </a:buClr>
              <a:buSzPts val="2000"/>
              <a:buFont typeface="Arial"/>
              <a:buNone/>
            </a:pPr>
            <a:r>
              <a:rPr b="0" i="0" lang="en-US" sz="2000" u="none" cap="none" strike="noStrike">
                <a:solidFill>
                  <a:schemeClr val="lt1"/>
                </a:solidFill>
                <a:latin typeface="Century Gothic"/>
                <a:ea typeface="Century Gothic"/>
                <a:cs typeface="Century Gothic"/>
                <a:sym typeface="Century Gothic"/>
              </a:rPr>
              <a:t>	5.8 GHz</a:t>
            </a:r>
            <a:endParaRPr/>
          </a:p>
          <a:p>
            <a:pPr indent="0" lvl="0" marL="0" marR="0" rtl="0" algn="l">
              <a:lnSpc>
                <a:spcPct val="90000"/>
              </a:lnSpc>
              <a:spcBef>
                <a:spcPts val="1800"/>
              </a:spcBef>
              <a:spcAft>
                <a:spcPts val="0"/>
              </a:spcAft>
              <a:buClr>
                <a:schemeClr val="accent1"/>
              </a:buClr>
              <a:buSzPts val="2000"/>
              <a:buFont typeface="Arial"/>
              <a:buNone/>
            </a:pPr>
            <a:r>
              <a:rPr b="0" i="0" lang="en-US" sz="2000" u="none" cap="none" strike="noStrike">
                <a:solidFill>
                  <a:schemeClr val="lt1"/>
                </a:solidFill>
                <a:latin typeface="Century Gothic"/>
                <a:ea typeface="Century Gothic"/>
                <a:cs typeface="Century Gothic"/>
                <a:sym typeface="Century Gothic"/>
              </a:rPr>
              <a:t>20 dBm with directional antennas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217612" y="228600"/>
            <a:ext cx="9144001" cy="1371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600"/>
              <a:buFont typeface="Century Gothic"/>
              <a:buNone/>
            </a:pPr>
            <a:r>
              <a:rPr b="1" i="0" lang="en-US" sz="3600" u="none" cap="none" strike="noStrike">
                <a:solidFill>
                  <a:schemeClr val="accent5"/>
                </a:solidFill>
                <a:latin typeface="Century Gothic"/>
                <a:ea typeface="Century Gothic"/>
                <a:cs typeface="Century Gothic"/>
                <a:sym typeface="Century Gothic"/>
              </a:rPr>
              <a:t>                            </a:t>
            </a:r>
            <a:r>
              <a:rPr b="1" i="0" lang="en-US" sz="3600" u="sng" cap="none" strike="noStrike">
                <a:solidFill>
                  <a:srgbClr val="FFFF00"/>
                </a:solidFill>
                <a:latin typeface="Century Gothic"/>
                <a:ea typeface="Century Gothic"/>
                <a:cs typeface="Century Gothic"/>
                <a:sym typeface="Century Gothic"/>
              </a:rPr>
              <a:t>Problems</a:t>
            </a:r>
            <a:endParaRPr b="1" i="0" sz="3600" u="sng" cap="none" strike="noStrike">
              <a:solidFill>
                <a:srgbClr val="FFFF00"/>
              </a:solidFill>
              <a:latin typeface="Century Gothic"/>
              <a:ea typeface="Century Gothic"/>
              <a:cs typeface="Century Gothic"/>
              <a:sym typeface="Century Gothic"/>
            </a:endParaRPr>
          </a:p>
        </p:txBody>
      </p:sp>
      <p:sp>
        <p:nvSpPr>
          <p:cNvPr id="125" name="Google Shape;125;p19"/>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marR="0" rtl="0" algn="l">
              <a:lnSpc>
                <a:spcPct val="90000"/>
              </a:lnSpc>
              <a:spcBef>
                <a:spcPts val="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The network is accessible to attacker due to the lack of encryption.</a:t>
            </a:r>
            <a:endParaRPr/>
          </a:p>
          <a:p>
            <a:pPr indent="-223838" lvl="0" marL="223838" marR="0" rtl="0" algn="l">
              <a:lnSpc>
                <a:spcPct val="9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Devices on the network lack secure authentication due to the default usernames and passwords.</a:t>
            </a:r>
            <a:endParaRPr/>
          </a:p>
          <a:p>
            <a:pPr indent="-223838" lvl="0" marL="223838" marR="0" rtl="0" algn="l">
              <a:lnSpc>
                <a:spcPct val="9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To traffic controller is vulnerable known exploits.</a:t>
            </a:r>
            <a:endParaRPr b="0" i="0" sz="24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989012" y="76200"/>
            <a:ext cx="9144001" cy="1371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600"/>
              <a:buFont typeface="Century Gothic"/>
              <a:buNone/>
            </a:pPr>
            <a:r>
              <a:rPr b="1" i="0" lang="en-US" sz="3600" u="none" cap="none" strike="noStrike">
                <a:solidFill>
                  <a:schemeClr val="accent5"/>
                </a:solidFill>
                <a:latin typeface="Century Gothic"/>
                <a:ea typeface="Century Gothic"/>
                <a:cs typeface="Century Gothic"/>
                <a:sym typeface="Century Gothic"/>
              </a:rPr>
              <a:t>                              </a:t>
            </a:r>
            <a:r>
              <a:rPr b="1" i="0" lang="en-US" sz="4000" u="sng" cap="none" strike="noStrike">
                <a:solidFill>
                  <a:srgbClr val="FFFF00"/>
                </a:solidFill>
                <a:latin typeface="Century Gothic"/>
                <a:ea typeface="Century Gothic"/>
                <a:cs typeface="Century Gothic"/>
                <a:sym typeface="Century Gothic"/>
              </a:rPr>
              <a:t>Attacks</a:t>
            </a:r>
            <a:endParaRPr b="1" i="0" sz="3600" u="sng" cap="none" strike="noStrike">
              <a:solidFill>
                <a:srgbClr val="FFFF00"/>
              </a:solidFill>
              <a:latin typeface="Century Gothic"/>
              <a:ea typeface="Century Gothic"/>
              <a:cs typeface="Century Gothic"/>
              <a:sym typeface="Century Gothic"/>
            </a:endParaRPr>
          </a:p>
        </p:txBody>
      </p:sp>
      <p:sp>
        <p:nvSpPr>
          <p:cNvPr id="131" name="Google Shape;131;p20"/>
          <p:cNvSpPr txBox="1"/>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223838" lvl="0" marL="223838" marR="0" rtl="0" algn="l">
              <a:lnSpc>
                <a:spcPct val="90000"/>
              </a:lnSpc>
              <a:spcBef>
                <a:spcPts val="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Threat Model.</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Accessing The Networks.</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Accessing the Controller.</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Controlling the lights.</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Denial Of Service.</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Traffic Congestion.</a:t>
            </a:r>
            <a:endParaRPr/>
          </a:p>
          <a:p>
            <a:pPr indent="-223838" lvl="0" marL="223838" marR="0" rtl="0" algn="l">
              <a:lnSpc>
                <a:spcPct val="90000"/>
              </a:lnSpc>
              <a:spcBef>
                <a:spcPts val="1800"/>
              </a:spcBef>
              <a:spcAft>
                <a:spcPts val="0"/>
              </a:spcAft>
              <a:buClr>
                <a:schemeClr val="accent1"/>
              </a:buClr>
              <a:buSzPts val="2000"/>
              <a:buFont typeface="Arial"/>
              <a:buChar char="•"/>
            </a:pPr>
            <a:r>
              <a:rPr b="0" i="0" lang="en-US" sz="2000" u="none" cap="none" strike="noStrike">
                <a:solidFill>
                  <a:schemeClr val="lt1"/>
                </a:solidFill>
                <a:latin typeface="Century Gothic"/>
                <a:ea typeface="Century Gothic"/>
                <a:cs typeface="Century Gothic"/>
                <a:sym typeface="Century Gothic"/>
              </a:rPr>
              <a:t>Light Control.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1502580" y="228600"/>
            <a:ext cx="9144001" cy="1371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5"/>
              </a:buClr>
              <a:buSzPts val="3600"/>
              <a:buFont typeface="Century Gothic"/>
              <a:buNone/>
            </a:pPr>
            <a:r>
              <a:rPr b="1" i="0" lang="en-US" sz="3600" u="none" cap="none" strike="noStrike">
                <a:solidFill>
                  <a:schemeClr val="accent5"/>
                </a:solidFill>
                <a:latin typeface="Century Gothic"/>
                <a:ea typeface="Century Gothic"/>
                <a:cs typeface="Century Gothic"/>
                <a:sym typeface="Century Gothic"/>
              </a:rPr>
              <a:t>                          </a:t>
            </a:r>
            <a:r>
              <a:rPr b="1" i="0" lang="en-US" sz="3600" u="sng" cap="none" strike="noStrike">
                <a:solidFill>
                  <a:srgbClr val="FFFF00"/>
                </a:solidFill>
                <a:latin typeface="Century Gothic"/>
                <a:ea typeface="Century Gothic"/>
                <a:cs typeface="Century Gothic"/>
                <a:sym typeface="Century Gothic"/>
              </a:rPr>
              <a:t>Solutions</a:t>
            </a:r>
            <a:endParaRPr b="1" i="0" sz="3600" u="sng" cap="none" strike="noStrike">
              <a:solidFill>
                <a:srgbClr val="FFFF00"/>
              </a:solidFill>
              <a:latin typeface="Century Gothic"/>
              <a:ea typeface="Century Gothic"/>
              <a:cs typeface="Century Gothic"/>
              <a:sym typeface="Century Gothic"/>
            </a:endParaRPr>
          </a:p>
        </p:txBody>
      </p:sp>
      <p:sp>
        <p:nvSpPr>
          <p:cNvPr id="137" name="Google Shape;137;p21"/>
          <p:cNvSpPr txBox="1"/>
          <p:nvPr>
            <p:ph idx="1" type="body"/>
          </p:nvPr>
        </p:nvSpPr>
        <p:spPr>
          <a:xfrm>
            <a:off x="1502580" y="1981200"/>
            <a:ext cx="9134391" cy="4114801"/>
          </a:xfrm>
          <a:prstGeom prst="rect">
            <a:avLst/>
          </a:prstGeom>
          <a:noFill/>
          <a:ln>
            <a:noFill/>
          </a:ln>
        </p:spPr>
        <p:txBody>
          <a:bodyPr anchorCtr="0" anchor="t" bIns="45700" lIns="91425" spcFirstLastPara="1" rIns="91425" wrap="square" tIns="45700">
            <a:noAutofit/>
          </a:bodyPr>
          <a:lstStyle/>
          <a:p>
            <a:pPr indent="-223838" lvl="0" marL="223838" marR="0" rtl="0" algn="l">
              <a:lnSpc>
                <a:spcPct val="90000"/>
              </a:lnSpc>
              <a:spcBef>
                <a:spcPts val="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Wireless Security.</a:t>
            </a:r>
            <a:endParaRPr/>
          </a:p>
          <a:p>
            <a:pPr indent="-223838" lvl="0" marL="223838" marR="0" rtl="0" algn="l">
              <a:lnSpc>
                <a:spcPct val="9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Firewall.</a:t>
            </a:r>
            <a:endParaRPr/>
          </a:p>
          <a:p>
            <a:pPr indent="-223838" lvl="0" marL="223838" marR="0" rtl="0" algn="l">
              <a:lnSpc>
                <a:spcPct val="9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Firmware.</a:t>
            </a:r>
            <a:endParaRPr/>
          </a:p>
          <a:p>
            <a:pPr indent="-223838" lvl="0" marL="223838" marR="0" rtl="0" algn="l">
              <a:lnSpc>
                <a:spcPct val="90000"/>
              </a:lnSpc>
              <a:spcBef>
                <a:spcPts val="1800"/>
              </a:spcBef>
              <a:spcAft>
                <a:spcPts val="0"/>
              </a:spcAft>
              <a:buClr>
                <a:schemeClr val="accent1"/>
              </a:buClr>
              <a:buSzPts val="2400"/>
              <a:buFont typeface="Arial"/>
              <a:buChar char="•"/>
            </a:pPr>
            <a:r>
              <a:rPr b="0" i="0" lang="en-US" sz="2400" u="none" cap="none" strike="noStrike">
                <a:solidFill>
                  <a:schemeClr val="lt1"/>
                </a:solidFill>
                <a:latin typeface="Century Gothic"/>
                <a:ea typeface="Century Gothic"/>
                <a:cs typeface="Century Gothic"/>
                <a:sym typeface="Century Gothic"/>
              </a:rPr>
              <a:t>Changing Default Credentials.</a:t>
            </a:r>
            <a:endParaRPr b="0" i="0" sz="24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lue atom design template">
  <a:themeElements>
    <a:clrScheme name="Green 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een 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