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uce" pitchFamily="2" charset="77"/>
      <p:regular r:id="rId8"/>
    </p:embeddedFont>
    <p:embeddedFont>
      <p:font typeface="Open Sauce Bold" pitchFamily="2" charset="77"/>
      <p:regular r:id="rId9"/>
      <p:bold r:id="rId10"/>
    </p:embeddedFont>
    <p:embeddedFont>
      <p:font typeface="Open Sauce Heavy" pitchFamily="2" charset="77"/>
      <p:regular r:id="rId11"/>
      <p:bold r:id="rId12"/>
    </p:embeddedFont>
    <p:embeddedFont>
      <p:font typeface="Open Sauce Light" pitchFamily="2" charset="77"/>
      <p:regular r:id="rId13"/>
    </p:embeddedFont>
    <p:embeddedFont>
      <p:font typeface="Open Sauce Medium" pitchFamily="2" charset="7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80" autoAdjust="0"/>
  </p:normalViewPr>
  <p:slideViewPr>
    <p:cSldViewPr>
      <p:cViewPr varScale="1">
        <p:scale>
          <a:sx n="83" d="100"/>
          <a:sy n="83" d="100"/>
        </p:scale>
        <p:origin x="22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5443169" y="-2557831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6" name="TextBox 6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b="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FocusFlow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70357" y="3884523"/>
            <a:ext cx="12747285" cy="230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956"/>
              </a:lnSpc>
              <a:spcBef>
                <a:spcPct val="0"/>
              </a:spcBef>
            </a:pPr>
            <a:r>
              <a:rPr lang="en-US" sz="13540" b="1" spc="-636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FocusFlow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39503" y="3196849"/>
            <a:ext cx="8853076" cy="93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 spc="-25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Project Management Tool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184285" y="6586169"/>
            <a:ext cx="1919429" cy="566532"/>
            <a:chOff x="0" y="0"/>
            <a:chExt cx="505529" cy="1492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203335" y="6680522"/>
            <a:ext cx="192541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734914" y="-869322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0"/>
                </a:moveTo>
                <a:lnTo>
                  <a:pt x="8558067" y="0"/>
                </a:lnTo>
                <a:lnTo>
                  <a:pt x="8558067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grpSp>
        <p:nvGrpSpPr>
          <p:cNvPr id="3" name="Group 3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b="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FocusFlow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3976" y="2722765"/>
            <a:ext cx="744002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MEET OUR TEAM</a:t>
            </a:r>
          </a:p>
        </p:txBody>
      </p:sp>
      <p:sp>
        <p:nvSpPr>
          <p:cNvPr id="13" name="Freeform 13"/>
          <p:cNvSpPr/>
          <p:nvPr/>
        </p:nvSpPr>
        <p:spPr>
          <a:xfrm flipH="1" flipV="1">
            <a:off x="15008047" y="2705968"/>
            <a:ext cx="1432847" cy="1432847"/>
          </a:xfrm>
          <a:custGeom>
            <a:avLst/>
            <a:gdLst/>
            <a:ahLst/>
            <a:cxnLst/>
            <a:rect l="l" t="t" r="r" b="b"/>
            <a:pathLst>
              <a:path w="1432847" h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14" name="TextBox 14"/>
          <p:cNvSpPr txBox="1"/>
          <p:nvPr/>
        </p:nvSpPr>
        <p:spPr>
          <a:xfrm>
            <a:off x="1181100" y="8166956"/>
            <a:ext cx="608820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1"/>
              </a:lnSpc>
            </a:pPr>
            <a:r>
              <a:rPr lang="en-US" sz="2630" spc="-123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Hasanali</a:t>
            </a:r>
            <a:r>
              <a:rPr lang="en-US" sz="2630" spc="-123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630" spc="-123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Asadov</a:t>
            </a:r>
            <a:r>
              <a:rPr lang="en-US" sz="2630" spc="-123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- Frontend developer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1100" y="6589544"/>
            <a:ext cx="6088207" cy="37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1"/>
              </a:lnSpc>
            </a:pPr>
            <a:r>
              <a:rPr lang="en-US" sz="2630" spc="-12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Ilgar Askarov - Backend developer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1100" y="7378250"/>
            <a:ext cx="6088207" cy="37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1"/>
              </a:lnSpc>
            </a:pPr>
            <a:r>
              <a:rPr lang="en-US" sz="2630" spc="-123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Amin Aghayev -  Frontend Developer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1100" y="5801031"/>
            <a:ext cx="6088207" cy="37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1"/>
              </a:lnSpc>
            </a:pPr>
            <a:r>
              <a:rPr lang="en-US" sz="2630" spc="-12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Urfan Musayev - Backend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b="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045" y="81121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spc="4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Flow.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3976" y="2594388"/>
            <a:ext cx="6729463" cy="5705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31"/>
              </a:lnSpc>
            </a:pPr>
            <a:r>
              <a:rPr lang="en-US" sz="7785" spc="-365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What can we do in this project?</a:t>
            </a:r>
          </a:p>
          <a:p>
            <a:pPr algn="l">
              <a:lnSpc>
                <a:spcPts val="9031"/>
              </a:lnSpc>
            </a:pPr>
            <a:endParaRPr lang="en-US" sz="7785" spc="-365">
              <a:solidFill>
                <a:srgbClr val="FFFFFF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0" lvl="0" indent="0" algn="l">
              <a:lnSpc>
                <a:spcPts val="9031"/>
              </a:lnSpc>
            </a:pPr>
            <a:endParaRPr lang="en-US" sz="7785" spc="-365">
              <a:solidFill>
                <a:srgbClr val="FFFFFF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80080" y="2914159"/>
            <a:ext cx="8139621" cy="558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Create, append, prioritize and manage tasks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endParaRPr lang="en-US" sz="2651" spc="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Authorize and group users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endParaRPr lang="en-US" sz="2651" spc="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See users activity and time spent on tasks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endParaRPr lang="en-US" sz="2651" spc="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sz="26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Optimize team works and create efficient task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 flipV="1">
            <a:off x="1028700" y="1970882"/>
            <a:ext cx="2750861" cy="2750861"/>
          </a:xfrm>
          <a:custGeom>
            <a:avLst/>
            <a:gdLst/>
            <a:ahLst/>
            <a:cxnLst/>
            <a:rect l="l" t="t" r="r" b="b"/>
            <a:pathLst>
              <a:path w="2750861" h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grpSp>
        <p:nvGrpSpPr>
          <p:cNvPr id="6" name="Group 6"/>
          <p:cNvGrpSpPr/>
          <p:nvPr/>
        </p:nvGrpSpPr>
        <p:grpSpPr>
          <a:xfrm>
            <a:off x="-992917" y="5839405"/>
            <a:ext cx="10557087" cy="6024936"/>
            <a:chOff x="0" y="0"/>
            <a:chExt cx="1635569" cy="93342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1635569" cy="933420"/>
            </a:xfrm>
            <a:custGeom>
              <a:avLst/>
              <a:gdLst/>
              <a:ahLst/>
              <a:cxnLst/>
              <a:rect l="l" t="t" r="r" b="b"/>
              <a:pathLst>
                <a:path w="1635569" h="933420">
                  <a:moveTo>
                    <a:pt x="1577635" y="0"/>
                  </a:moveTo>
                  <a:lnTo>
                    <a:pt x="57934" y="0"/>
                  </a:lnTo>
                  <a:cubicBezTo>
                    <a:pt x="25938" y="0"/>
                    <a:pt x="0" y="25938"/>
                    <a:pt x="0" y="57934"/>
                  </a:cubicBezTo>
                  <a:lnTo>
                    <a:pt x="0" y="875486"/>
                  </a:lnTo>
                  <a:cubicBezTo>
                    <a:pt x="0" y="890851"/>
                    <a:pt x="6104" y="905587"/>
                    <a:pt x="16968" y="916452"/>
                  </a:cubicBezTo>
                  <a:cubicBezTo>
                    <a:pt x="27833" y="927316"/>
                    <a:pt x="42569" y="933420"/>
                    <a:pt x="57934" y="933420"/>
                  </a:cubicBezTo>
                  <a:lnTo>
                    <a:pt x="1577635" y="933420"/>
                  </a:lnTo>
                  <a:cubicBezTo>
                    <a:pt x="1593000" y="933420"/>
                    <a:pt x="1607736" y="927316"/>
                    <a:pt x="1618601" y="916452"/>
                  </a:cubicBezTo>
                  <a:cubicBezTo>
                    <a:pt x="1629465" y="905587"/>
                    <a:pt x="1635569" y="890851"/>
                    <a:pt x="1635569" y="875486"/>
                  </a:cubicBezTo>
                  <a:lnTo>
                    <a:pt x="1635569" y="57934"/>
                  </a:lnTo>
                  <a:cubicBezTo>
                    <a:pt x="1635569" y="42569"/>
                    <a:pt x="1629465" y="27833"/>
                    <a:pt x="1618601" y="16968"/>
                  </a:cubicBezTo>
                  <a:cubicBezTo>
                    <a:pt x="1607736" y="6104"/>
                    <a:pt x="1593000" y="0"/>
                    <a:pt x="1577635" y="0"/>
                  </a:cubicBezTo>
                  <a:close/>
                </a:path>
              </a:pathLst>
            </a:custGeom>
            <a:blipFill>
              <a:blip r:embed="rId4"/>
              <a:stretch>
                <a:fillRect l="-4853" t="-28315" r="-4853"/>
              </a:stretch>
            </a:blipFill>
          </p:spPr>
          <p:txBody>
            <a:bodyPr/>
            <a:lstStyle/>
            <a:p>
              <a:endParaRPr lang="en-AZ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b="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3045" y="81121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spc="4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Flow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99894" y="2615978"/>
            <a:ext cx="5741000" cy="1957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Frontend Development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4983388"/>
            <a:ext cx="8115300" cy="50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1"/>
              </a:lnSpc>
            </a:pPr>
            <a:r>
              <a:rPr lang="en-US" sz="3065" spc="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Next.js</a:t>
            </a:r>
            <a:endParaRPr lang="en-US" sz="3065" spc="6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6376" y="2635028"/>
            <a:ext cx="5749757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USED </a:t>
            </a:r>
          </a:p>
          <a:p>
            <a:pPr marL="0" lvl="0" indent="0"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TECHNOLOGIES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 flipV="1">
            <a:off x="-755771" y="-136158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6" name="TextBox 6"/>
          <p:cNvSpPr txBox="1"/>
          <p:nvPr/>
        </p:nvSpPr>
        <p:spPr>
          <a:xfrm>
            <a:off x="4592426" y="659090"/>
            <a:ext cx="166255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6548" y="661303"/>
            <a:ext cx="1907082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4171" y="661303"/>
            <a:ext cx="1589190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b="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7756" y="659090"/>
            <a:ext cx="2224975" cy="34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FocusFlow</a:t>
            </a:r>
          </a:p>
        </p:txBody>
      </p:sp>
      <p:sp>
        <p:nvSpPr>
          <p:cNvPr id="12" name="Freeform 12"/>
          <p:cNvSpPr/>
          <p:nvPr/>
        </p:nvSpPr>
        <p:spPr>
          <a:xfrm flipV="1">
            <a:off x="9793293" y="5707415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13" name="TextBox 13"/>
          <p:cNvSpPr txBox="1"/>
          <p:nvPr/>
        </p:nvSpPr>
        <p:spPr>
          <a:xfrm>
            <a:off x="11410540" y="2454224"/>
            <a:ext cx="5741000" cy="1957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Backend Development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74111" y="8790684"/>
            <a:ext cx="3535978" cy="954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839"/>
              </a:lnSpc>
              <a:spcBef>
                <a:spcPct val="0"/>
              </a:spcBef>
            </a:pPr>
            <a:r>
              <a:rPr lang="en-US" sz="5599" spc="11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ASP.NET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976" y="2734619"/>
            <a:ext cx="5422268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USED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1179" y="576468"/>
            <a:ext cx="1919429" cy="566532"/>
            <a:chOff x="0" y="0"/>
            <a:chExt cx="505529" cy="149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 flipV="1">
            <a:off x="-755771" y="-136158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6" name="TextBox 6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spc="3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3045" y="490155"/>
            <a:ext cx="1761862" cy="3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8"/>
              </a:lnSpc>
              <a:spcBef>
                <a:spcPct val="0"/>
              </a:spcBef>
            </a:pPr>
            <a:r>
              <a:rPr lang="en-US" sz="2206" b="1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FocusFlow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9793293" y="5707415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Z"/>
          </a:p>
        </p:txBody>
      </p:sp>
      <p:sp>
        <p:nvSpPr>
          <p:cNvPr id="9" name="TextBox 9"/>
          <p:cNvSpPr txBox="1"/>
          <p:nvPr/>
        </p:nvSpPr>
        <p:spPr>
          <a:xfrm>
            <a:off x="9793293" y="2541979"/>
            <a:ext cx="8851268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NOW LETS SEE THE</a:t>
            </a:r>
          </a:p>
          <a:p>
            <a:pPr marL="0" lvl="0" indent="0" algn="just">
              <a:lnSpc>
                <a:spcPts val="5500"/>
              </a:lnSpc>
            </a:pPr>
            <a:r>
              <a:rPr lang="en-US" sz="5000" b="1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in action: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132</Words>
  <Application>Microsoft Macintosh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Sauce Light</vt:lpstr>
      <vt:lpstr>Arial</vt:lpstr>
      <vt:lpstr>Open Sauce Medium</vt:lpstr>
      <vt:lpstr>Open Sauce Bold</vt:lpstr>
      <vt:lpstr>Open Sauce</vt:lpstr>
      <vt:lpstr>Calibri</vt:lpstr>
      <vt:lpstr>Open Sauce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3D Elements 5G Technology Presentation</dc:title>
  <cp:lastModifiedBy>Hasanali Asadov</cp:lastModifiedBy>
  <cp:revision>3</cp:revision>
  <dcterms:created xsi:type="dcterms:W3CDTF">2006-08-16T00:00:00Z</dcterms:created>
  <dcterms:modified xsi:type="dcterms:W3CDTF">2024-11-26T07:36:41Z</dcterms:modified>
  <dc:identifier>DAGXgU6eR7M</dc:identifier>
</cp:coreProperties>
</file>