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4377267" y="2997200"/>
            <a:ext cx="6416168" cy="2062103"/>
          </a:xfrm>
          <a:prstGeom prst="rect">
            <a:avLst/>
          </a:prstGeom>
          <a:noFill/>
        </p:spPr>
        <p:txBody>
          <a:bodyPr wrap="square" rtlCol="0">
            <a:spAutoFit/>
          </a:bodyPr>
          <a:lstStyle/>
          <a:p>
            <a:r>
              <a:rPr lang="en-US" sz="3200" dirty="0">
                <a:solidFill>
                  <a:srgbClr val="00B0F0"/>
                </a:solidFill>
                <a:latin typeface="Algerian" panose="04020705040A02060702" pitchFamily="82" charset="0"/>
              </a:rPr>
              <a:t>PRESENTED BY</a:t>
            </a:r>
          </a:p>
          <a:p>
            <a:r>
              <a:rPr lang="en-US" sz="3200">
                <a:solidFill>
                  <a:srgbClr val="00B0F0"/>
                </a:solidFill>
                <a:latin typeface="Algerian" panose="04020705040A02060702" pitchFamily="82" charset="0"/>
              </a:rPr>
              <a:t>HASANATH KHAN.N</a:t>
            </a:r>
            <a:endParaRPr lang="en-US" sz="3200" dirty="0">
              <a:solidFill>
                <a:srgbClr val="00B0F0"/>
              </a:solidFill>
              <a:latin typeface="Algerian" panose="04020705040A02060702" pitchFamily="82" charset="0"/>
            </a:endParaRPr>
          </a:p>
          <a:p>
            <a:r>
              <a:rPr lang="en-US" sz="3200" dirty="0">
                <a:solidFill>
                  <a:srgbClr val="00B0F0"/>
                </a:solidFill>
                <a:latin typeface="Algerian" panose="04020705040A02060702" pitchFamily="82" charset="0"/>
              </a:rPr>
              <a:t>DEPT OF BIOTECHNOLOGY</a:t>
            </a:r>
          </a:p>
          <a:p>
            <a:r>
              <a:rPr lang="en-US" sz="3200" dirty="0">
                <a:solidFill>
                  <a:srgbClr val="00B0F0"/>
                </a:solidFill>
                <a:latin typeface="Algerian" panose="04020705040A02060702" pitchFamily="82" charset="0"/>
              </a:rPr>
              <a:t>ARUNAI ENGINEERING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  1</Template>
  <TotalTime>0</TotalTime>
  <Words>494</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Algerian</vt:lpstr>
      <vt:lpstr>-apple-system</vt:lpstr>
      <vt:lpstr>Arial Rounded MT Bold</vt:lpstr>
      <vt:lpstr>Calibri</vt:lpstr>
      <vt:lpstr>Franklin Gothic Demi</vt:lpstr>
      <vt:lpstr>Franklin Gothic Demi Cond</vt:lpstr>
      <vt:lpstr>Trebuchet MS</vt:lpstr>
      <vt:lpstr>Wingdings</vt: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 rohith</dc:creator>
  <cp:lastModifiedBy>naren rohith</cp:lastModifiedBy>
  <cp:revision>1</cp:revision>
  <dcterms:created xsi:type="dcterms:W3CDTF">2024-04-04T06:10:09Z</dcterms:created>
  <dcterms:modified xsi:type="dcterms:W3CDTF">2024-04-04T06:10:38Z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