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8"/>
  </p:notesMasterIdLst>
  <p:handoutMasterIdLst>
    <p:handoutMasterId r:id="rId29"/>
  </p:handoutMasterIdLst>
  <p:sldIdLst>
    <p:sldId id="325" r:id="rId5"/>
    <p:sldId id="326" r:id="rId6"/>
    <p:sldId id="327" r:id="rId7"/>
    <p:sldId id="328" r:id="rId8"/>
    <p:sldId id="331" r:id="rId9"/>
    <p:sldId id="332" r:id="rId10"/>
    <p:sldId id="340" r:id="rId11"/>
    <p:sldId id="334" r:id="rId12"/>
    <p:sldId id="335" r:id="rId13"/>
    <p:sldId id="341" r:id="rId14"/>
    <p:sldId id="336" r:id="rId15"/>
    <p:sldId id="337" r:id="rId16"/>
    <p:sldId id="342" r:id="rId17"/>
    <p:sldId id="343" r:id="rId18"/>
    <p:sldId id="344" r:id="rId19"/>
    <p:sldId id="345" r:id="rId20"/>
    <p:sldId id="346" r:id="rId21"/>
    <p:sldId id="347" r:id="rId22"/>
    <p:sldId id="348" r:id="rId23"/>
    <p:sldId id="349" r:id="rId24"/>
    <p:sldId id="350" r:id="rId25"/>
    <p:sldId id="338" r:id="rId26"/>
    <p:sldId id="339" r:id="rId27"/>
  </p:sldIdLst>
  <p:sldSz cx="12192000" cy="6858000"/>
  <p:notesSz cx="6858000" cy="9144000"/>
  <p:defaultTextStyle>
    <a:defPPr rtl="0">
      <a:defRPr lang="tr-TR"/>
    </a:defPPr>
    <a:lvl1pPr marL="0" algn="l" defTabSz="914400" rtl="0" eaLnBrk="1" latinLnBrk="0" hangingPunct="1">
      <a:defRPr lang="tr-TR" sz="1800" kern="1200">
        <a:solidFill>
          <a:schemeClr val="tx1"/>
        </a:solidFill>
        <a:latin typeface="+mn-lt"/>
        <a:ea typeface="+mn-ea"/>
        <a:cs typeface="+mn-cs"/>
      </a:defRPr>
    </a:lvl1pPr>
    <a:lvl2pPr marL="457200" algn="l" defTabSz="914400" rtl="0" eaLnBrk="1" latinLnBrk="0" hangingPunct="1">
      <a:defRPr lang="tr-TR" sz="1800" kern="1200">
        <a:solidFill>
          <a:schemeClr val="tx1"/>
        </a:solidFill>
        <a:latin typeface="+mn-lt"/>
        <a:ea typeface="+mn-ea"/>
        <a:cs typeface="+mn-cs"/>
      </a:defRPr>
    </a:lvl2pPr>
    <a:lvl3pPr marL="914400" algn="l" defTabSz="914400" rtl="0" eaLnBrk="1" latinLnBrk="0" hangingPunct="1">
      <a:defRPr lang="tr-TR" sz="1800" kern="1200">
        <a:solidFill>
          <a:schemeClr val="tx1"/>
        </a:solidFill>
        <a:latin typeface="+mn-lt"/>
        <a:ea typeface="+mn-ea"/>
        <a:cs typeface="+mn-cs"/>
      </a:defRPr>
    </a:lvl3pPr>
    <a:lvl4pPr marL="1371600" algn="l" defTabSz="914400" rtl="0" eaLnBrk="1" latinLnBrk="0" hangingPunct="1">
      <a:defRPr lang="tr-TR" sz="1800" kern="1200">
        <a:solidFill>
          <a:schemeClr val="tx1"/>
        </a:solidFill>
        <a:latin typeface="+mn-lt"/>
        <a:ea typeface="+mn-ea"/>
        <a:cs typeface="+mn-cs"/>
      </a:defRPr>
    </a:lvl4pPr>
    <a:lvl5pPr marL="1828800" algn="l" defTabSz="914400" rtl="0" eaLnBrk="1" latinLnBrk="0" hangingPunct="1">
      <a:defRPr lang="tr-TR" sz="1800" kern="1200">
        <a:solidFill>
          <a:schemeClr val="tx1"/>
        </a:solidFill>
        <a:latin typeface="+mn-lt"/>
        <a:ea typeface="+mn-ea"/>
        <a:cs typeface="+mn-cs"/>
      </a:defRPr>
    </a:lvl5pPr>
    <a:lvl6pPr marL="2286000" algn="l" defTabSz="914400" rtl="0" eaLnBrk="1" latinLnBrk="0" hangingPunct="1">
      <a:defRPr lang="tr-TR" sz="1800" kern="1200">
        <a:solidFill>
          <a:schemeClr val="tx1"/>
        </a:solidFill>
        <a:latin typeface="+mn-lt"/>
        <a:ea typeface="+mn-ea"/>
        <a:cs typeface="+mn-cs"/>
      </a:defRPr>
    </a:lvl6pPr>
    <a:lvl7pPr marL="2743200" algn="l" defTabSz="914400" rtl="0" eaLnBrk="1" latinLnBrk="0" hangingPunct="1">
      <a:defRPr lang="tr-TR" sz="1800" kern="1200">
        <a:solidFill>
          <a:schemeClr val="tx1"/>
        </a:solidFill>
        <a:latin typeface="+mn-lt"/>
        <a:ea typeface="+mn-ea"/>
        <a:cs typeface="+mn-cs"/>
      </a:defRPr>
    </a:lvl7pPr>
    <a:lvl8pPr marL="3200400" algn="l" defTabSz="914400" rtl="0" eaLnBrk="1" latinLnBrk="0" hangingPunct="1">
      <a:defRPr lang="tr-TR" sz="1800" kern="1200">
        <a:solidFill>
          <a:schemeClr val="tx1"/>
        </a:solidFill>
        <a:latin typeface="+mn-lt"/>
        <a:ea typeface="+mn-ea"/>
        <a:cs typeface="+mn-cs"/>
      </a:defRPr>
    </a:lvl8pPr>
    <a:lvl9pPr marL="3657600" algn="l" defTabSz="914400" rtl="0" eaLnBrk="1" latinLnBrk="0" hangingPunct="1">
      <a:defRPr lang="tr-T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05" autoAdjust="0"/>
  </p:normalViewPr>
  <p:slideViewPr>
    <p:cSldViewPr snapToGrid="0">
      <p:cViewPr varScale="1">
        <p:scale>
          <a:sx n="106" d="100"/>
          <a:sy n="106" d="100"/>
        </p:scale>
        <p:origin x="126" y="204"/>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2" d="100"/>
          <a:sy n="92" d="100"/>
        </p:scale>
        <p:origin x="364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tr-TR" sz="1200"/>
            </a:lvl1pPr>
          </a:lstStyle>
          <a:p>
            <a:pPr rtl="0"/>
            <a:endParaRPr lang="tr-TR" dirty="0"/>
          </a:p>
        </p:txBody>
      </p:sp>
      <p:sp>
        <p:nvSpPr>
          <p:cNvPr id="3" name="Tarih Yer Tutucusu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tr-TR" sz="1200"/>
            </a:lvl1pPr>
          </a:lstStyle>
          <a:p>
            <a:pPr rtl="0"/>
            <a:fld id="{7FF95820-84BB-3447-8286-60A51307E7F2}" type="datetimeFigureOut">
              <a:rPr lang="tr-TR" smtClean="0"/>
              <a:t>14.12.2022</a:t>
            </a:fld>
            <a:endParaRPr lang="tr-TR" dirty="0"/>
          </a:p>
        </p:txBody>
      </p:sp>
      <p:sp>
        <p:nvSpPr>
          <p:cNvPr id="4" name="Alt Bilgi Yer Tutucusu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tr-TR" sz="1200"/>
            </a:lvl1pPr>
          </a:lstStyle>
          <a:p>
            <a:pPr rtl="0"/>
            <a:endParaRPr lang="tr-TR" dirty="0"/>
          </a:p>
        </p:txBody>
      </p:sp>
      <p:sp>
        <p:nvSpPr>
          <p:cNvPr id="5" name="Slayt Numarası Yer Tutucusu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tr-TR" sz="1200"/>
            </a:lvl1pPr>
          </a:lstStyle>
          <a:p>
            <a:pPr rtl="0"/>
            <a:fld id="{0E476440-F66F-F947-8EFC-EA5202ACFD25}" type="slidenum">
              <a:rPr lang="tr-TR" smtClean="0"/>
              <a:t>‹#›</a:t>
            </a:fld>
            <a:endParaRPr lang="tr-TR"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tr-TR" sz="1200"/>
            </a:lvl1pPr>
          </a:lstStyle>
          <a:p>
            <a:pPr rtl="0"/>
            <a:endParaRPr lang="tr-TR" dirty="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tr-TR" sz="1200"/>
            </a:lvl1pPr>
          </a:lstStyle>
          <a:p>
            <a:pPr rtl="0"/>
            <a:fld id="{FC08FC54-6AE4-6A4A-9756-823A0F1BE5A6}" type="datetimeFigureOut">
              <a:rPr lang="tr-TR" smtClean="0"/>
              <a:t>14.12.2022</a:t>
            </a:fld>
            <a:endParaRPr lang="tr-TR" dirty="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tr-TR"/>
            </a:defPPr>
          </a:lstStyle>
          <a:p>
            <a:pPr rtl="0"/>
            <a:endParaRPr lang="tr-TR" dirty="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tr-TR"/>
            </a:defPPr>
          </a:lstStyle>
          <a:p>
            <a:pPr lvl="0" rtl="0"/>
            <a:r>
              <a:rPr lang="tr-TR" dirty="0"/>
              <a:t>Asıl metin stillerini düzenlemek için tıklayın</a:t>
            </a:r>
          </a:p>
          <a:p>
            <a:pPr lvl="1" rtl="0"/>
            <a:r>
              <a:rPr lang="tr-TR" dirty="0"/>
              <a:t>İkinci düzey</a:t>
            </a:r>
          </a:p>
          <a:p>
            <a:pPr lvl="2" rtl="0"/>
            <a:r>
              <a:rPr lang="tr-TR" dirty="0"/>
              <a:t>Üçüncü düzey</a:t>
            </a:r>
          </a:p>
          <a:p>
            <a:pPr lvl="3" rtl="0"/>
            <a:r>
              <a:rPr lang="tr-TR" dirty="0"/>
              <a:t>Dördüncü düzey</a:t>
            </a:r>
          </a:p>
          <a:p>
            <a:pPr lvl="4" rtl="0"/>
            <a:r>
              <a:rPr lang="tr-TR" dirty="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tr-TR" sz="1200"/>
            </a:lvl1pPr>
          </a:lstStyle>
          <a:p>
            <a:pPr rtl="0"/>
            <a:endParaRPr lang="tr-TR"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tr-TR" sz="1200"/>
            </a:lvl1pPr>
          </a:lstStyle>
          <a:p>
            <a:pPr rtl="0"/>
            <a:fld id="{6B79E9EB-07EB-9D44-9F5A-AB1FBECCDD88}" type="slidenum">
              <a:rPr lang="tr-TR" smtClean="0"/>
              <a:t>‹#›</a:t>
            </a:fld>
            <a:endParaRPr lang="tr-TR"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lang="tr-TR" sz="1200" kern="1200">
        <a:solidFill>
          <a:schemeClr val="tx1"/>
        </a:solidFill>
        <a:latin typeface="+mn-lt"/>
        <a:ea typeface="+mn-ea"/>
        <a:cs typeface="+mn-cs"/>
      </a:defRPr>
    </a:lvl1pPr>
    <a:lvl2pPr marL="457200" algn="l" defTabSz="914400" rtl="0" eaLnBrk="1" latinLnBrk="0" hangingPunct="1">
      <a:defRPr lang="tr-TR" sz="1200" kern="1200">
        <a:solidFill>
          <a:schemeClr val="tx1"/>
        </a:solidFill>
        <a:latin typeface="+mn-lt"/>
        <a:ea typeface="+mn-ea"/>
        <a:cs typeface="+mn-cs"/>
      </a:defRPr>
    </a:lvl2pPr>
    <a:lvl3pPr marL="914400" algn="l" defTabSz="914400" rtl="0" eaLnBrk="1" latinLnBrk="0" hangingPunct="1">
      <a:defRPr lang="tr-TR" sz="1200" kern="1200">
        <a:solidFill>
          <a:schemeClr val="tx1"/>
        </a:solidFill>
        <a:latin typeface="+mn-lt"/>
        <a:ea typeface="+mn-ea"/>
        <a:cs typeface="+mn-cs"/>
      </a:defRPr>
    </a:lvl3pPr>
    <a:lvl4pPr marL="1371600" algn="l" defTabSz="914400" rtl="0" eaLnBrk="1" latinLnBrk="0" hangingPunct="1">
      <a:defRPr lang="tr-TR" sz="1200" kern="1200">
        <a:solidFill>
          <a:schemeClr val="tx1"/>
        </a:solidFill>
        <a:latin typeface="+mn-lt"/>
        <a:ea typeface="+mn-ea"/>
        <a:cs typeface="+mn-cs"/>
      </a:defRPr>
    </a:lvl4pPr>
    <a:lvl5pPr marL="1828800" algn="l" defTabSz="914400" rtl="0" eaLnBrk="1" latinLnBrk="0" hangingPunct="1">
      <a:defRPr lang="tr-TR" sz="1200" kern="1200">
        <a:solidFill>
          <a:schemeClr val="tx1"/>
        </a:solidFill>
        <a:latin typeface="+mn-lt"/>
        <a:ea typeface="+mn-ea"/>
        <a:cs typeface="+mn-cs"/>
      </a:defRPr>
    </a:lvl5pPr>
    <a:lvl6pPr marL="2286000" algn="l" defTabSz="914400" rtl="0" eaLnBrk="1" latinLnBrk="0" hangingPunct="1">
      <a:defRPr lang="tr-TR" sz="1200" kern="1200">
        <a:solidFill>
          <a:schemeClr val="tx1"/>
        </a:solidFill>
        <a:latin typeface="+mn-lt"/>
        <a:ea typeface="+mn-ea"/>
        <a:cs typeface="+mn-cs"/>
      </a:defRPr>
    </a:lvl6pPr>
    <a:lvl7pPr marL="2743200" algn="l" defTabSz="914400" rtl="0" eaLnBrk="1" latinLnBrk="0" hangingPunct="1">
      <a:defRPr lang="tr-TR" sz="1200" kern="1200">
        <a:solidFill>
          <a:schemeClr val="tx1"/>
        </a:solidFill>
        <a:latin typeface="+mn-lt"/>
        <a:ea typeface="+mn-ea"/>
        <a:cs typeface="+mn-cs"/>
      </a:defRPr>
    </a:lvl7pPr>
    <a:lvl8pPr marL="3200400" algn="l" defTabSz="914400" rtl="0" eaLnBrk="1" latinLnBrk="0" hangingPunct="1">
      <a:defRPr lang="tr-TR" sz="1200" kern="1200">
        <a:solidFill>
          <a:schemeClr val="tx1"/>
        </a:solidFill>
        <a:latin typeface="+mn-lt"/>
        <a:ea typeface="+mn-ea"/>
        <a:cs typeface="+mn-cs"/>
      </a:defRPr>
    </a:lvl8pPr>
    <a:lvl9pPr marL="3657600" algn="l" defTabSz="914400" rtl="0" eaLnBrk="1" latinLnBrk="0" hangingPunct="1">
      <a:defRPr lang="tr-T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Tree>
    <p:extLst>
      <p:ext uri="{BB962C8B-B14F-4D97-AF65-F5344CB8AC3E}">
        <p14:creationId xmlns:p14="http://schemas.microsoft.com/office/powerpoint/2010/main" val="2699931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Tree>
    <p:extLst>
      <p:ext uri="{BB962C8B-B14F-4D97-AF65-F5344CB8AC3E}">
        <p14:creationId xmlns:p14="http://schemas.microsoft.com/office/powerpoint/2010/main" val="2235622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Tree>
    <p:extLst>
      <p:ext uri="{BB962C8B-B14F-4D97-AF65-F5344CB8AC3E}">
        <p14:creationId xmlns:p14="http://schemas.microsoft.com/office/powerpoint/2010/main" val="2280239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Tree>
    <p:extLst>
      <p:ext uri="{BB962C8B-B14F-4D97-AF65-F5344CB8AC3E}">
        <p14:creationId xmlns:p14="http://schemas.microsoft.com/office/powerpoint/2010/main" val="543718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Tree>
    <p:extLst>
      <p:ext uri="{BB962C8B-B14F-4D97-AF65-F5344CB8AC3E}">
        <p14:creationId xmlns:p14="http://schemas.microsoft.com/office/powerpoint/2010/main" val="3314128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Tree>
    <p:extLst>
      <p:ext uri="{BB962C8B-B14F-4D97-AF65-F5344CB8AC3E}">
        <p14:creationId xmlns:p14="http://schemas.microsoft.com/office/powerpoint/2010/main" val="134467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Tree>
    <p:extLst>
      <p:ext uri="{BB962C8B-B14F-4D97-AF65-F5344CB8AC3E}">
        <p14:creationId xmlns:p14="http://schemas.microsoft.com/office/powerpoint/2010/main" val="3047479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Tree>
    <p:extLst>
      <p:ext uri="{BB962C8B-B14F-4D97-AF65-F5344CB8AC3E}">
        <p14:creationId xmlns:p14="http://schemas.microsoft.com/office/powerpoint/2010/main" val="3607725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Tree>
    <p:extLst>
      <p:ext uri="{BB962C8B-B14F-4D97-AF65-F5344CB8AC3E}">
        <p14:creationId xmlns:p14="http://schemas.microsoft.com/office/powerpoint/2010/main" val="4608263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Tree>
    <p:extLst>
      <p:ext uri="{BB962C8B-B14F-4D97-AF65-F5344CB8AC3E}">
        <p14:creationId xmlns:p14="http://schemas.microsoft.com/office/powerpoint/2010/main" val="18587398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Tree>
    <p:extLst>
      <p:ext uri="{BB962C8B-B14F-4D97-AF65-F5344CB8AC3E}">
        <p14:creationId xmlns:p14="http://schemas.microsoft.com/office/powerpoint/2010/main" val="1807823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Tree>
    <p:extLst>
      <p:ext uri="{BB962C8B-B14F-4D97-AF65-F5344CB8AC3E}">
        <p14:creationId xmlns:p14="http://schemas.microsoft.com/office/powerpoint/2010/main" val="38048736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Tree>
    <p:extLst>
      <p:ext uri="{BB962C8B-B14F-4D97-AF65-F5344CB8AC3E}">
        <p14:creationId xmlns:p14="http://schemas.microsoft.com/office/powerpoint/2010/main" val="2968688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Tree>
    <p:extLst>
      <p:ext uri="{BB962C8B-B14F-4D97-AF65-F5344CB8AC3E}">
        <p14:creationId xmlns:p14="http://schemas.microsoft.com/office/powerpoint/2010/main" val="2012831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Tree>
    <p:extLst>
      <p:ext uri="{BB962C8B-B14F-4D97-AF65-F5344CB8AC3E}">
        <p14:creationId xmlns:p14="http://schemas.microsoft.com/office/powerpoint/2010/main" val="5026183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Tree>
    <p:extLst>
      <p:ext uri="{BB962C8B-B14F-4D97-AF65-F5344CB8AC3E}">
        <p14:creationId xmlns:p14="http://schemas.microsoft.com/office/powerpoint/2010/main" val="2102989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Tree>
    <p:extLst>
      <p:ext uri="{BB962C8B-B14F-4D97-AF65-F5344CB8AC3E}">
        <p14:creationId xmlns:p14="http://schemas.microsoft.com/office/powerpoint/2010/main" val="4280532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Tree>
    <p:extLst>
      <p:ext uri="{BB962C8B-B14F-4D97-AF65-F5344CB8AC3E}">
        <p14:creationId xmlns:p14="http://schemas.microsoft.com/office/powerpoint/2010/main" val="1825931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Tree>
    <p:extLst>
      <p:ext uri="{BB962C8B-B14F-4D97-AF65-F5344CB8AC3E}">
        <p14:creationId xmlns:p14="http://schemas.microsoft.com/office/powerpoint/2010/main" val="1296670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Tree>
    <p:extLst>
      <p:ext uri="{BB962C8B-B14F-4D97-AF65-F5344CB8AC3E}">
        <p14:creationId xmlns:p14="http://schemas.microsoft.com/office/powerpoint/2010/main" val="1607545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Tree>
    <p:extLst>
      <p:ext uri="{BB962C8B-B14F-4D97-AF65-F5344CB8AC3E}">
        <p14:creationId xmlns:p14="http://schemas.microsoft.com/office/powerpoint/2010/main" val="3940992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Tree>
    <p:extLst>
      <p:ext uri="{BB962C8B-B14F-4D97-AF65-F5344CB8AC3E}">
        <p14:creationId xmlns:p14="http://schemas.microsoft.com/office/powerpoint/2010/main" val="1819586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Tree>
    <p:extLst>
      <p:ext uri="{BB962C8B-B14F-4D97-AF65-F5344CB8AC3E}">
        <p14:creationId xmlns:p14="http://schemas.microsoft.com/office/powerpoint/2010/main" val="973840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şlık slaydı">
    <p:bg>
      <p:bgPr>
        <a:solidFill>
          <a:schemeClr val="accent2"/>
        </a:solidFill>
        <a:effectLst/>
      </p:bgPr>
    </p:bg>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3" name="Alt Başlık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rtlCol="0"/>
          <a:lstStyle>
            <a:lvl1pPr marL="0" indent="0" algn="ctr">
              <a:buNone/>
              <a:defRPr lang="tr-TR" sz="2400" cap="all" baseline="0"/>
            </a:lvl1pPr>
            <a:lvl2pPr marL="457200" indent="0" algn="ctr">
              <a:buNone/>
              <a:defRPr lang="tr-TR" sz="2000"/>
            </a:lvl2pPr>
            <a:lvl3pPr marL="914400" indent="0" algn="ctr">
              <a:buNone/>
              <a:defRPr lang="tr-TR" sz="1800"/>
            </a:lvl3pPr>
            <a:lvl4pPr marL="1371600" indent="0" algn="ctr">
              <a:buNone/>
              <a:defRPr lang="tr-TR" sz="1600"/>
            </a:lvl4pPr>
            <a:lvl5pPr marL="1828800" indent="0" algn="ctr">
              <a:buNone/>
              <a:defRPr lang="tr-TR" sz="1600"/>
            </a:lvl5pPr>
            <a:lvl6pPr marL="2286000" indent="0" algn="ctr">
              <a:buNone/>
              <a:defRPr lang="tr-TR" sz="1600"/>
            </a:lvl6pPr>
            <a:lvl7pPr marL="2743200" indent="0" algn="ctr">
              <a:buNone/>
              <a:defRPr lang="tr-TR" sz="1600"/>
            </a:lvl7pPr>
            <a:lvl8pPr marL="3200400" indent="0" algn="ctr">
              <a:buNone/>
              <a:defRPr lang="tr-TR" sz="1600"/>
            </a:lvl8pPr>
            <a:lvl9pPr marL="3657600" indent="0" algn="ctr">
              <a:buNone/>
              <a:defRPr lang="tr-TR" sz="1600"/>
            </a:lvl9pPr>
          </a:lstStyle>
          <a:p>
            <a:pPr rtl="0"/>
            <a:r>
              <a:rPr lang="tr-TR"/>
              <a:t>Asıl alt başlık stilini düzenlemek için tıklayın</a:t>
            </a:r>
            <a:endParaRPr lang="tr-TR" dirty="0"/>
          </a:p>
        </p:txBody>
      </p:sp>
      <p:sp>
        <p:nvSpPr>
          <p:cNvPr id="10" name="Resim Yer Tutucusu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rtlCol="0">
            <a:noAutofit/>
          </a:bodyPr>
          <a:lstStyle>
            <a:lvl1pPr marL="0" indent="0" algn="ctr">
              <a:buNone/>
              <a:defRPr lang="tr-TR"/>
            </a:lvl1pPr>
          </a:lstStyle>
          <a:p>
            <a:pPr rtl="0"/>
            <a:r>
              <a:rPr lang="tr-TR"/>
              <a:t>Resim eklemek için simgeye tıklayın</a:t>
            </a:r>
            <a:endParaRPr lang="tr-TR" dirty="0"/>
          </a:p>
        </p:txBody>
      </p:sp>
      <p:sp>
        <p:nvSpPr>
          <p:cNvPr id="9" name="Başlık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rtlCol="0" anchor="ctr"/>
          <a:lstStyle>
            <a:lvl1pPr algn="ctr">
              <a:defRPr lang="tr-TR" sz="6000" spc="300" baseline="0"/>
            </a:lvl1pPr>
          </a:lstStyle>
          <a:p>
            <a:pPr rtl="0"/>
            <a:r>
              <a:rPr lang="tr-TR"/>
              <a:t>Asıl başlık stilini düzenlemek için tıklayın</a:t>
            </a:r>
          </a:p>
        </p:txBody>
      </p:sp>
      <p:sp>
        <p:nvSpPr>
          <p:cNvPr id="11" name="Dikdörtgen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e">
    <p:spTree>
      <p:nvGrpSpPr>
        <p:cNvPr id="1" name=""/>
        <p:cNvGrpSpPr/>
        <p:nvPr/>
      </p:nvGrpSpPr>
      <p:grpSpPr>
        <a:xfrm>
          <a:off x="0" y="0"/>
          <a:ext cx="0" cy="0"/>
          <a:chOff x="0" y="0"/>
          <a:chExt cx="0" cy="0"/>
        </a:xfrm>
      </p:grpSpPr>
      <p:sp>
        <p:nvSpPr>
          <p:cNvPr id="38" name="Resim Yer Tutucusu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rtlCol="0" anchor="ctr"/>
          <a:lstStyle>
            <a:lvl1pPr marL="0" indent="0" algn="ctr">
              <a:buNone/>
              <a:defRPr lang="tr-TR"/>
            </a:lvl1pPr>
          </a:lstStyle>
          <a:p>
            <a:pPr rtl="0"/>
            <a:r>
              <a:rPr lang="tr-TR"/>
              <a:t>Resim eklemek için simgeye tıklayın</a:t>
            </a:r>
            <a:endParaRPr lang="tr-TR" dirty="0"/>
          </a:p>
        </p:txBody>
      </p:sp>
      <p:sp>
        <p:nvSpPr>
          <p:cNvPr id="2" name="Başlık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rtlCol="0"/>
          <a:lstStyle>
            <a:lvl1pPr algn="ctr">
              <a:lnSpc>
                <a:spcPts val="5760"/>
              </a:lnSpc>
              <a:defRPr lang="tr-TR"/>
            </a:lvl1pPr>
          </a:lstStyle>
          <a:p>
            <a:pPr rtl="0"/>
            <a:r>
              <a:rPr lang="tr-TR"/>
              <a:t>Asıl başlık stilini düzenlemek için tıklayın</a:t>
            </a:r>
          </a:p>
        </p:txBody>
      </p:sp>
      <p:sp>
        <p:nvSpPr>
          <p:cNvPr id="3" name="Slayt Numarası Yer Tutucusu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rtlCol="0"/>
          <a:lstStyle>
            <a:lvl1pPr>
              <a:defRPr lang="tr-TR">
                <a:solidFill>
                  <a:schemeClr val="bg1"/>
                </a:solidFill>
              </a:defRPr>
            </a:lvl1pPr>
          </a:lstStyle>
          <a:p>
            <a:pPr rtl="0"/>
            <a:fld id="{75DF2D63-3FF5-D547-96B9-BE9CCD1ABA58}" type="slidenum">
              <a:rPr lang="tr-TR" smtClean="0"/>
              <a:pPr/>
              <a:t>‹#›</a:t>
            </a:fld>
            <a:endParaRPr lang="tr-TR" dirty="0"/>
          </a:p>
        </p:txBody>
      </p:sp>
      <p:sp>
        <p:nvSpPr>
          <p:cNvPr id="4" name="Alt Bilgi Yer Tutucusu 3">
            <a:extLst>
              <a:ext uri="{FF2B5EF4-FFF2-40B4-BE49-F238E27FC236}">
                <a16:creationId xmlns:a16="http://schemas.microsoft.com/office/drawing/2014/main" id="{56746F73-AB2D-A55B-67FD-85A2F20D50E8}"/>
              </a:ext>
            </a:extLst>
          </p:cNvPr>
          <p:cNvSpPr>
            <a:spLocks noGrp="1"/>
          </p:cNvSpPr>
          <p:nvPr>
            <p:ph type="ftr" sz="quarter" idx="11"/>
          </p:nvPr>
        </p:nvSpPr>
        <p:spPr/>
        <p:txBody>
          <a:bodyPr rtlCol="0"/>
          <a:lstStyle>
            <a:defPPr>
              <a:defRPr lang="tr-TR"/>
            </a:defPPr>
          </a:lstStyle>
          <a:p>
            <a:pPr rtl="0"/>
            <a:r>
              <a:rPr lang="tr-TR"/>
              <a:t>sunu başlığı</a:t>
            </a:r>
          </a:p>
        </p:txBody>
      </p:sp>
      <p:sp>
        <p:nvSpPr>
          <p:cNvPr id="9" name="Metin Yer Tutucusu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rtlCol="0" anchor="b">
            <a:noAutofit/>
          </a:bodyPr>
          <a:lstStyle>
            <a:lvl1pPr marL="0" indent="0" algn="l">
              <a:lnSpc>
                <a:spcPct val="100000"/>
              </a:lnSpc>
              <a:spcBef>
                <a:spcPts val="0"/>
              </a:spcBef>
              <a:buNone/>
              <a:defRPr lang="tr-TR" sz="1400" b="0" cap="all" spc="200" baseline="0">
                <a:solidFill>
                  <a:schemeClr val="tx1"/>
                </a:solidFill>
                <a:latin typeface="+mj-lt"/>
              </a:defRPr>
            </a:lvl1pPr>
          </a:lstStyle>
          <a:p>
            <a:pPr lvl="0" rtl="0"/>
            <a:r>
              <a:rPr lang="tr-TR"/>
              <a:t>Asıl metin stillerini düzenlemek için tıklayın</a:t>
            </a:r>
          </a:p>
        </p:txBody>
      </p:sp>
      <p:sp>
        <p:nvSpPr>
          <p:cNvPr id="10" name="Metin Yer Tutucusu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rtlCol="0" anchor="t">
            <a:noAutofit/>
          </a:bodyPr>
          <a:lstStyle>
            <a:lvl1pPr marL="0" indent="0" algn="l">
              <a:lnSpc>
                <a:spcPts val="1580"/>
              </a:lnSpc>
              <a:spcBef>
                <a:spcPts val="0"/>
              </a:spcBef>
              <a:buNone/>
              <a:defRPr lang="tr-TR" sz="1400" b="0">
                <a:solidFill>
                  <a:schemeClr val="tx1"/>
                </a:solidFill>
                <a:latin typeface="Calibri Light" panose="020F0302020204030204" pitchFamily="34" charset="0"/>
                <a:cs typeface="Calibri Light" panose="020F0302020204030204" pitchFamily="34" charset="0"/>
              </a:defRPr>
            </a:lvl1pPr>
          </a:lstStyle>
          <a:p>
            <a:pPr lvl="0" rtl="0"/>
            <a:r>
              <a:rPr lang="tr-TR"/>
              <a:t>Asıl metin stillerini düzenlemek için tıklayın</a:t>
            </a:r>
          </a:p>
        </p:txBody>
      </p:sp>
      <p:sp>
        <p:nvSpPr>
          <p:cNvPr id="11" name="Metin Yer Tutucusu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rtlCol="0" anchor="b">
            <a:noAutofit/>
          </a:bodyPr>
          <a:lstStyle>
            <a:lvl1pPr marL="0" indent="0" algn="l">
              <a:lnSpc>
                <a:spcPct val="100000"/>
              </a:lnSpc>
              <a:spcBef>
                <a:spcPts val="0"/>
              </a:spcBef>
              <a:buNone/>
              <a:defRPr lang="tr-TR" sz="1400" b="0" cap="all" spc="200" baseline="0">
                <a:solidFill>
                  <a:schemeClr val="tx1"/>
                </a:solidFill>
                <a:latin typeface="+mj-lt"/>
              </a:defRPr>
            </a:lvl1pPr>
          </a:lstStyle>
          <a:p>
            <a:pPr lvl="0" rtl="0"/>
            <a:r>
              <a:rPr lang="tr-TR"/>
              <a:t>Asıl metin stillerini düzenlemek için tıklayın</a:t>
            </a:r>
          </a:p>
        </p:txBody>
      </p:sp>
      <p:sp>
        <p:nvSpPr>
          <p:cNvPr id="12" name="Metin Yer Tutucusu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rtlCol="0" anchor="t">
            <a:noAutofit/>
          </a:bodyPr>
          <a:lstStyle>
            <a:lvl1pPr marL="0" indent="0" algn="l">
              <a:lnSpc>
                <a:spcPts val="1580"/>
              </a:lnSpc>
              <a:spcBef>
                <a:spcPts val="0"/>
              </a:spcBef>
              <a:buNone/>
              <a:defRPr lang="tr-TR" sz="1400" b="0">
                <a:solidFill>
                  <a:schemeClr val="tx1"/>
                </a:solidFill>
                <a:latin typeface="Calibri Light" panose="020F0302020204030204" pitchFamily="34" charset="0"/>
                <a:cs typeface="Calibri Light" panose="020F0302020204030204" pitchFamily="34" charset="0"/>
              </a:defRPr>
            </a:lvl1pPr>
          </a:lstStyle>
          <a:p>
            <a:pPr lvl="0" rtl="0"/>
            <a:r>
              <a:rPr lang="tr-TR"/>
              <a:t>Asıl metin stillerini düzenlemek için tıklayın</a:t>
            </a:r>
          </a:p>
        </p:txBody>
      </p:sp>
      <p:sp>
        <p:nvSpPr>
          <p:cNvPr id="13" name="Metin Yer Tutucusu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rtlCol="0" anchor="b">
            <a:noAutofit/>
          </a:bodyPr>
          <a:lstStyle>
            <a:lvl1pPr marL="0" indent="0" algn="l">
              <a:lnSpc>
                <a:spcPct val="100000"/>
              </a:lnSpc>
              <a:spcBef>
                <a:spcPts val="0"/>
              </a:spcBef>
              <a:buNone/>
              <a:defRPr lang="tr-TR" sz="1400" b="0" cap="all" spc="200" baseline="0">
                <a:solidFill>
                  <a:schemeClr val="tx1"/>
                </a:solidFill>
                <a:latin typeface="+mj-lt"/>
              </a:defRPr>
            </a:lvl1pPr>
          </a:lstStyle>
          <a:p>
            <a:pPr lvl="0" rtl="0"/>
            <a:r>
              <a:rPr lang="tr-TR"/>
              <a:t>Asıl metin stillerini düzenlemek için tıklayın</a:t>
            </a:r>
          </a:p>
        </p:txBody>
      </p:sp>
      <p:sp>
        <p:nvSpPr>
          <p:cNvPr id="14" name="Metin Yer Tutucusu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rtlCol="0" anchor="t">
            <a:noAutofit/>
          </a:bodyPr>
          <a:lstStyle>
            <a:lvl1pPr marL="0" indent="0" algn="l">
              <a:lnSpc>
                <a:spcPts val="1580"/>
              </a:lnSpc>
              <a:spcBef>
                <a:spcPts val="0"/>
              </a:spcBef>
              <a:buNone/>
              <a:defRPr lang="tr-TR" sz="1400" b="0">
                <a:solidFill>
                  <a:schemeClr val="tx1"/>
                </a:solidFill>
                <a:latin typeface="Calibri Light" panose="020F0302020204030204" pitchFamily="34" charset="0"/>
                <a:cs typeface="Calibri Light" panose="020F0302020204030204" pitchFamily="34" charset="0"/>
              </a:defRPr>
            </a:lvl1pPr>
          </a:lstStyle>
          <a:p>
            <a:pPr lvl="0" rtl="0"/>
            <a:r>
              <a:rPr lang="tr-TR"/>
              <a:t>Asıl metin stillerini düzenlemek için tıklayın</a:t>
            </a:r>
          </a:p>
        </p:txBody>
      </p:sp>
      <p:sp>
        <p:nvSpPr>
          <p:cNvPr id="15" name="Metin Yer Tutucusu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rtlCol="0" anchor="b">
            <a:noAutofit/>
          </a:bodyPr>
          <a:lstStyle>
            <a:lvl1pPr marL="0" indent="0" algn="l">
              <a:lnSpc>
                <a:spcPct val="100000"/>
              </a:lnSpc>
              <a:spcBef>
                <a:spcPts val="0"/>
              </a:spcBef>
              <a:buNone/>
              <a:defRPr lang="tr-TR" sz="1400" b="0" cap="all" spc="200" baseline="0">
                <a:solidFill>
                  <a:schemeClr val="tx1"/>
                </a:solidFill>
                <a:latin typeface="+mj-lt"/>
              </a:defRPr>
            </a:lvl1pPr>
          </a:lstStyle>
          <a:p>
            <a:pPr lvl="0" rtl="0"/>
            <a:r>
              <a:rPr lang="tr-TR"/>
              <a:t>Asıl metin stillerini düzenlemek için tıklayın</a:t>
            </a:r>
          </a:p>
        </p:txBody>
      </p:sp>
      <p:sp>
        <p:nvSpPr>
          <p:cNvPr id="16" name="Metin Yer Tutucusu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rtlCol="0" anchor="t">
            <a:noAutofit/>
          </a:bodyPr>
          <a:lstStyle>
            <a:lvl1pPr marL="0" indent="0" algn="l">
              <a:lnSpc>
                <a:spcPts val="1580"/>
              </a:lnSpc>
              <a:spcBef>
                <a:spcPts val="0"/>
              </a:spcBef>
              <a:buNone/>
              <a:defRPr lang="tr-TR" sz="1400" b="0">
                <a:solidFill>
                  <a:schemeClr val="tx1"/>
                </a:solidFill>
                <a:latin typeface="Calibri Light" panose="020F0302020204030204" pitchFamily="34" charset="0"/>
                <a:cs typeface="Calibri Light" panose="020F0302020204030204" pitchFamily="34" charset="0"/>
              </a:defRPr>
            </a:lvl1pPr>
          </a:lstStyle>
          <a:p>
            <a:pPr lvl="0" rtl="0"/>
            <a:r>
              <a:rPr lang="tr-TR"/>
              <a:t>Asıl metin stillerini düzenlemek için tıklayın</a:t>
            </a:r>
          </a:p>
        </p:txBody>
      </p:sp>
      <p:cxnSp>
        <p:nvCxnSpPr>
          <p:cNvPr id="17" name="Düz Bağlayıcı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Düz Bağlayıcı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Düz Bağlayıcı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Düz Bağlayıcı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Metin Yer Tutucusu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rtlCol="0" anchor="b">
            <a:noAutofit/>
          </a:bodyPr>
          <a:lstStyle>
            <a:lvl1pPr marL="0" indent="0" algn="l">
              <a:lnSpc>
                <a:spcPct val="100000"/>
              </a:lnSpc>
              <a:spcBef>
                <a:spcPts val="0"/>
              </a:spcBef>
              <a:buNone/>
              <a:defRPr lang="tr-TR" sz="1400" b="0" cap="all" spc="200" baseline="0">
                <a:solidFill>
                  <a:schemeClr val="tx1"/>
                </a:solidFill>
                <a:latin typeface="+mj-lt"/>
              </a:defRPr>
            </a:lvl1pPr>
          </a:lstStyle>
          <a:p>
            <a:pPr lvl="0" rtl="0"/>
            <a:r>
              <a:rPr lang="tr-TR"/>
              <a:t>Asıl metin stillerini düzenlemek için tıklayın</a:t>
            </a:r>
          </a:p>
        </p:txBody>
      </p:sp>
      <p:sp>
        <p:nvSpPr>
          <p:cNvPr id="26" name="Metin Yer Tutucusu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rtlCol="0" anchor="t">
            <a:noAutofit/>
          </a:bodyPr>
          <a:lstStyle>
            <a:lvl1pPr marL="0" indent="0" algn="l">
              <a:lnSpc>
                <a:spcPts val="1580"/>
              </a:lnSpc>
              <a:spcBef>
                <a:spcPts val="0"/>
              </a:spcBef>
              <a:buNone/>
              <a:defRPr lang="tr-TR" sz="1400" b="0">
                <a:solidFill>
                  <a:schemeClr val="tx1"/>
                </a:solidFill>
                <a:latin typeface="Calibri Light" panose="020F0302020204030204" pitchFamily="34" charset="0"/>
                <a:cs typeface="Calibri Light" panose="020F0302020204030204" pitchFamily="34" charset="0"/>
              </a:defRPr>
            </a:lvl1pPr>
          </a:lstStyle>
          <a:p>
            <a:pPr lvl="0" rtl="0"/>
            <a:r>
              <a:rPr lang="tr-TR"/>
              <a:t>Asıl metin stillerini düzenlemek için tıklayın</a:t>
            </a:r>
          </a:p>
        </p:txBody>
      </p:sp>
      <p:cxnSp>
        <p:nvCxnSpPr>
          <p:cNvPr id="34" name="Düz Bağlayıcı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Zaman Çizelgesi">
    <p:spTree>
      <p:nvGrpSpPr>
        <p:cNvPr id="1" name=""/>
        <p:cNvGrpSpPr/>
        <p:nvPr/>
      </p:nvGrpSpPr>
      <p:grpSpPr>
        <a:xfrm>
          <a:off x="0" y="0"/>
          <a:ext cx="0" cy="0"/>
          <a:chOff x="0" y="0"/>
          <a:chExt cx="0" cy="0"/>
        </a:xfrm>
      </p:grpSpPr>
      <p:sp>
        <p:nvSpPr>
          <p:cNvPr id="38" name="Resim Yer Tutucusu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rtlCol="0" anchor="ctr"/>
          <a:lstStyle>
            <a:lvl1pPr marL="0" indent="0" algn="ctr">
              <a:buNone/>
              <a:defRPr lang="tr-TR"/>
            </a:lvl1pPr>
          </a:lstStyle>
          <a:p>
            <a:pPr rtl="0"/>
            <a:r>
              <a:rPr lang="tr-TR"/>
              <a:t>Resim eklemek için simgeye tıklayın</a:t>
            </a:r>
            <a:endParaRPr lang="tr-TR" dirty="0"/>
          </a:p>
        </p:txBody>
      </p:sp>
      <p:sp>
        <p:nvSpPr>
          <p:cNvPr id="2" name="Başlık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rtlCol="0"/>
          <a:lstStyle>
            <a:lvl1pPr algn="l">
              <a:lnSpc>
                <a:spcPts val="5760"/>
              </a:lnSpc>
              <a:defRPr lang="tr-TR"/>
            </a:lvl1pPr>
          </a:lstStyle>
          <a:p>
            <a:pPr rtl="0"/>
            <a:r>
              <a:rPr lang="tr-TR"/>
              <a:t>Asıl başlık stilini düzenlemek için tıklayın</a:t>
            </a:r>
          </a:p>
        </p:txBody>
      </p:sp>
      <p:sp>
        <p:nvSpPr>
          <p:cNvPr id="3" name="Slayt Numarası Yer Tutucusu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rtlCol="0"/>
          <a:lstStyle>
            <a:lvl1pPr>
              <a:defRPr lang="tr-TR">
                <a:solidFill>
                  <a:schemeClr val="accent1"/>
                </a:solidFill>
              </a:defRPr>
            </a:lvl1pPr>
          </a:lstStyle>
          <a:p>
            <a:pPr rtl="0"/>
            <a:fld id="{75DF2D63-3FF5-D547-96B9-BE9CCD1ABA58}" type="slidenum">
              <a:rPr lang="tr-TR" smtClean="0"/>
              <a:pPr/>
              <a:t>‹#›</a:t>
            </a:fld>
            <a:endParaRPr lang="tr-TR" dirty="0"/>
          </a:p>
        </p:txBody>
      </p:sp>
      <p:sp>
        <p:nvSpPr>
          <p:cNvPr id="4" name="Alt Bilgi Yer Tutucusu 3">
            <a:extLst>
              <a:ext uri="{FF2B5EF4-FFF2-40B4-BE49-F238E27FC236}">
                <a16:creationId xmlns:a16="http://schemas.microsoft.com/office/drawing/2014/main" id="{56746F73-AB2D-A55B-67FD-85A2F20D50E8}"/>
              </a:ext>
            </a:extLst>
          </p:cNvPr>
          <p:cNvSpPr>
            <a:spLocks noGrp="1"/>
          </p:cNvSpPr>
          <p:nvPr>
            <p:ph type="ftr" sz="quarter" idx="11"/>
          </p:nvPr>
        </p:nvSpPr>
        <p:spPr/>
        <p:txBody>
          <a:bodyPr rtlCol="0"/>
          <a:lstStyle>
            <a:defPPr>
              <a:defRPr lang="tr-TR"/>
            </a:defPPr>
          </a:lstStyle>
          <a:p>
            <a:pPr rtl="0"/>
            <a:r>
              <a:rPr lang="tr-TR"/>
              <a:t>sunu başlığı</a:t>
            </a:r>
          </a:p>
        </p:txBody>
      </p:sp>
      <p:sp>
        <p:nvSpPr>
          <p:cNvPr id="9" name="Metin Yer Tutucusu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rtlCol="0" anchor="t">
            <a:noAutofit/>
          </a:bodyPr>
          <a:lstStyle>
            <a:lvl1pPr marL="0" indent="0" algn="l">
              <a:lnSpc>
                <a:spcPct val="100000"/>
              </a:lnSpc>
              <a:spcBef>
                <a:spcPts val="0"/>
              </a:spcBef>
              <a:buNone/>
              <a:defRPr lang="tr-TR" sz="2000" b="0" cap="all" spc="200" baseline="0">
                <a:solidFill>
                  <a:schemeClr val="tx1"/>
                </a:solidFill>
                <a:latin typeface="+mj-lt"/>
              </a:defRPr>
            </a:lvl1pPr>
          </a:lstStyle>
          <a:p>
            <a:pPr lvl="0" rtl="0"/>
            <a:r>
              <a:rPr lang="tr-TR"/>
              <a:t>Asıl metin stillerini düzenlemek için tıklayın</a:t>
            </a:r>
          </a:p>
        </p:txBody>
      </p:sp>
      <p:sp>
        <p:nvSpPr>
          <p:cNvPr id="11" name="Metin Yer Tutucusu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rtlCol="0" anchor="t">
            <a:noAutofit/>
          </a:bodyPr>
          <a:lstStyle>
            <a:lvl1pPr marL="0" indent="0" algn="l">
              <a:lnSpc>
                <a:spcPct val="100000"/>
              </a:lnSpc>
              <a:spcBef>
                <a:spcPts val="0"/>
              </a:spcBef>
              <a:buNone/>
              <a:defRPr lang="tr-TR" sz="2000" b="0" cap="all" spc="200" baseline="0">
                <a:solidFill>
                  <a:schemeClr val="tx1"/>
                </a:solidFill>
                <a:latin typeface="+mj-lt"/>
              </a:defRPr>
            </a:lvl1pPr>
          </a:lstStyle>
          <a:p>
            <a:pPr lvl="0" rtl="0"/>
            <a:r>
              <a:rPr lang="tr-TR"/>
              <a:t>Asıl metin stillerini düzenlemek için tıklayın</a:t>
            </a:r>
          </a:p>
        </p:txBody>
      </p:sp>
      <p:sp>
        <p:nvSpPr>
          <p:cNvPr id="13" name="Metin Yer Tutucusu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rtlCol="0" anchor="t">
            <a:noAutofit/>
          </a:bodyPr>
          <a:lstStyle>
            <a:lvl1pPr marL="0" indent="0" algn="l">
              <a:lnSpc>
                <a:spcPct val="100000"/>
              </a:lnSpc>
              <a:spcBef>
                <a:spcPts val="0"/>
              </a:spcBef>
              <a:buNone/>
              <a:defRPr lang="tr-TR" sz="2000" b="0" cap="all" spc="200" baseline="0">
                <a:solidFill>
                  <a:schemeClr val="tx1"/>
                </a:solidFill>
                <a:latin typeface="+mj-lt"/>
              </a:defRPr>
            </a:lvl1pPr>
          </a:lstStyle>
          <a:p>
            <a:pPr lvl="0" rtl="0"/>
            <a:r>
              <a:rPr lang="tr-TR"/>
              <a:t>Asıl metin stillerini düzenlemek için tıklayın</a:t>
            </a:r>
          </a:p>
        </p:txBody>
      </p:sp>
      <p:sp>
        <p:nvSpPr>
          <p:cNvPr id="15" name="Metin Yer Tutucusu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rtlCol="0" anchor="t">
            <a:noAutofit/>
          </a:bodyPr>
          <a:lstStyle>
            <a:lvl1pPr marL="0" indent="0" algn="l">
              <a:lnSpc>
                <a:spcPct val="100000"/>
              </a:lnSpc>
              <a:spcBef>
                <a:spcPts val="0"/>
              </a:spcBef>
              <a:buNone/>
              <a:defRPr lang="tr-TR" sz="2000" b="0" cap="all" spc="200" baseline="0">
                <a:solidFill>
                  <a:schemeClr val="tx1"/>
                </a:solidFill>
                <a:latin typeface="+mj-lt"/>
              </a:defRPr>
            </a:lvl1pPr>
          </a:lstStyle>
          <a:p>
            <a:pPr lvl="0" rtl="0"/>
            <a:r>
              <a:rPr lang="tr-TR"/>
              <a:t>Asıl metin stillerini düzenlemek için tıklayın</a:t>
            </a:r>
          </a:p>
        </p:txBody>
      </p:sp>
      <p:sp>
        <p:nvSpPr>
          <p:cNvPr id="25" name="Metin Yer Tutucusu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rtlCol="0" anchor="t">
            <a:noAutofit/>
          </a:bodyPr>
          <a:lstStyle>
            <a:lvl1pPr marL="0" indent="0" algn="l">
              <a:lnSpc>
                <a:spcPct val="100000"/>
              </a:lnSpc>
              <a:spcBef>
                <a:spcPts val="0"/>
              </a:spcBef>
              <a:buNone/>
              <a:defRPr lang="tr-TR" sz="2000" b="0" cap="all" spc="200" baseline="0">
                <a:solidFill>
                  <a:schemeClr val="tx1"/>
                </a:solidFill>
                <a:latin typeface="+mj-lt"/>
              </a:defRPr>
            </a:lvl1pPr>
          </a:lstStyle>
          <a:p>
            <a:pPr lvl="0" rtl="0"/>
            <a:r>
              <a:rPr lang="tr-TR"/>
              <a:t>Asıl metin stillerini düzenlemek için tıklayın</a:t>
            </a:r>
          </a:p>
        </p:txBody>
      </p:sp>
      <p:cxnSp>
        <p:nvCxnSpPr>
          <p:cNvPr id="5" name="Düz Bağlayıcı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Düz Bağlayıcı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Metin Yer Tutucusu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rtlCol="0" anchor="t">
            <a:noAutofit/>
          </a:bodyPr>
          <a:lstStyle>
            <a:lvl1pPr marL="0" indent="0" algn="l">
              <a:lnSpc>
                <a:spcPts val="1580"/>
              </a:lnSpc>
              <a:spcBef>
                <a:spcPts val="0"/>
              </a:spcBef>
              <a:buNone/>
              <a:defRPr lang="tr-TR" sz="1400" b="0">
                <a:solidFill>
                  <a:schemeClr val="tx1"/>
                </a:solidFill>
                <a:latin typeface="Calibri Light" panose="020F0302020204030204" pitchFamily="34" charset="0"/>
                <a:cs typeface="Calibri Light" panose="020F0302020204030204" pitchFamily="34" charset="0"/>
              </a:defRPr>
            </a:lvl1pPr>
          </a:lstStyle>
          <a:p>
            <a:pPr lvl="0" rtl="0"/>
            <a:r>
              <a:rPr lang="tr-TR"/>
              <a:t>Asıl metin stillerini düzenlemek için tıklayın</a:t>
            </a:r>
          </a:p>
        </p:txBody>
      </p:sp>
      <p:sp>
        <p:nvSpPr>
          <p:cNvPr id="12" name="Metin Yer Tutucusu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rtlCol="0" anchor="t">
            <a:noAutofit/>
          </a:bodyPr>
          <a:lstStyle>
            <a:lvl1pPr marL="0" indent="0" algn="l">
              <a:lnSpc>
                <a:spcPts val="1580"/>
              </a:lnSpc>
              <a:spcBef>
                <a:spcPts val="0"/>
              </a:spcBef>
              <a:buNone/>
              <a:defRPr lang="tr-TR" sz="1400" b="0">
                <a:solidFill>
                  <a:schemeClr val="tx1"/>
                </a:solidFill>
                <a:latin typeface="Calibri Light" panose="020F0302020204030204" pitchFamily="34" charset="0"/>
                <a:cs typeface="Calibri Light" panose="020F0302020204030204" pitchFamily="34" charset="0"/>
              </a:defRPr>
            </a:lvl1pPr>
          </a:lstStyle>
          <a:p>
            <a:pPr lvl="0" rtl="0"/>
            <a:r>
              <a:rPr lang="tr-TR"/>
              <a:t>Asıl metin stillerini düzenlemek için tıklayın</a:t>
            </a:r>
          </a:p>
        </p:txBody>
      </p:sp>
      <p:sp>
        <p:nvSpPr>
          <p:cNvPr id="14" name="Metin Yer Tutucusu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rtlCol="0" anchor="t">
            <a:noAutofit/>
          </a:bodyPr>
          <a:lstStyle>
            <a:lvl1pPr marL="0" indent="0" algn="l">
              <a:lnSpc>
                <a:spcPts val="1580"/>
              </a:lnSpc>
              <a:spcBef>
                <a:spcPts val="0"/>
              </a:spcBef>
              <a:buNone/>
              <a:defRPr lang="tr-TR" sz="1400" b="0">
                <a:solidFill>
                  <a:schemeClr val="tx1"/>
                </a:solidFill>
                <a:latin typeface="Calibri Light" panose="020F0302020204030204" pitchFamily="34" charset="0"/>
                <a:cs typeface="Calibri Light" panose="020F0302020204030204" pitchFamily="34" charset="0"/>
              </a:defRPr>
            </a:lvl1pPr>
          </a:lstStyle>
          <a:p>
            <a:pPr lvl="0" rtl="0"/>
            <a:r>
              <a:rPr lang="tr-TR"/>
              <a:t>Asıl metin stillerini düzenlemek için tıklayın</a:t>
            </a:r>
          </a:p>
        </p:txBody>
      </p:sp>
      <p:sp>
        <p:nvSpPr>
          <p:cNvPr id="16" name="Metin Yer Tutucusu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rtlCol="0" anchor="t">
            <a:noAutofit/>
          </a:bodyPr>
          <a:lstStyle>
            <a:lvl1pPr marL="0" indent="0" algn="l">
              <a:lnSpc>
                <a:spcPts val="1580"/>
              </a:lnSpc>
              <a:spcBef>
                <a:spcPts val="0"/>
              </a:spcBef>
              <a:buNone/>
              <a:defRPr lang="tr-TR" sz="1400" b="0">
                <a:solidFill>
                  <a:schemeClr val="tx1"/>
                </a:solidFill>
                <a:latin typeface="Calibri Light" panose="020F0302020204030204" pitchFamily="34" charset="0"/>
                <a:cs typeface="Calibri Light" panose="020F0302020204030204" pitchFamily="34" charset="0"/>
              </a:defRPr>
            </a:lvl1pPr>
          </a:lstStyle>
          <a:p>
            <a:pPr lvl="0" rtl="0"/>
            <a:r>
              <a:rPr lang="tr-TR"/>
              <a:t>Asıl metin stillerini düzenlemek için tıklayın</a:t>
            </a:r>
          </a:p>
        </p:txBody>
      </p:sp>
      <p:sp>
        <p:nvSpPr>
          <p:cNvPr id="26" name="Metin Yer Tutucusu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rtlCol="0" anchor="t">
            <a:noAutofit/>
          </a:bodyPr>
          <a:lstStyle>
            <a:lvl1pPr marL="0" indent="0" algn="l">
              <a:lnSpc>
                <a:spcPts val="1580"/>
              </a:lnSpc>
              <a:spcBef>
                <a:spcPts val="0"/>
              </a:spcBef>
              <a:buNone/>
              <a:defRPr lang="tr-TR" sz="1400" b="0">
                <a:solidFill>
                  <a:schemeClr val="tx1"/>
                </a:solidFill>
                <a:latin typeface="Calibri Light" panose="020F0302020204030204" pitchFamily="34" charset="0"/>
                <a:cs typeface="Calibri Light" panose="020F0302020204030204" pitchFamily="34" charset="0"/>
              </a:defRPr>
            </a:lvl1pPr>
          </a:lstStyle>
          <a:p>
            <a:pPr lvl="0" rtl="0"/>
            <a:r>
              <a:rPr lang="tr-TR"/>
              <a:t>Asıl metin stillerini düzenlemek için tıklayın</a:t>
            </a:r>
          </a:p>
        </p:txBody>
      </p:sp>
      <p:sp>
        <p:nvSpPr>
          <p:cNvPr id="8" name="Metin Yer Tutucusu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rtlCol="0" anchor="ctr"/>
          <a:lstStyle>
            <a:lvl1pPr marL="0" indent="0" algn="ctr">
              <a:buNone/>
              <a:defRPr lang="tr-TR">
                <a:solidFill>
                  <a:schemeClr val="tx1">
                    <a:alpha val="0"/>
                  </a:schemeClr>
                </a:solidFill>
              </a:defRPr>
            </a:lvl1pPr>
          </a:lstStyle>
          <a:p>
            <a:pPr lvl="0" rtl="0"/>
            <a:r>
              <a:rPr lang="tr-TR"/>
              <a:t>X</a:t>
            </a:r>
          </a:p>
        </p:txBody>
      </p:sp>
      <p:sp>
        <p:nvSpPr>
          <p:cNvPr id="22" name="Metin Yer Tutucusu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rtlCol="0" anchor="ctr"/>
          <a:lstStyle>
            <a:lvl1pPr marL="0" indent="0" algn="ctr">
              <a:buNone/>
              <a:defRPr lang="tr-TR">
                <a:solidFill>
                  <a:schemeClr val="tx1">
                    <a:alpha val="0"/>
                  </a:schemeClr>
                </a:solidFill>
              </a:defRPr>
            </a:lvl1pPr>
          </a:lstStyle>
          <a:p>
            <a:pPr lvl="0" rtl="0"/>
            <a:r>
              <a:rPr lang="tr-TR"/>
              <a:t>X</a:t>
            </a:r>
          </a:p>
        </p:txBody>
      </p:sp>
      <p:sp>
        <p:nvSpPr>
          <p:cNvPr id="23" name="Metin Yer Tutucusu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rtlCol="0" anchor="ctr"/>
          <a:lstStyle>
            <a:lvl1pPr marL="0" indent="0" algn="ctr">
              <a:buNone/>
              <a:defRPr lang="tr-TR">
                <a:solidFill>
                  <a:schemeClr val="tx1">
                    <a:alpha val="0"/>
                  </a:schemeClr>
                </a:solidFill>
              </a:defRPr>
            </a:lvl1pPr>
          </a:lstStyle>
          <a:p>
            <a:pPr lvl="0" rtl="0"/>
            <a:r>
              <a:rPr lang="tr-TR"/>
              <a:t>X</a:t>
            </a:r>
          </a:p>
        </p:txBody>
      </p:sp>
      <p:sp>
        <p:nvSpPr>
          <p:cNvPr id="24" name="Metin Yer Tutucusu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rtlCol="0" anchor="ctr"/>
          <a:lstStyle>
            <a:lvl1pPr marL="0" indent="0" algn="ctr">
              <a:buNone/>
              <a:defRPr lang="tr-TR">
                <a:solidFill>
                  <a:schemeClr val="tx1">
                    <a:alpha val="0"/>
                  </a:schemeClr>
                </a:solidFill>
              </a:defRPr>
            </a:lvl1pPr>
          </a:lstStyle>
          <a:p>
            <a:pPr lvl="0" rtl="0"/>
            <a:r>
              <a:rPr lang="tr-TR"/>
              <a:t>X</a:t>
            </a:r>
          </a:p>
        </p:txBody>
      </p:sp>
      <p:sp>
        <p:nvSpPr>
          <p:cNvPr id="27" name="Metin Yer Tutucusu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rtlCol="0" anchor="ctr"/>
          <a:lstStyle>
            <a:lvl1pPr marL="0" indent="0" algn="ctr">
              <a:buNone/>
              <a:defRPr lang="tr-TR">
                <a:solidFill>
                  <a:schemeClr val="tx1">
                    <a:alpha val="0"/>
                  </a:schemeClr>
                </a:solidFill>
              </a:defRPr>
            </a:lvl1pPr>
          </a:lstStyle>
          <a:p>
            <a:pPr lvl="0" rtl="0"/>
            <a:r>
              <a:rPr lang="tr-TR"/>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arşılaştırma">
    <p:spTree>
      <p:nvGrpSpPr>
        <p:cNvPr id="1" name=""/>
        <p:cNvGrpSpPr/>
        <p:nvPr/>
      </p:nvGrpSpPr>
      <p:grpSpPr>
        <a:xfrm>
          <a:off x="0" y="0"/>
          <a:ext cx="0" cy="0"/>
          <a:chOff x="0" y="0"/>
          <a:chExt cx="0" cy="0"/>
        </a:xfrm>
      </p:grpSpPr>
      <p:sp>
        <p:nvSpPr>
          <p:cNvPr id="16" name="Resim Yer Tutucusu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rtlCol="0">
            <a:noAutofit/>
          </a:bodyPr>
          <a:lstStyle>
            <a:defPPr>
              <a:defRPr lang="tr-TR"/>
            </a:defPPr>
          </a:lstStyle>
          <a:p>
            <a:pPr rtl="0"/>
            <a:r>
              <a:rPr lang="tr-TR"/>
              <a:t>Resim eklemek için simgeye tıklayın</a:t>
            </a:r>
            <a:endParaRPr lang="tr-TR" dirty="0"/>
          </a:p>
        </p:txBody>
      </p:sp>
      <p:sp>
        <p:nvSpPr>
          <p:cNvPr id="2" name="Başlık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rtlCol="0" anchor="t" anchorCtr="0"/>
          <a:lstStyle>
            <a:defPPr>
              <a:defRPr lang="tr-TR"/>
            </a:defPPr>
          </a:lstStyle>
          <a:p>
            <a:pPr rtl="0"/>
            <a:r>
              <a:rPr lang="tr-TR"/>
              <a:t>Asıl başlık stilini düzenlemek için tıklayın</a:t>
            </a:r>
          </a:p>
        </p:txBody>
      </p:sp>
      <p:sp>
        <p:nvSpPr>
          <p:cNvPr id="18" name="Metin Yer Tutucusu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rtlCol="0" anchor="t">
            <a:noAutofit/>
          </a:bodyPr>
          <a:lstStyle>
            <a:lvl1pPr marL="0" indent="0">
              <a:lnSpc>
                <a:spcPts val="2400"/>
              </a:lnSpc>
              <a:buNone/>
              <a:defRPr lang="tr-TR" sz="2000" b="0" i="0" cap="all" spc="200" baseline="0">
                <a:latin typeface="+mj-lt"/>
                <a:cs typeface="Posterama" panose="020B0504020200020000" pitchFamily="34" charset="0"/>
              </a:defRPr>
            </a:lvl1pPr>
            <a:lvl2pPr marL="457200" indent="0">
              <a:buNone/>
              <a:defRPr lang="tr-TR" sz="2000" b="1"/>
            </a:lvl2pPr>
            <a:lvl3pPr marL="914400" indent="0">
              <a:buNone/>
              <a:defRPr lang="tr-TR" sz="1800" b="1"/>
            </a:lvl3pPr>
            <a:lvl4pPr marL="1371600" indent="0">
              <a:buNone/>
              <a:defRPr lang="tr-TR" sz="1600" b="1"/>
            </a:lvl4pPr>
            <a:lvl5pPr marL="1828800" indent="0">
              <a:buNone/>
              <a:defRPr lang="tr-TR" sz="1600" b="1"/>
            </a:lvl5pPr>
            <a:lvl6pPr marL="2286000" indent="0">
              <a:buNone/>
              <a:defRPr lang="tr-TR" sz="1600" b="1"/>
            </a:lvl6pPr>
            <a:lvl7pPr marL="2743200" indent="0">
              <a:buNone/>
              <a:defRPr lang="tr-TR" sz="1600" b="1"/>
            </a:lvl7pPr>
            <a:lvl8pPr marL="3200400" indent="0">
              <a:buNone/>
              <a:defRPr lang="tr-TR" sz="1600" b="1"/>
            </a:lvl8pPr>
            <a:lvl9pPr marL="3657600" indent="0">
              <a:buNone/>
              <a:defRPr lang="tr-TR" sz="1600" b="1"/>
            </a:lvl9pPr>
          </a:lstStyle>
          <a:p>
            <a:pPr lvl="0" rtl="0"/>
            <a:r>
              <a:rPr lang="tr-TR"/>
              <a:t>Asıl metin stillerini düzenlemek için tıklayın</a:t>
            </a:r>
          </a:p>
        </p:txBody>
      </p:sp>
      <p:sp>
        <p:nvSpPr>
          <p:cNvPr id="4" name="İçerik Yer Tutucusu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rtlCol="0"/>
          <a:lstStyle>
            <a:lvl1pPr marL="0" indent="0">
              <a:buNone/>
              <a:defRPr lang="tr-TR" sz="1400"/>
            </a:lvl1pPr>
            <a:lvl2pPr marL="228600">
              <a:defRPr lang="tr-TR" sz="1400"/>
            </a:lvl2pPr>
            <a:lvl3pPr marL="457200">
              <a:defRPr lang="tr-TR" sz="1400"/>
            </a:lvl3pPr>
            <a:lvl4pPr marL="685800">
              <a:defRPr lang="tr-TR" sz="1400"/>
            </a:lvl4pPr>
            <a:lvl5pPr marL="1143000">
              <a:defRPr lang="tr-TR" sz="1400"/>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21" name="Metin Yer Tutucusu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rtlCol="0" anchor="t" anchorCtr="0">
            <a:noAutofit/>
          </a:bodyPr>
          <a:lstStyle>
            <a:lvl1pPr marL="0" indent="0">
              <a:lnSpc>
                <a:spcPts val="2400"/>
              </a:lnSpc>
              <a:buNone/>
              <a:defRPr lang="tr-TR" sz="2000" b="0" i="0" cap="all" spc="200" baseline="0">
                <a:latin typeface="+mj-lt"/>
                <a:cs typeface="Posterama" panose="020B0504020200020000" pitchFamily="34" charset="0"/>
              </a:defRPr>
            </a:lvl1pPr>
            <a:lvl2pPr marL="457200" indent="0">
              <a:buNone/>
              <a:defRPr lang="tr-TR" sz="2000" b="1"/>
            </a:lvl2pPr>
            <a:lvl3pPr marL="914400" indent="0">
              <a:buNone/>
              <a:defRPr lang="tr-TR" sz="1800" b="1"/>
            </a:lvl3pPr>
            <a:lvl4pPr marL="1371600" indent="0">
              <a:buNone/>
              <a:defRPr lang="tr-TR" sz="1600" b="1"/>
            </a:lvl4pPr>
            <a:lvl5pPr marL="1828800" indent="0">
              <a:buNone/>
              <a:defRPr lang="tr-TR" sz="1600" b="1"/>
            </a:lvl5pPr>
            <a:lvl6pPr marL="2286000" indent="0">
              <a:buNone/>
              <a:defRPr lang="tr-TR" sz="1600" b="1"/>
            </a:lvl6pPr>
            <a:lvl7pPr marL="2743200" indent="0">
              <a:buNone/>
              <a:defRPr lang="tr-TR" sz="1600" b="1"/>
            </a:lvl7pPr>
            <a:lvl8pPr marL="3200400" indent="0">
              <a:buNone/>
              <a:defRPr lang="tr-TR" sz="1600" b="1"/>
            </a:lvl8pPr>
            <a:lvl9pPr marL="3657600" indent="0">
              <a:buNone/>
              <a:defRPr lang="tr-TR" sz="1600" b="1"/>
            </a:lvl9pPr>
          </a:lstStyle>
          <a:p>
            <a:pPr lvl="0" rtl="0"/>
            <a:r>
              <a:rPr lang="tr-TR"/>
              <a:t>Asıl metin stillerini düzenlemek için tıklayın</a:t>
            </a:r>
          </a:p>
        </p:txBody>
      </p:sp>
      <p:sp>
        <p:nvSpPr>
          <p:cNvPr id="6" name="İçerik Yer Tutucusu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rtlCol="0"/>
          <a:lstStyle>
            <a:lvl1pPr marL="0" indent="0">
              <a:buNone/>
              <a:defRPr lang="tr-TR" sz="1400"/>
            </a:lvl1pPr>
            <a:lvl2pPr marL="228600">
              <a:defRPr lang="tr-TR" sz="1400"/>
            </a:lvl2pPr>
            <a:lvl3pPr marL="457200">
              <a:defRPr lang="tr-TR" sz="1400"/>
            </a:lvl3pPr>
            <a:lvl4pPr marL="685800">
              <a:defRPr lang="tr-TR" sz="1400"/>
            </a:lvl4pPr>
            <a:lvl5pPr marL="1143000">
              <a:defRPr lang="tr-TR" sz="1400"/>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9" name="Slayt Numarası Yer Tutucusu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rtlCol="0"/>
          <a:lstStyle>
            <a:defPPr>
              <a:defRPr lang="tr-TR"/>
            </a:defPPr>
          </a:lstStyle>
          <a:p>
            <a:pPr rtl="0"/>
            <a:fld id="{75DF2D63-3FF5-D547-96B9-BE9CCD1ABA58}" type="slidenum">
              <a:rPr lang="tr-TR" smtClean="0"/>
              <a:t>‹#›</a:t>
            </a:fld>
            <a:endParaRPr lang="tr-TR" dirty="0"/>
          </a:p>
        </p:txBody>
      </p:sp>
      <p:sp>
        <p:nvSpPr>
          <p:cNvPr id="12" name="Alt Bilgi Yer Tutucusu 11">
            <a:extLst>
              <a:ext uri="{FF2B5EF4-FFF2-40B4-BE49-F238E27FC236}">
                <a16:creationId xmlns:a16="http://schemas.microsoft.com/office/drawing/2014/main" id="{971F094C-919A-3E78-DE58-27C2B997C940}"/>
              </a:ext>
            </a:extLst>
          </p:cNvPr>
          <p:cNvSpPr>
            <a:spLocks noGrp="1"/>
          </p:cNvSpPr>
          <p:nvPr>
            <p:ph type="ftr" sz="quarter" idx="12"/>
          </p:nvPr>
        </p:nvSpPr>
        <p:spPr/>
        <p:txBody>
          <a:bodyPr rtlCol="0"/>
          <a:lstStyle>
            <a:defPPr>
              <a:defRPr lang="tr-TR"/>
            </a:defPPr>
          </a:lstStyle>
          <a:p>
            <a:pPr rtl="0"/>
            <a:r>
              <a:rPr lang="tr-TR"/>
              <a:t>sunu başlığı</a:t>
            </a:r>
          </a:p>
        </p:txBody>
      </p:sp>
      <p:sp>
        <p:nvSpPr>
          <p:cNvPr id="17" name="Dikdörtgen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rşılaştırma x3">
    <p:spTree>
      <p:nvGrpSpPr>
        <p:cNvPr id="1" name=""/>
        <p:cNvGrpSpPr/>
        <p:nvPr/>
      </p:nvGrpSpPr>
      <p:grpSpPr>
        <a:xfrm>
          <a:off x="0" y="0"/>
          <a:ext cx="0" cy="0"/>
          <a:chOff x="0" y="0"/>
          <a:chExt cx="0" cy="0"/>
        </a:xfrm>
      </p:grpSpPr>
      <p:sp>
        <p:nvSpPr>
          <p:cNvPr id="3" name="Dikdörtgen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2" name="Başlık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rtlCol="0" anchor="b" anchorCtr="0"/>
          <a:lstStyle>
            <a:defPPr>
              <a:defRPr lang="tr-TR"/>
            </a:defPPr>
          </a:lstStyle>
          <a:p>
            <a:pPr rtl="0"/>
            <a:r>
              <a:rPr lang="tr-TR"/>
              <a:t>Asıl başlık stilini düzenlemek için tıklayın</a:t>
            </a:r>
          </a:p>
        </p:txBody>
      </p:sp>
      <p:sp>
        <p:nvSpPr>
          <p:cNvPr id="18" name="Metin Yer Tutucusu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rtlCol="0" anchor="b">
            <a:noAutofit/>
          </a:bodyPr>
          <a:lstStyle>
            <a:lvl1pPr marL="0" indent="0">
              <a:lnSpc>
                <a:spcPts val="1720"/>
              </a:lnSpc>
              <a:buNone/>
              <a:defRPr lang="tr-TR" sz="2000" b="0" i="0" cap="all" spc="200" baseline="0">
                <a:latin typeface="+mj-lt"/>
                <a:cs typeface="Posterama" panose="020B0504020200020000" pitchFamily="34" charset="0"/>
              </a:defRPr>
            </a:lvl1pPr>
            <a:lvl2pPr marL="457200" indent="0">
              <a:buNone/>
              <a:defRPr lang="tr-TR" sz="2000" b="1"/>
            </a:lvl2pPr>
            <a:lvl3pPr marL="914400" indent="0">
              <a:buNone/>
              <a:defRPr lang="tr-TR" sz="1800" b="1"/>
            </a:lvl3pPr>
            <a:lvl4pPr marL="1371600" indent="0">
              <a:buNone/>
              <a:defRPr lang="tr-TR" sz="1600" b="1"/>
            </a:lvl4pPr>
            <a:lvl5pPr marL="1828800" indent="0">
              <a:buNone/>
              <a:defRPr lang="tr-TR" sz="1600" b="1"/>
            </a:lvl5pPr>
            <a:lvl6pPr marL="2286000" indent="0">
              <a:buNone/>
              <a:defRPr lang="tr-TR" sz="1600" b="1"/>
            </a:lvl6pPr>
            <a:lvl7pPr marL="2743200" indent="0">
              <a:buNone/>
              <a:defRPr lang="tr-TR" sz="1600" b="1"/>
            </a:lvl7pPr>
            <a:lvl8pPr marL="3200400" indent="0">
              <a:buNone/>
              <a:defRPr lang="tr-TR" sz="1600" b="1"/>
            </a:lvl8pPr>
            <a:lvl9pPr marL="3657600" indent="0">
              <a:buNone/>
              <a:defRPr lang="tr-TR" sz="1600" b="1"/>
            </a:lvl9pPr>
          </a:lstStyle>
          <a:p>
            <a:pPr lvl="0" rtl="0"/>
            <a:r>
              <a:rPr lang="tr-TR"/>
              <a:t>Asıl metin stillerini düzenlemek için tıklayın</a:t>
            </a:r>
          </a:p>
        </p:txBody>
      </p:sp>
      <p:sp>
        <p:nvSpPr>
          <p:cNvPr id="4" name="İçerik Yer Tutucusu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rtlCol="0"/>
          <a:lstStyle>
            <a:lvl1pPr marL="0" indent="0">
              <a:lnSpc>
                <a:spcPct val="100000"/>
              </a:lnSpc>
              <a:buNone/>
              <a:defRPr lang="tr-TR" sz="1400"/>
            </a:lvl1pPr>
            <a:lvl2pPr marL="228600">
              <a:lnSpc>
                <a:spcPct val="100000"/>
              </a:lnSpc>
              <a:defRPr lang="tr-TR" sz="1400"/>
            </a:lvl2pPr>
            <a:lvl3pPr marL="457200">
              <a:lnSpc>
                <a:spcPct val="100000"/>
              </a:lnSpc>
              <a:defRPr lang="tr-TR" sz="1400"/>
            </a:lvl3pPr>
            <a:lvl4pPr marL="685800">
              <a:lnSpc>
                <a:spcPct val="100000"/>
              </a:lnSpc>
              <a:defRPr lang="tr-TR" sz="1400"/>
            </a:lvl4pPr>
            <a:lvl5pPr marL="1143000">
              <a:lnSpc>
                <a:spcPct val="100000"/>
              </a:lnSpc>
              <a:defRPr lang="tr-TR" sz="1400"/>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21" name="Metin Yer Tutucusu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rtlCol="0" anchor="b" anchorCtr="0">
            <a:noAutofit/>
          </a:bodyPr>
          <a:lstStyle>
            <a:lvl1pPr marL="0" indent="0">
              <a:lnSpc>
                <a:spcPts val="1720"/>
              </a:lnSpc>
              <a:buNone/>
              <a:defRPr lang="tr-TR" sz="2000" b="0" i="0" cap="all" spc="200" baseline="0">
                <a:latin typeface="+mj-lt"/>
                <a:cs typeface="Posterama" panose="020B0504020200020000" pitchFamily="34" charset="0"/>
              </a:defRPr>
            </a:lvl1pPr>
            <a:lvl2pPr marL="457200" indent="0">
              <a:buNone/>
              <a:defRPr lang="tr-TR" sz="2000" b="1"/>
            </a:lvl2pPr>
            <a:lvl3pPr marL="914400" indent="0">
              <a:buNone/>
              <a:defRPr lang="tr-TR" sz="1800" b="1"/>
            </a:lvl3pPr>
            <a:lvl4pPr marL="1371600" indent="0">
              <a:buNone/>
              <a:defRPr lang="tr-TR" sz="1600" b="1"/>
            </a:lvl4pPr>
            <a:lvl5pPr marL="1828800" indent="0">
              <a:buNone/>
              <a:defRPr lang="tr-TR" sz="1600" b="1"/>
            </a:lvl5pPr>
            <a:lvl6pPr marL="2286000" indent="0">
              <a:buNone/>
              <a:defRPr lang="tr-TR" sz="1600" b="1"/>
            </a:lvl6pPr>
            <a:lvl7pPr marL="2743200" indent="0">
              <a:buNone/>
              <a:defRPr lang="tr-TR" sz="1600" b="1"/>
            </a:lvl7pPr>
            <a:lvl8pPr marL="3200400" indent="0">
              <a:buNone/>
              <a:defRPr lang="tr-TR" sz="1600" b="1"/>
            </a:lvl8pPr>
            <a:lvl9pPr marL="3657600" indent="0">
              <a:buNone/>
              <a:defRPr lang="tr-TR" sz="1600" b="1"/>
            </a:lvl9pPr>
          </a:lstStyle>
          <a:p>
            <a:pPr lvl="0" rtl="0"/>
            <a:r>
              <a:rPr lang="tr-TR"/>
              <a:t>Asıl metin stillerini düzenlemek için tıklayın</a:t>
            </a:r>
          </a:p>
        </p:txBody>
      </p:sp>
      <p:sp>
        <p:nvSpPr>
          <p:cNvPr id="6" name="İçerik Yer Tutucusu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rtlCol="0"/>
          <a:lstStyle>
            <a:lvl1pPr marL="0" indent="0">
              <a:lnSpc>
                <a:spcPct val="100000"/>
              </a:lnSpc>
              <a:buNone/>
              <a:defRPr lang="tr-TR" sz="1400"/>
            </a:lvl1pPr>
            <a:lvl2pPr marL="228600">
              <a:lnSpc>
                <a:spcPct val="100000"/>
              </a:lnSpc>
              <a:defRPr lang="tr-TR" sz="1400"/>
            </a:lvl2pPr>
            <a:lvl3pPr marL="457200">
              <a:lnSpc>
                <a:spcPct val="100000"/>
              </a:lnSpc>
              <a:defRPr lang="tr-TR" sz="1400"/>
            </a:lvl3pPr>
            <a:lvl4pPr marL="685800">
              <a:lnSpc>
                <a:spcPct val="100000"/>
              </a:lnSpc>
              <a:defRPr lang="tr-TR" sz="1400"/>
            </a:lvl4pPr>
            <a:lvl5pPr marL="1143000">
              <a:lnSpc>
                <a:spcPct val="100000"/>
              </a:lnSpc>
              <a:defRPr lang="tr-TR" sz="1400"/>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9" name="Slayt Numarası Yer Tutucusu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rtlCol="0"/>
          <a:lstStyle>
            <a:defPPr>
              <a:defRPr lang="tr-TR"/>
            </a:defPPr>
          </a:lstStyle>
          <a:p>
            <a:pPr rtl="0"/>
            <a:fld id="{75DF2D63-3FF5-D547-96B9-BE9CCD1ABA58}" type="slidenum">
              <a:rPr lang="tr-TR" smtClean="0"/>
              <a:t>‹#›</a:t>
            </a:fld>
            <a:endParaRPr lang="tr-TR" dirty="0"/>
          </a:p>
        </p:txBody>
      </p:sp>
      <p:sp>
        <p:nvSpPr>
          <p:cNvPr id="12" name="Alt Bilgi Yer Tutucusu 11">
            <a:extLst>
              <a:ext uri="{FF2B5EF4-FFF2-40B4-BE49-F238E27FC236}">
                <a16:creationId xmlns:a16="http://schemas.microsoft.com/office/drawing/2014/main" id="{971F094C-919A-3E78-DE58-27C2B997C940}"/>
              </a:ext>
            </a:extLst>
          </p:cNvPr>
          <p:cNvSpPr>
            <a:spLocks noGrp="1"/>
          </p:cNvSpPr>
          <p:nvPr>
            <p:ph type="ftr" sz="quarter" idx="12"/>
          </p:nvPr>
        </p:nvSpPr>
        <p:spPr/>
        <p:txBody>
          <a:bodyPr rtlCol="0"/>
          <a:lstStyle>
            <a:defPPr>
              <a:defRPr lang="tr-TR"/>
            </a:defPPr>
          </a:lstStyle>
          <a:p>
            <a:pPr rtl="0"/>
            <a:r>
              <a:rPr lang="tr-TR"/>
              <a:t>sunu başlığı</a:t>
            </a:r>
          </a:p>
        </p:txBody>
      </p:sp>
      <p:sp>
        <p:nvSpPr>
          <p:cNvPr id="5" name="Resim Yer Tutucusu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rtlCol="0" anchor="ctr"/>
          <a:lstStyle>
            <a:lvl1pPr marL="0" indent="0" algn="ctr">
              <a:buNone/>
              <a:defRPr lang="tr-TR"/>
            </a:lvl1pPr>
          </a:lstStyle>
          <a:p>
            <a:pPr rtl="0"/>
            <a:r>
              <a:rPr lang="tr-TR"/>
              <a:t>Resim eklemek için simgeye tıklayın</a:t>
            </a:r>
            <a:endParaRPr lang="tr-TR" dirty="0"/>
          </a:p>
        </p:txBody>
      </p:sp>
      <p:sp>
        <p:nvSpPr>
          <p:cNvPr id="7" name="Metin Yer Tutucusu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rtlCol="0" anchor="b" anchorCtr="0">
            <a:noAutofit/>
          </a:bodyPr>
          <a:lstStyle>
            <a:lvl1pPr marL="0" indent="0">
              <a:lnSpc>
                <a:spcPts val="1720"/>
              </a:lnSpc>
              <a:buNone/>
              <a:defRPr lang="tr-TR" sz="2000" b="0" i="0" cap="all" spc="200" baseline="0">
                <a:latin typeface="+mj-lt"/>
                <a:cs typeface="Posterama" panose="020B0504020200020000" pitchFamily="34" charset="0"/>
              </a:defRPr>
            </a:lvl1pPr>
            <a:lvl2pPr marL="457200" indent="0">
              <a:buNone/>
              <a:defRPr lang="tr-TR" sz="2000" b="1"/>
            </a:lvl2pPr>
            <a:lvl3pPr marL="914400" indent="0">
              <a:buNone/>
              <a:defRPr lang="tr-TR" sz="1800" b="1"/>
            </a:lvl3pPr>
            <a:lvl4pPr marL="1371600" indent="0">
              <a:buNone/>
              <a:defRPr lang="tr-TR" sz="1600" b="1"/>
            </a:lvl4pPr>
            <a:lvl5pPr marL="1828800" indent="0">
              <a:buNone/>
              <a:defRPr lang="tr-TR" sz="1600" b="1"/>
            </a:lvl5pPr>
            <a:lvl6pPr marL="2286000" indent="0">
              <a:buNone/>
              <a:defRPr lang="tr-TR" sz="1600" b="1"/>
            </a:lvl6pPr>
            <a:lvl7pPr marL="2743200" indent="0">
              <a:buNone/>
              <a:defRPr lang="tr-TR" sz="1600" b="1"/>
            </a:lvl7pPr>
            <a:lvl8pPr marL="3200400" indent="0">
              <a:buNone/>
              <a:defRPr lang="tr-TR" sz="1600" b="1"/>
            </a:lvl8pPr>
            <a:lvl9pPr marL="3657600" indent="0">
              <a:buNone/>
              <a:defRPr lang="tr-TR" sz="1600" b="1"/>
            </a:lvl9pPr>
          </a:lstStyle>
          <a:p>
            <a:pPr lvl="0" rtl="0"/>
            <a:r>
              <a:rPr lang="tr-TR"/>
              <a:t>Asıl metin stillerini düzenlemek için tıklayın</a:t>
            </a:r>
          </a:p>
        </p:txBody>
      </p:sp>
      <p:sp>
        <p:nvSpPr>
          <p:cNvPr id="8" name="İçerik Yer Tutucusu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rtlCol="0"/>
          <a:lstStyle>
            <a:lvl1pPr marL="0" indent="0">
              <a:lnSpc>
                <a:spcPct val="100000"/>
              </a:lnSpc>
              <a:buNone/>
              <a:defRPr lang="tr-TR" sz="1400"/>
            </a:lvl1pPr>
            <a:lvl2pPr marL="228600">
              <a:lnSpc>
                <a:spcPct val="100000"/>
              </a:lnSpc>
              <a:defRPr lang="tr-TR" sz="1400"/>
            </a:lvl2pPr>
            <a:lvl3pPr marL="457200">
              <a:lnSpc>
                <a:spcPct val="100000"/>
              </a:lnSpc>
              <a:defRPr lang="tr-TR" sz="1400"/>
            </a:lvl3pPr>
            <a:lvl4pPr marL="685800">
              <a:lnSpc>
                <a:spcPct val="100000"/>
              </a:lnSpc>
              <a:defRPr lang="tr-TR" sz="1400"/>
            </a:lvl4pPr>
            <a:lvl5pPr marL="1143000">
              <a:lnSpc>
                <a:spcPct val="100000"/>
              </a:lnSpc>
              <a:defRPr lang="tr-TR" sz="1400"/>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p>
        </p:txBody>
      </p:sp>
      <p:sp>
        <p:nvSpPr>
          <p:cNvPr id="11" name="Resim Yer Tutucusu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rtlCol="0" anchor="ctr"/>
          <a:lstStyle>
            <a:lvl1pPr marL="0" indent="0" algn="ctr">
              <a:buNone/>
              <a:defRPr lang="tr-TR" sz="900"/>
            </a:lvl1pPr>
          </a:lstStyle>
          <a:p>
            <a:pPr rtl="0"/>
            <a:r>
              <a:rPr lang="tr-TR"/>
              <a:t>Resim eklemek için simgeye tıklayın</a:t>
            </a:r>
            <a:endParaRPr lang="tr-TR" dirty="0"/>
          </a:p>
        </p:txBody>
      </p:sp>
      <p:sp>
        <p:nvSpPr>
          <p:cNvPr id="13" name="Resim Yer Tutucusu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rtlCol="0" anchor="ctr"/>
          <a:lstStyle>
            <a:lvl1pPr marL="0" indent="0" algn="ctr">
              <a:buNone/>
              <a:defRPr lang="tr-TR" sz="900"/>
            </a:lvl1pPr>
          </a:lstStyle>
          <a:p>
            <a:pPr rtl="0"/>
            <a:r>
              <a:rPr lang="tr-TR"/>
              <a:t>Resim eklemek için simgeye tıklayın</a:t>
            </a:r>
            <a:endParaRPr lang="tr-TR" dirty="0"/>
          </a:p>
        </p:txBody>
      </p:sp>
      <p:sp>
        <p:nvSpPr>
          <p:cNvPr id="14" name="Resim Yer Tutucusu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rtlCol="0" anchor="ctr"/>
          <a:lstStyle>
            <a:lvl1pPr marL="0" indent="0" algn="ctr">
              <a:buNone/>
              <a:defRPr lang="tr-TR" sz="900"/>
            </a:lvl1pPr>
          </a:lstStyle>
          <a:p>
            <a:pPr rtl="0"/>
            <a:r>
              <a:rPr lang="tr-TR"/>
              <a:t>Resim eklemek için simgeye tıklayın</a:t>
            </a:r>
            <a:endParaRPr lang="tr-TR" dirty="0"/>
          </a:p>
        </p:txBody>
      </p:sp>
      <p:cxnSp>
        <p:nvCxnSpPr>
          <p:cNvPr id="15" name="Düz Bağlayıcı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Özet">
    <p:spTree>
      <p:nvGrpSpPr>
        <p:cNvPr id="1" name=""/>
        <p:cNvGrpSpPr/>
        <p:nvPr/>
      </p:nvGrpSpPr>
      <p:grpSpPr>
        <a:xfrm>
          <a:off x="0" y="0"/>
          <a:ext cx="0" cy="0"/>
          <a:chOff x="0" y="0"/>
          <a:chExt cx="0" cy="0"/>
        </a:xfrm>
      </p:grpSpPr>
      <p:sp>
        <p:nvSpPr>
          <p:cNvPr id="3" name="Slayt Numarası Yer Tutucusu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rtlCol="0"/>
          <a:lstStyle>
            <a:defPPr>
              <a:defRPr lang="tr-TR"/>
            </a:defPPr>
          </a:lstStyle>
          <a:p>
            <a:pPr rtl="0"/>
            <a:fld id="{75DF2D63-3FF5-D547-96B9-BE9CCD1ABA58}" type="slidenum">
              <a:rPr lang="tr-TR" smtClean="0"/>
              <a:pPr/>
              <a:t>‹#›</a:t>
            </a:fld>
            <a:endParaRPr lang="tr-TR" dirty="0"/>
          </a:p>
        </p:txBody>
      </p:sp>
      <p:sp>
        <p:nvSpPr>
          <p:cNvPr id="4" name="Alt Bilgi Yer Tutucusu 3">
            <a:extLst>
              <a:ext uri="{FF2B5EF4-FFF2-40B4-BE49-F238E27FC236}">
                <a16:creationId xmlns:a16="http://schemas.microsoft.com/office/drawing/2014/main" id="{B2EB2EEB-FE70-98B2-9437-0E1E91F929E8}"/>
              </a:ext>
            </a:extLst>
          </p:cNvPr>
          <p:cNvSpPr>
            <a:spLocks noGrp="1"/>
          </p:cNvSpPr>
          <p:nvPr>
            <p:ph type="ftr" sz="quarter" idx="11"/>
          </p:nvPr>
        </p:nvSpPr>
        <p:spPr/>
        <p:txBody>
          <a:bodyPr rtlCol="0"/>
          <a:lstStyle>
            <a:defPPr>
              <a:defRPr lang="tr-TR"/>
            </a:defPPr>
          </a:lstStyle>
          <a:p>
            <a:pPr rtl="0"/>
            <a:r>
              <a:rPr lang="tr-TR"/>
              <a:t>sunu başlığı</a:t>
            </a:r>
          </a:p>
        </p:txBody>
      </p:sp>
      <p:cxnSp>
        <p:nvCxnSpPr>
          <p:cNvPr id="5" name="Düz Bağlayıcı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Metin Yer Tutucusu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rtlCol="0" anchor="ctr"/>
          <a:lstStyle>
            <a:lvl1pPr marL="0" indent="0" algn="ctr">
              <a:lnSpc>
                <a:spcPts val="2460"/>
              </a:lnSpc>
              <a:buNone/>
              <a:defRPr lang="tr-TR" sz="2000"/>
            </a:lvl1pPr>
          </a:lstStyle>
          <a:p>
            <a:pPr lvl="0" rtl="0"/>
            <a:r>
              <a:rPr lang="tr-TR"/>
              <a:t>Asıl metin stillerini düzenlemek için tıklayın</a:t>
            </a:r>
          </a:p>
        </p:txBody>
      </p:sp>
      <p:sp>
        <p:nvSpPr>
          <p:cNvPr id="11" name="Resim Yer Tutucusu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rtlCol="0"/>
          <a:lstStyle>
            <a:defPPr>
              <a:defRPr lang="tr-TR"/>
            </a:defPPr>
          </a:lstStyle>
          <a:p>
            <a:pPr rtl="0"/>
            <a:r>
              <a:rPr lang="tr-TR"/>
              <a:t>Resim eklemek için simgeye tıklayın</a:t>
            </a:r>
            <a:endParaRPr lang="tr-TR" dirty="0"/>
          </a:p>
        </p:txBody>
      </p:sp>
      <p:sp>
        <p:nvSpPr>
          <p:cNvPr id="2" name="Başlık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rtlCol="0"/>
          <a:lstStyle>
            <a:lvl1pPr algn="ctr">
              <a:defRPr lang="tr-TR"/>
            </a:lvl1pPr>
          </a:lstStyle>
          <a:p>
            <a:pPr rtl="0"/>
            <a:r>
              <a:rPr lang="tr-TR"/>
              <a:t>Asıl başlık stilini düzenlemek için tıklayın</a:t>
            </a:r>
            <a:endParaRPr lang="tr-TR"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Kapanış">
    <p:spTree>
      <p:nvGrpSpPr>
        <p:cNvPr id="1" name=""/>
        <p:cNvGrpSpPr/>
        <p:nvPr/>
      </p:nvGrpSpPr>
      <p:grpSpPr>
        <a:xfrm>
          <a:off x="0" y="0"/>
          <a:ext cx="0" cy="0"/>
          <a:chOff x="0" y="0"/>
          <a:chExt cx="0" cy="0"/>
        </a:xfrm>
      </p:grpSpPr>
      <p:sp>
        <p:nvSpPr>
          <p:cNvPr id="19" name="Resim Yer Tutucusu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rtlCol="0">
            <a:noAutofit/>
          </a:bodyPr>
          <a:lstStyle>
            <a:defPPr>
              <a:defRPr lang="tr-TR"/>
            </a:defPPr>
          </a:lstStyle>
          <a:p>
            <a:pPr rtl="0"/>
            <a:r>
              <a:rPr lang="tr-TR"/>
              <a:t>Resim eklemek için simgeye tıklayın</a:t>
            </a:r>
            <a:endParaRPr lang="tr-TR" dirty="0"/>
          </a:p>
        </p:txBody>
      </p:sp>
      <p:sp>
        <p:nvSpPr>
          <p:cNvPr id="16" name="Başlık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rtlCol="0" anchor="b">
            <a:noAutofit/>
          </a:bodyPr>
          <a:lstStyle>
            <a:lvl1pPr algn="ctr">
              <a:defRPr lang="tr-TR"/>
            </a:lvl1pPr>
          </a:lstStyle>
          <a:p>
            <a:pPr rtl="0"/>
            <a:r>
              <a:rPr lang="tr-TR"/>
              <a:t>Asıl başlık stilini düzenlemek için tıklayın</a:t>
            </a:r>
            <a:endParaRPr lang="tr-TR" dirty="0"/>
          </a:p>
        </p:txBody>
      </p:sp>
      <p:sp>
        <p:nvSpPr>
          <p:cNvPr id="11" name="Resim Yer Tutucusu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rtlCol="0" anchor="ctr"/>
          <a:lstStyle>
            <a:lvl1pPr marL="0" indent="0" algn="ctr">
              <a:buNone/>
              <a:defRPr lang="tr-TR" sz="1050"/>
            </a:lvl1pPr>
          </a:lstStyle>
          <a:p>
            <a:pPr rtl="0"/>
            <a:r>
              <a:rPr lang="tr-TR"/>
              <a:t>Resim eklemek için simgeye tıklayın</a:t>
            </a:r>
            <a:endParaRPr lang="tr-TR" dirty="0"/>
          </a:p>
        </p:txBody>
      </p:sp>
      <p:sp>
        <p:nvSpPr>
          <p:cNvPr id="13" name="Metin Yer Tutucusu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rtlCol="0" anchor="ctr"/>
          <a:lstStyle>
            <a:lvl1pPr marL="0" indent="0" algn="ctr">
              <a:buNone/>
              <a:defRPr lang="tr-TR" sz="2000" cap="all" baseline="0"/>
            </a:lvl1pPr>
          </a:lstStyle>
          <a:p>
            <a:pPr lvl="0" rtl="0"/>
            <a:r>
              <a:rPr lang="tr-TR"/>
              <a:t>Asıl metin stillerini düzenlemek için tıklayın</a:t>
            </a:r>
          </a:p>
        </p:txBody>
      </p:sp>
      <p:sp>
        <p:nvSpPr>
          <p:cNvPr id="20" name="Dikdörtgen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B5ED18-7A07-47F1-8056-CD86B076AFE2}"/>
              </a:ext>
            </a:extLst>
          </p:cNvPr>
          <p:cNvSpPr>
            <a:spLocks noGrp="1"/>
          </p:cNvSpPr>
          <p:nvPr>
            <p:ph type="title"/>
          </p:nvPr>
        </p:nvSpPr>
        <p:spPr/>
        <p:txBody>
          <a:bodyPr rtlCol="0"/>
          <a:lstStyle>
            <a:defPPr>
              <a:defRPr lang="tr-TR"/>
            </a:defPPr>
          </a:lstStyle>
          <a:p>
            <a:pPr rtl="0"/>
            <a:r>
              <a:rPr lang="tr-TR"/>
              <a:t>Asıl başlık stilini düzenlemek için tıklayın</a:t>
            </a:r>
          </a:p>
        </p:txBody>
      </p:sp>
      <p:sp>
        <p:nvSpPr>
          <p:cNvPr id="5" name="Slayt Numarası Yer Tutucusu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rtlCol="0"/>
          <a:lstStyle>
            <a:defPPr>
              <a:defRPr lang="tr-TR"/>
            </a:defPPr>
          </a:lstStyle>
          <a:p>
            <a:pPr rtl="0"/>
            <a:fld id="{75DF2D63-3FF5-D547-96B9-BE9CCD1ABA58}" type="slidenum">
              <a:rPr lang="tr-TR" smtClean="0"/>
              <a:t>‹#›</a:t>
            </a:fld>
            <a:endParaRPr lang="tr-TR" dirty="0"/>
          </a:p>
        </p:txBody>
      </p:sp>
      <p:sp>
        <p:nvSpPr>
          <p:cNvPr id="8" name="Alt Bilgi Yer Tutucusu 7">
            <a:extLst>
              <a:ext uri="{FF2B5EF4-FFF2-40B4-BE49-F238E27FC236}">
                <a16:creationId xmlns:a16="http://schemas.microsoft.com/office/drawing/2014/main" id="{A4DB0707-D3A6-4BF0-3225-EC3851AD7387}"/>
              </a:ext>
            </a:extLst>
          </p:cNvPr>
          <p:cNvSpPr>
            <a:spLocks noGrp="1"/>
          </p:cNvSpPr>
          <p:nvPr>
            <p:ph type="ftr" sz="quarter" idx="12"/>
          </p:nvPr>
        </p:nvSpPr>
        <p:spPr/>
        <p:txBody>
          <a:bodyPr rtlCol="0"/>
          <a:lstStyle>
            <a:defPPr>
              <a:defRPr lang="tr-TR"/>
            </a:defPPr>
          </a:lstStyle>
          <a:p>
            <a:pPr rtl="0"/>
            <a:r>
              <a:rPr lang="tr-TR"/>
              <a:t>sunu başlığı</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rtlCol="0"/>
          <a:lstStyle>
            <a:defPPr>
              <a:defRPr lang="tr-TR"/>
            </a:defPPr>
          </a:lstStyle>
          <a:p>
            <a:pPr rtl="0"/>
            <a:fld id="{75DF2D63-3FF5-D547-96B9-BE9CCD1ABA58}" type="slidenum">
              <a:rPr lang="tr-TR" smtClean="0"/>
              <a:t>‹#›</a:t>
            </a:fld>
            <a:endParaRPr lang="tr-TR" dirty="0"/>
          </a:p>
        </p:txBody>
      </p:sp>
      <p:sp>
        <p:nvSpPr>
          <p:cNvPr id="7" name="Alt Bilgi Yer Tutucusu 6">
            <a:extLst>
              <a:ext uri="{FF2B5EF4-FFF2-40B4-BE49-F238E27FC236}">
                <a16:creationId xmlns:a16="http://schemas.microsoft.com/office/drawing/2014/main" id="{FFD67329-9F30-BEB7-31E2-FECA7FD59B06}"/>
              </a:ext>
            </a:extLst>
          </p:cNvPr>
          <p:cNvSpPr>
            <a:spLocks noGrp="1"/>
          </p:cNvSpPr>
          <p:nvPr>
            <p:ph type="ftr" sz="quarter" idx="12"/>
          </p:nvPr>
        </p:nvSpPr>
        <p:spPr/>
        <p:txBody>
          <a:bodyPr rtlCol="0"/>
          <a:lstStyle>
            <a:defPPr>
              <a:defRPr lang="tr-TR"/>
            </a:defPPr>
          </a:lstStyle>
          <a:p>
            <a:pPr rtl="0"/>
            <a:r>
              <a:rPr lang="tr-TR"/>
              <a:t>sunu başlığı</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rtlCol="0" anchor="b"/>
          <a:lstStyle>
            <a:lvl1pPr>
              <a:defRPr lang="tr-TR" sz="3200"/>
            </a:lvl1pPr>
          </a:lstStyle>
          <a:p>
            <a:pPr rtl="0"/>
            <a:r>
              <a:rPr lang="tr-TR"/>
              <a:t>Asıl başlık stilini düzenlemek için tıklayın</a:t>
            </a:r>
          </a:p>
        </p:txBody>
      </p:sp>
      <p:sp>
        <p:nvSpPr>
          <p:cNvPr id="3" name="İçerik Yer Tutucusu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rtlCol="0"/>
          <a:lstStyle>
            <a:lvl1pPr>
              <a:defRPr lang="tr-TR" sz="3200"/>
            </a:lvl1pPr>
            <a:lvl2pPr>
              <a:defRPr lang="tr-TR" sz="2800"/>
            </a:lvl2pPr>
            <a:lvl3pPr>
              <a:defRPr lang="tr-TR" sz="2400"/>
            </a:lvl3pPr>
            <a:lvl4pPr>
              <a:defRPr lang="tr-TR" sz="2000"/>
            </a:lvl4pPr>
            <a:lvl5pPr>
              <a:defRPr lang="tr-TR" sz="2000"/>
            </a:lvl5pPr>
            <a:lvl6pPr>
              <a:defRPr lang="tr-TR" sz="2000"/>
            </a:lvl6pPr>
            <a:lvl7pPr>
              <a:defRPr lang="tr-TR" sz="2000"/>
            </a:lvl7pPr>
            <a:lvl8pPr>
              <a:defRPr lang="tr-TR" sz="2000"/>
            </a:lvl8pPr>
            <a:lvl9pPr>
              <a:defRPr lang="tr-TR" sz="20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Metin Yer Tutucusu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rtlCol="0"/>
          <a:lstStyle>
            <a:lvl1pPr marL="0" indent="0">
              <a:buNone/>
              <a:defRPr lang="tr-TR" sz="1600"/>
            </a:lvl1pPr>
            <a:lvl2pPr marL="457200" indent="0">
              <a:buNone/>
              <a:defRPr lang="tr-TR" sz="1400"/>
            </a:lvl2pPr>
            <a:lvl3pPr marL="914400" indent="0">
              <a:buNone/>
              <a:defRPr lang="tr-TR" sz="1200"/>
            </a:lvl3pPr>
            <a:lvl4pPr marL="1371600" indent="0">
              <a:buNone/>
              <a:defRPr lang="tr-TR" sz="1000"/>
            </a:lvl4pPr>
            <a:lvl5pPr marL="1828800" indent="0">
              <a:buNone/>
              <a:defRPr lang="tr-TR" sz="1000"/>
            </a:lvl5pPr>
            <a:lvl6pPr marL="2286000" indent="0">
              <a:buNone/>
              <a:defRPr lang="tr-TR" sz="1000"/>
            </a:lvl6pPr>
            <a:lvl7pPr marL="2743200" indent="0">
              <a:buNone/>
              <a:defRPr lang="tr-TR" sz="1000"/>
            </a:lvl7pPr>
            <a:lvl8pPr marL="3200400" indent="0">
              <a:buNone/>
              <a:defRPr lang="tr-TR" sz="1000"/>
            </a:lvl8pPr>
            <a:lvl9pPr marL="3657600" indent="0">
              <a:buNone/>
              <a:defRPr lang="tr-TR" sz="1000"/>
            </a:lvl9pPr>
          </a:lstStyle>
          <a:p>
            <a:pPr lvl="0" rtl="0"/>
            <a:r>
              <a:rPr lang="tr-TR"/>
              <a:t>Asıl metin stillerini düzenlemek için tıklayın</a:t>
            </a:r>
          </a:p>
        </p:txBody>
      </p:sp>
      <p:sp>
        <p:nvSpPr>
          <p:cNvPr id="7" name="Slayt Numarası Yer Tutucusu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rtlCol="0"/>
          <a:lstStyle>
            <a:defPPr>
              <a:defRPr lang="tr-TR"/>
            </a:defPPr>
          </a:lstStyle>
          <a:p>
            <a:pPr rtl="0"/>
            <a:fld id="{75DF2D63-3FF5-D547-96B9-BE9CCD1ABA58}" type="slidenum">
              <a:rPr lang="tr-TR" smtClean="0"/>
              <a:t>‹#›</a:t>
            </a:fld>
            <a:endParaRPr lang="tr-TR" dirty="0"/>
          </a:p>
        </p:txBody>
      </p:sp>
      <p:sp>
        <p:nvSpPr>
          <p:cNvPr id="10" name="Alt Bilgi Yer Tutucusu 9">
            <a:extLst>
              <a:ext uri="{FF2B5EF4-FFF2-40B4-BE49-F238E27FC236}">
                <a16:creationId xmlns:a16="http://schemas.microsoft.com/office/drawing/2014/main" id="{60C67779-9FAD-3FE4-5C67-7E5313C03B45}"/>
              </a:ext>
            </a:extLst>
          </p:cNvPr>
          <p:cNvSpPr>
            <a:spLocks noGrp="1"/>
          </p:cNvSpPr>
          <p:nvPr>
            <p:ph type="ftr" sz="quarter" idx="12"/>
          </p:nvPr>
        </p:nvSpPr>
        <p:spPr/>
        <p:txBody>
          <a:bodyPr rtlCol="0"/>
          <a:lstStyle>
            <a:defPPr>
              <a:defRPr lang="tr-TR"/>
            </a:defPPr>
          </a:lstStyle>
          <a:p>
            <a:pPr rtl="0"/>
            <a:r>
              <a:rPr lang="tr-TR"/>
              <a:t>sunu başlığı</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rtlCol="0" anchor="b"/>
          <a:lstStyle>
            <a:lvl1pPr>
              <a:defRPr lang="tr-TR" sz="3200"/>
            </a:lvl1pPr>
          </a:lstStyle>
          <a:p>
            <a:pPr rtl="0"/>
            <a:r>
              <a:rPr lang="tr-TR"/>
              <a:t>Asıl başlık stilini düzenlemek için tıklayın</a:t>
            </a:r>
          </a:p>
        </p:txBody>
      </p:sp>
      <p:sp>
        <p:nvSpPr>
          <p:cNvPr id="3" name="Resim Yer Tutucusu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rtlCol="0"/>
          <a:lstStyle>
            <a:lvl1pPr marL="0" indent="0">
              <a:buNone/>
              <a:defRPr lang="tr-TR" sz="3200"/>
            </a:lvl1pPr>
            <a:lvl2pPr marL="457200" indent="0">
              <a:buNone/>
              <a:defRPr lang="tr-TR" sz="2800"/>
            </a:lvl2pPr>
            <a:lvl3pPr marL="914400" indent="0">
              <a:buNone/>
              <a:defRPr lang="tr-TR" sz="2400"/>
            </a:lvl3pPr>
            <a:lvl4pPr marL="1371600" indent="0">
              <a:buNone/>
              <a:defRPr lang="tr-TR" sz="2000"/>
            </a:lvl4pPr>
            <a:lvl5pPr marL="1828800" indent="0">
              <a:buNone/>
              <a:defRPr lang="tr-TR" sz="2000"/>
            </a:lvl5pPr>
            <a:lvl6pPr marL="2286000" indent="0">
              <a:buNone/>
              <a:defRPr lang="tr-TR" sz="2000"/>
            </a:lvl6pPr>
            <a:lvl7pPr marL="2743200" indent="0">
              <a:buNone/>
              <a:defRPr lang="tr-TR" sz="2000"/>
            </a:lvl7pPr>
            <a:lvl8pPr marL="3200400" indent="0">
              <a:buNone/>
              <a:defRPr lang="tr-TR" sz="2000"/>
            </a:lvl8pPr>
            <a:lvl9pPr marL="3657600" indent="0">
              <a:buNone/>
              <a:defRPr lang="tr-TR" sz="2000"/>
            </a:lvl9pPr>
          </a:lstStyle>
          <a:p>
            <a:pPr rtl="0"/>
            <a:r>
              <a:rPr lang="tr-TR"/>
              <a:t>Resim eklemek için simgeye tıklayın</a:t>
            </a:r>
            <a:endParaRPr lang="tr-TR" dirty="0"/>
          </a:p>
        </p:txBody>
      </p:sp>
      <p:sp>
        <p:nvSpPr>
          <p:cNvPr id="4" name="Metin Yer Tutucusu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rtlCol="0"/>
          <a:lstStyle>
            <a:lvl1pPr marL="0" indent="0">
              <a:buNone/>
              <a:defRPr lang="tr-TR" sz="1600"/>
            </a:lvl1pPr>
            <a:lvl2pPr marL="457200" indent="0">
              <a:buNone/>
              <a:defRPr lang="tr-TR" sz="1400"/>
            </a:lvl2pPr>
            <a:lvl3pPr marL="914400" indent="0">
              <a:buNone/>
              <a:defRPr lang="tr-TR" sz="1200"/>
            </a:lvl3pPr>
            <a:lvl4pPr marL="1371600" indent="0">
              <a:buNone/>
              <a:defRPr lang="tr-TR" sz="1000"/>
            </a:lvl4pPr>
            <a:lvl5pPr marL="1828800" indent="0">
              <a:buNone/>
              <a:defRPr lang="tr-TR" sz="1000"/>
            </a:lvl5pPr>
            <a:lvl6pPr marL="2286000" indent="0">
              <a:buNone/>
              <a:defRPr lang="tr-TR" sz="1000"/>
            </a:lvl6pPr>
            <a:lvl7pPr marL="2743200" indent="0">
              <a:buNone/>
              <a:defRPr lang="tr-TR" sz="1000"/>
            </a:lvl7pPr>
            <a:lvl8pPr marL="3200400" indent="0">
              <a:buNone/>
              <a:defRPr lang="tr-TR" sz="1000"/>
            </a:lvl8pPr>
            <a:lvl9pPr marL="3657600" indent="0">
              <a:buNone/>
              <a:defRPr lang="tr-TR" sz="1000"/>
            </a:lvl9pPr>
          </a:lstStyle>
          <a:p>
            <a:pPr lvl="0" rtl="0"/>
            <a:r>
              <a:rPr lang="tr-TR"/>
              <a:t>Asıl metin stillerini düzenlemek için tıklayın</a:t>
            </a:r>
          </a:p>
        </p:txBody>
      </p:sp>
      <p:sp>
        <p:nvSpPr>
          <p:cNvPr id="7" name="Slayt Numarası Yer Tutucusu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rtlCol="0"/>
          <a:lstStyle>
            <a:defPPr>
              <a:defRPr lang="tr-TR"/>
            </a:defPPr>
          </a:lstStyle>
          <a:p>
            <a:pPr rtl="0"/>
            <a:fld id="{75DF2D63-3FF5-D547-96B9-BE9CCD1ABA58}" type="slidenum">
              <a:rPr lang="tr-TR" smtClean="0"/>
              <a:t>‹#›</a:t>
            </a:fld>
            <a:endParaRPr lang="tr-TR" dirty="0"/>
          </a:p>
        </p:txBody>
      </p:sp>
      <p:sp>
        <p:nvSpPr>
          <p:cNvPr id="10" name="Alt Bilgi Yer Tutucusu 9">
            <a:extLst>
              <a:ext uri="{FF2B5EF4-FFF2-40B4-BE49-F238E27FC236}">
                <a16:creationId xmlns:a16="http://schemas.microsoft.com/office/drawing/2014/main" id="{A4125545-56D8-5212-AA45-63F7C1DBF101}"/>
              </a:ext>
            </a:extLst>
          </p:cNvPr>
          <p:cNvSpPr>
            <a:spLocks noGrp="1"/>
          </p:cNvSpPr>
          <p:nvPr>
            <p:ph type="ftr" sz="quarter" idx="12"/>
          </p:nvPr>
        </p:nvSpPr>
        <p:spPr/>
        <p:txBody>
          <a:bodyPr rtlCol="0"/>
          <a:lstStyle>
            <a:defPPr>
              <a:defRPr lang="tr-TR"/>
            </a:defPPr>
          </a:lstStyle>
          <a:p>
            <a:pPr rtl="0"/>
            <a:r>
              <a:rPr lang="tr-TR"/>
              <a:t>sunu başlığı</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ağda başlık ve resimli içerik">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12" name="Dikdörtgen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2" name="Başlık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rtlCol="0"/>
          <a:lstStyle>
            <a:lvl1pPr>
              <a:defRPr lang="tr-TR" spc="300" baseline="0"/>
            </a:lvl1pPr>
          </a:lstStyle>
          <a:p>
            <a:pPr rtl="0"/>
            <a:r>
              <a:rPr lang="tr-TR"/>
              <a:t>Asıl başlık stilini düzenlemek için tıklayın</a:t>
            </a:r>
          </a:p>
        </p:txBody>
      </p:sp>
      <p:sp>
        <p:nvSpPr>
          <p:cNvPr id="3" name="İçerik Yer Tutucusu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rtlCol="0"/>
          <a:lstStyle>
            <a:lvl1pPr marL="0" indent="0">
              <a:lnSpc>
                <a:spcPct val="150000"/>
              </a:lnSpc>
              <a:buNone/>
              <a:defRPr lang="tr-TR" sz="2000" cap="all" spc="0" baseline="0"/>
            </a:lvl1pPr>
            <a:lvl2pPr marL="228600">
              <a:defRPr lang="tr-TR" spc="0" baseline="0"/>
            </a:lvl2pPr>
            <a:lvl3pPr marL="457200">
              <a:defRPr lang="tr-TR" spc="0" baseline="0"/>
            </a:lvl3pPr>
            <a:lvl4pPr marL="685800">
              <a:defRPr lang="tr-TR" spc="0" baseline="0"/>
            </a:lvl4pPr>
            <a:lvl5pPr marL="1143000">
              <a:defRPr lang="tr-TR" spc="0" baseline="0"/>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6" name="Metin Kutusu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tr-TR"/>
            </a:defPPr>
          </a:lstStyle>
          <a:p>
            <a:pPr rtl="0"/>
            <a:endParaRPr lang="tr-TR" dirty="0"/>
          </a:p>
        </p:txBody>
      </p:sp>
      <p:sp>
        <p:nvSpPr>
          <p:cNvPr id="9" name="Slayt Numarası Yer Tutucusu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defPPr>
              <a:defRPr lang="tr-TR"/>
            </a:defPPr>
          </a:lstStyle>
          <a:p>
            <a:pPr rtl="0"/>
            <a:fld id="{75DF2D63-3FF5-D547-96B9-BE9CCD1ABA58}" type="slidenum">
              <a:rPr lang="tr-TR" smtClean="0"/>
              <a:t>‹#›</a:t>
            </a:fld>
            <a:endParaRPr lang="tr-TR" dirty="0"/>
          </a:p>
        </p:txBody>
      </p:sp>
      <p:sp>
        <p:nvSpPr>
          <p:cNvPr id="10" name="Alt Bilgi Yer Tutucusu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defPPr>
              <a:defRPr lang="tr-TR"/>
            </a:defPPr>
          </a:lstStyle>
          <a:p>
            <a:pPr rtl="0"/>
            <a:r>
              <a:rPr lang="tr-TR"/>
              <a:t>sunu başlığı</a:t>
            </a:r>
          </a:p>
        </p:txBody>
      </p:sp>
      <p:sp>
        <p:nvSpPr>
          <p:cNvPr id="7" name="Resim Yer Tutucusu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rtlCol="0" anchor="ctr"/>
          <a:lstStyle>
            <a:lvl1pPr marL="0" indent="0" algn="ctr">
              <a:buNone/>
              <a:defRPr lang="tr-TR"/>
            </a:lvl1pPr>
          </a:lstStyle>
          <a:p>
            <a:pPr rtl="0"/>
            <a:r>
              <a:rPr lang="tr-TR"/>
              <a:t>Resim eklemek için simgeye tıklayın</a:t>
            </a:r>
            <a:endParaRPr lang="tr-TR" dirty="0"/>
          </a:p>
        </p:txBody>
      </p:sp>
      <p:cxnSp>
        <p:nvCxnSpPr>
          <p:cNvPr id="8" name="Düz Bağlayıcı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şlık ve içerik">
    <p:bg>
      <p:bgPr>
        <a:solidFill>
          <a:schemeClr val="accent4"/>
        </a:solidFill>
        <a:effectLst/>
      </p:bgPr>
    </p:bg>
    <p:spTree>
      <p:nvGrpSpPr>
        <p:cNvPr id="1" name=""/>
        <p:cNvGrpSpPr/>
        <p:nvPr/>
      </p:nvGrpSpPr>
      <p:grpSpPr>
        <a:xfrm>
          <a:off x="0" y="0"/>
          <a:ext cx="0" cy="0"/>
          <a:chOff x="0" y="0"/>
          <a:chExt cx="0" cy="0"/>
        </a:xfrm>
      </p:grpSpPr>
      <p:sp>
        <p:nvSpPr>
          <p:cNvPr id="12" name="Dikdörtgen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2" name="Başlık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rtlCol="0"/>
          <a:lstStyle>
            <a:lvl1pPr>
              <a:defRPr lang="tr-TR" spc="300" baseline="0"/>
            </a:lvl1pPr>
          </a:lstStyle>
          <a:p>
            <a:pPr rtl="0"/>
            <a:r>
              <a:rPr lang="tr-TR"/>
              <a:t>Asıl başlık stilini düzenlemek için tıklayın</a:t>
            </a:r>
          </a:p>
        </p:txBody>
      </p:sp>
      <p:sp>
        <p:nvSpPr>
          <p:cNvPr id="3" name="İçerik Yer Tutucusu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rtlCol="0"/>
          <a:lstStyle>
            <a:lvl1pPr marL="0" indent="0">
              <a:lnSpc>
                <a:spcPct val="150000"/>
              </a:lnSpc>
              <a:buNone/>
              <a:defRPr lang="tr-TR" sz="2000" cap="none" spc="0" baseline="0"/>
            </a:lvl1pPr>
            <a:lvl2pPr marL="228600">
              <a:defRPr lang="tr-TR" spc="0" baseline="0"/>
            </a:lvl2pPr>
            <a:lvl3pPr marL="457200">
              <a:defRPr lang="tr-TR" spc="0" baseline="0"/>
            </a:lvl3pPr>
            <a:lvl4pPr marL="685800">
              <a:defRPr lang="tr-TR" spc="0" baseline="0"/>
            </a:lvl4pPr>
            <a:lvl5pPr marL="1143000">
              <a:defRPr lang="tr-TR" spc="0" baseline="0"/>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6" name="Metin Kutusu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tr-TR"/>
            </a:defPPr>
          </a:lstStyle>
          <a:p>
            <a:pPr rtl="0"/>
            <a:endParaRPr lang="tr-TR" dirty="0"/>
          </a:p>
        </p:txBody>
      </p:sp>
      <p:sp>
        <p:nvSpPr>
          <p:cNvPr id="9" name="Slayt Numarası Yer Tutucusu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lvl1pPr>
              <a:defRPr lang="tr-TR">
                <a:solidFill>
                  <a:schemeClr val="bg1"/>
                </a:solidFill>
              </a:defRPr>
            </a:lvl1pPr>
          </a:lstStyle>
          <a:p>
            <a:pPr rtl="0"/>
            <a:fld id="{75DF2D63-3FF5-D547-96B9-BE9CCD1ABA58}" type="slidenum">
              <a:rPr lang="tr-TR" smtClean="0"/>
              <a:pPr/>
              <a:t>‹#›</a:t>
            </a:fld>
            <a:endParaRPr lang="tr-TR" dirty="0"/>
          </a:p>
        </p:txBody>
      </p:sp>
      <p:sp>
        <p:nvSpPr>
          <p:cNvPr id="10" name="Alt Bilgi Yer Tutucusu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lvl1pPr>
              <a:defRPr lang="tr-TR">
                <a:solidFill>
                  <a:schemeClr val="bg1"/>
                </a:solidFill>
              </a:defRPr>
            </a:lvl1pPr>
          </a:lstStyle>
          <a:p>
            <a:pPr rtl="0"/>
            <a:r>
              <a:rPr lang="tr-TR"/>
              <a:t>sunu başlığı</a:t>
            </a:r>
          </a:p>
        </p:txBody>
      </p:sp>
      <p:sp>
        <p:nvSpPr>
          <p:cNvPr id="7" name="Resim Yer Tutucusu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rtlCol="0" anchor="ctr"/>
          <a:lstStyle>
            <a:lvl1pPr marL="0" indent="0" algn="ctr">
              <a:buNone/>
              <a:defRPr lang="tr-TR"/>
            </a:lvl1pPr>
          </a:lstStyle>
          <a:p>
            <a:pPr rtl="0"/>
            <a:r>
              <a:rPr lang="tr-TR"/>
              <a:t>Resim eklemek için simgeye tıklayın</a:t>
            </a:r>
            <a:endParaRPr lang="tr-TR" dirty="0"/>
          </a:p>
        </p:txBody>
      </p:sp>
      <p:cxnSp>
        <p:nvCxnSpPr>
          <p:cNvPr id="11" name="Düz Bağlayıcı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Düz Bağlayıcı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ölüm Üst Bilgisi">
    <p:bg>
      <p:bgPr>
        <a:solidFill>
          <a:schemeClr val="accent2"/>
        </a:solidFill>
        <a:effectLst/>
      </p:bgPr>
    </p:bg>
    <p:spTree>
      <p:nvGrpSpPr>
        <p:cNvPr id="1" name=""/>
        <p:cNvGrpSpPr/>
        <p:nvPr/>
      </p:nvGrpSpPr>
      <p:grpSpPr>
        <a:xfrm>
          <a:off x="0" y="0"/>
          <a:ext cx="0" cy="0"/>
          <a:chOff x="0" y="0"/>
          <a:chExt cx="0" cy="0"/>
        </a:xfrm>
      </p:grpSpPr>
      <p:sp>
        <p:nvSpPr>
          <p:cNvPr id="10" name="Resim Yer Tutucusu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rtlCol="0">
            <a:noAutofit/>
          </a:bodyPr>
          <a:lstStyle>
            <a:defPPr>
              <a:defRPr lang="tr-TR"/>
            </a:defPPr>
          </a:lstStyle>
          <a:p>
            <a:pPr rtl="0"/>
            <a:r>
              <a:rPr lang="tr-TR"/>
              <a:t>Resim eklemek için simgeye tıklayın</a:t>
            </a:r>
            <a:endParaRPr lang="tr-TR" dirty="0"/>
          </a:p>
        </p:txBody>
      </p:sp>
      <p:sp>
        <p:nvSpPr>
          <p:cNvPr id="2" name="Başlık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rtlCol="0" anchor="ctr"/>
          <a:lstStyle>
            <a:lvl1pPr algn="ctr">
              <a:defRPr lang="tr-TR" sz="4800" spc="300" baseline="0"/>
            </a:lvl1pPr>
          </a:lstStyle>
          <a:p>
            <a:pPr rtl="0"/>
            <a:r>
              <a:rPr lang="tr-TR"/>
              <a:t>Asıl başlık stilini düzenlemek için tıklayın</a:t>
            </a:r>
            <a:endParaRPr lang="tr-TR" dirty="0"/>
          </a:p>
        </p:txBody>
      </p:sp>
      <p:sp>
        <p:nvSpPr>
          <p:cNvPr id="3" name="Metin Yer Tutucusu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rtlCol="0"/>
          <a:lstStyle>
            <a:lvl1pPr marL="0" indent="0">
              <a:buNone/>
              <a:defRPr lang="tr-TR" sz="2400" cap="all" baseline="0">
                <a:solidFill>
                  <a:schemeClr val="tx1"/>
                </a:solidFill>
              </a:defRPr>
            </a:lvl1pPr>
            <a:lvl2pPr marL="457200" indent="0">
              <a:buNone/>
              <a:defRPr lang="tr-TR" sz="2000">
                <a:solidFill>
                  <a:schemeClr val="tx1">
                    <a:tint val="75000"/>
                  </a:schemeClr>
                </a:solidFill>
              </a:defRPr>
            </a:lvl2pPr>
            <a:lvl3pPr marL="914400" indent="0">
              <a:buNone/>
              <a:defRPr lang="tr-TR" sz="1800">
                <a:solidFill>
                  <a:schemeClr val="tx1">
                    <a:tint val="75000"/>
                  </a:schemeClr>
                </a:solidFill>
              </a:defRPr>
            </a:lvl3pPr>
            <a:lvl4pPr marL="1371600" indent="0">
              <a:buNone/>
              <a:defRPr lang="tr-TR" sz="1600">
                <a:solidFill>
                  <a:schemeClr val="tx1">
                    <a:tint val="75000"/>
                  </a:schemeClr>
                </a:solidFill>
              </a:defRPr>
            </a:lvl4pPr>
            <a:lvl5pPr marL="1828800" indent="0">
              <a:buNone/>
              <a:defRPr lang="tr-TR" sz="1600">
                <a:solidFill>
                  <a:schemeClr val="tx1">
                    <a:tint val="75000"/>
                  </a:schemeClr>
                </a:solidFill>
              </a:defRPr>
            </a:lvl5pPr>
            <a:lvl6pPr marL="2286000" indent="0">
              <a:buNone/>
              <a:defRPr lang="tr-TR" sz="1600">
                <a:solidFill>
                  <a:schemeClr val="tx1">
                    <a:tint val="75000"/>
                  </a:schemeClr>
                </a:solidFill>
              </a:defRPr>
            </a:lvl6pPr>
            <a:lvl7pPr marL="2743200" indent="0">
              <a:buNone/>
              <a:defRPr lang="tr-TR" sz="1600">
                <a:solidFill>
                  <a:schemeClr val="tx1">
                    <a:tint val="75000"/>
                  </a:schemeClr>
                </a:solidFill>
              </a:defRPr>
            </a:lvl7pPr>
            <a:lvl8pPr marL="3200400" indent="0">
              <a:buNone/>
              <a:defRPr lang="tr-TR" sz="1600">
                <a:solidFill>
                  <a:schemeClr val="tx1">
                    <a:tint val="75000"/>
                  </a:schemeClr>
                </a:solidFill>
              </a:defRPr>
            </a:lvl8pPr>
            <a:lvl9pPr marL="3657600" indent="0">
              <a:buNone/>
              <a:defRPr lang="tr-TR" sz="1600">
                <a:solidFill>
                  <a:schemeClr val="tx1">
                    <a:tint val="75000"/>
                  </a:schemeClr>
                </a:solidFill>
              </a:defRPr>
            </a:lvl9pPr>
          </a:lstStyle>
          <a:p>
            <a:pPr lvl="0" rtl="0"/>
            <a:r>
              <a:rPr lang="tr-TR"/>
              <a:t>Asıl metin stillerini düzenlemek için tıklayın</a:t>
            </a:r>
          </a:p>
        </p:txBody>
      </p:sp>
      <p:sp>
        <p:nvSpPr>
          <p:cNvPr id="12" name="Dikdörtgen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aşlık ve içerik 2">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rtlCol="0"/>
          <a:lstStyle>
            <a:lvl1pPr>
              <a:defRPr lang="tr-TR" spc="300"/>
            </a:lvl1pPr>
          </a:lstStyle>
          <a:p>
            <a:pPr rtl="0"/>
            <a:r>
              <a:rPr lang="tr-TR"/>
              <a:t>Asıl başlık stilini düzenlemek için tıklayın</a:t>
            </a:r>
            <a:endParaRPr lang="tr-TR" dirty="0"/>
          </a:p>
        </p:txBody>
      </p:sp>
      <p:sp>
        <p:nvSpPr>
          <p:cNvPr id="3" name="İçerik Yer Tutucusu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rtlCol="0"/>
          <a:lstStyle>
            <a:lvl1pPr>
              <a:defRPr lang="tr-TR" spc="0" baseline="0"/>
            </a:lvl1pPr>
            <a:lvl2pPr>
              <a:defRPr lang="tr-TR" spc="0" baseline="0"/>
            </a:lvl2pPr>
            <a:lvl3pPr>
              <a:defRPr lang="tr-TR" spc="0" baseline="0"/>
            </a:lvl3pPr>
            <a:lvl4pPr>
              <a:defRPr lang="tr-TR" spc="0" baseline="0"/>
            </a:lvl4pPr>
            <a:lvl5pPr>
              <a:defRPr lang="tr-TR" spc="0" baseline="0"/>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6" name="Metin Kutusu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tr-TR"/>
            </a:defPPr>
          </a:lstStyle>
          <a:p>
            <a:pPr rtl="0"/>
            <a:endParaRPr lang="tr-TR" dirty="0"/>
          </a:p>
        </p:txBody>
      </p:sp>
      <p:sp>
        <p:nvSpPr>
          <p:cNvPr id="9" name="Slayt Numarası Yer Tutucusu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defPPr>
              <a:defRPr lang="tr-TR"/>
            </a:defPPr>
          </a:lstStyle>
          <a:p>
            <a:pPr rtl="0"/>
            <a:fld id="{75DF2D63-3FF5-D547-96B9-BE9CCD1ABA58}" type="slidenum">
              <a:rPr lang="tr-TR" smtClean="0"/>
              <a:t>‹#›</a:t>
            </a:fld>
            <a:endParaRPr lang="tr-TR" dirty="0"/>
          </a:p>
        </p:txBody>
      </p:sp>
      <p:sp>
        <p:nvSpPr>
          <p:cNvPr id="10" name="Alt Bilgi Yer Tutucusu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defPPr>
              <a:defRPr lang="tr-TR"/>
            </a:defPPr>
          </a:lstStyle>
          <a:p>
            <a:pPr rtl="0"/>
            <a:r>
              <a:rPr lang="tr-TR"/>
              <a:t>sunu başlığı</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aşlık ve içerik 3">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rtlCol="0"/>
          <a:lstStyle>
            <a:lvl1pPr algn="ctr">
              <a:defRPr lang="tr-TR" spc="300"/>
            </a:lvl1pPr>
          </a:lstStyle>
          <a:p>
            <a:pPr rtl="0"/>
            <a:r>
              <a:rPr lang="tr-TR"/>
              <a:t>Asıl başlık stilini düzenlemek için tıklayın</a:t>
            </a:r>
            <a:endParaRPr lang="tr-TR" dirty="0"/>
          </a:p>
        </p:txBody>
      </p:sp>
      <p:sp>
        <p:nvSpPr>
          <p:cNvPr id="3" name="İçerik Yer Tutucusu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rtlCol="0"/>
          <a:lstStyle>
            <a:lvl1pPr>
              <a:defRPr lang="tr-TR" spc="0" baseline="0"/>
            </a:lvl1pPr>
            <a:lvl2pPr>
              <a:defRPr lang="tr-TR" spc="0" baseline="0"/>
            </a:lvl2pPr>
            <a:lvl3pPr>
              <a:defRPr lang="tr-TR" spc="0" baseline="0"/>
            </a:lvl3pPr>
            <a:lvl4pPr>
              <a:defRPr lang="tr-TR" spc="0" baseline="0"/>
            </a:lvl4pPr>
            <a:lvl5pPr>
              <a:defRPr lang="tr-TR" spc="0" baseline="0"/>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6" name="Metin Kutusu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tr-TR"/>
            </a:defPPr>
          </a:lstStyle>
          <a:p>
            <a:pPr rtl="0"/>
            <a:endParaRPr lang="tr-TR" dirty="0"/>
          </a:p>
        </p:txBody>
      </p:sp>
      <p:sp>
        <p:nvSpPr>
          <p:cNvPr id="9" name="Slayt Numarası Yer Tutucusu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defPPr>
              <a:defRPr lang="tr-TR"/>
            </a:defPPr>
          </a:lstStyle>
          <a:p>
            <a:pPr rtl="0"/>
            <a:fld id="{75DF2D63-3FF5-D547-96B9-BE9CCD1ABA58}" type="slidenum">
              <a:rPr lang="tr-TR" smtClean="0"/>
              <a:t>‹#›</a:t>
            </a:fld>
            <a:endParaRPr lang="tr-TR" dirty="0"/>
          </a:p>
        </p:txBody>
      </p:sp>
      <p:sp>
        <p:nvSpPr>
          <p:cNvPr id="10" name="Alt Bilgi Yer Tutucusu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defPPr>
              <a:defRPr lang="tr-TR"/>
            </a:defPPr>
          </a:lstStyle>
          <a:p>
            <a:pPr rtl="0"/>
            <a:r>
              <a:rPr lang="tr-TR"/>
              <a:t>sunu başlığı</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ıntı">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tr-TR"/>
            </a:defPPr>
          </a:lstStyle>
          <a:p>
            <a:pPr rtl="0"/>
            <a:endParaRPr lang="tr-TR" dirty="0"/>
          </a:p>
        </p:txBody>
      </p:sp>
      <p:sp>
        <p:nvSpPr>
          <p:cNvPr id="9" name="Slayt Numarası Yer Tutucusu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defPPr>
              <a:defRPr lang="tr-TR"/>
            </a:defPPr>
          </a:lstStyle>
          <a:p>
            <a:pPr rtl="0"/>
            <a:fld id="{75DF2D63-3FF5-D547-96B9-BE9CCD1ABA58}" type="slidenum">
              <a:rPr lang="tr-TR" smtClean="0"/>
              <a:t>‹#›</a:t>
            </a:fld>
            <a:endParaRPr lang="tr-TR" dirty="0"/>
          </a:p>
        </p:txBody>
      </p:sp>
      <p:sp>
        <p:nvSpPr>
          <p:cNvPr id="10" name="Alt Bilgi Yer Tutucusu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defPPr>
              <a:defRPr lang="tr-TR"/>
            </a:defPPr>
          </a:lstStyle>
          <a:p>
            <a:pPr rtl="0"/>
            <a:r>
              <a:rPr lang="tr-TR"/>
              <a:t>sunu başlığı</a:t>
            </a:r>
          </a:p>
        </p:txBody>
      </p:sp>
      <p:sp>
        <p:nvSpPr>
          <p:cNvPr id="5" name="Resim Yer Tutucusu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rtlCol="0">
            <a:noAutofit/>
          </a:bodyPr>
          <a:lstStyle>
            <a:defPPr>
              <a:defRPr lang="tr-TR"/>
            </a:defPPr>
          </a:lstStyle>
          <a:p>
            <a:pPr rtl="0"/>
            <a:r>
              <a:rPr lang="tr-TR"/>
              <a:t>Resim eklemek için simgeye tıklayın</a:t>
            </a:r>
            <a:endParaRPr lang="tr-TR" dirty="0"/>
          </a:p>
        </p:txBody>
      </p:sp>
      <p:cxnSp>
        <p:nvCxnSpPr>
          <p:cNvPr id="7" name="Düz Bağlayıcı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Alt Başlık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rtlCol="0"/>
          <a:lstStyle>
            <a:lvl1pPr marL="0" indent="0" algn="l">
              <a:buNone/>
              <a:defRPr lang="tr-TR" sz="2000" cap="all" spc="200" baseline="0">
                <a:latin typeface="+mj-lt"/>
              </a:defRPr>
            </a:lvl1pPr>
            <a:lvl2pPr marL="457200" indent="0" algn="ctr">
              <a:buNone/>
              <a:defRPr lang="tr-TR" sz="2000"/>
            </a:lvl2pPr>
            <a:lvl3pPr marL="914400" indent="0" algn="ctr">
              <a:buNone/>
              <a:defRPr lang="tr-TR" sz="1800"/>
            </a:lvl3pPr>
            <a:lvl4pPr marL="1371600" indent="0" algn="ctr">
              <a:buNone/>
              <a:defRPr lang="tr-TR" sz="1600"/>
            </a:lvl4pPr>
            <a:lvl5pPr marL="1828800" indent="0" algn="ctr">
              <a:buNone/>
              <a:defRPr lang="tr-TR" sz="1600"/>
            </a:lvl5pPr>
            <a:lvl6pPr marL="2286000" indent="0" algn="ctr">
              <a:buNone/>
              <a:defRPr lang="tr-TR" sz="1600"/>
            </a:lvl6pPr>
            <a:lvl7pPr marL="2743200" indent="0" algn="ctr">
              <a:buNone/>
              <a:defRPr lang="tr-TR" sz="1600"/>
            </a:lvl7pPr>
            <a:lvl8pPr marL="3200400" indent="0" algn="ctr">
              <a:buNone/>
              <a:defRPr lang="tr-TR" sz="1600"/>
            </a:lvl8pPr>
            <a:lvl9pPr marL="3657600" indent="0" algn="ctr">
              <a:buNone/>
              <a:defRPr lang="tr-TR" sz="1600"/>
            </a:lvl9pPr>
          </a:lstStyle>
          <a:p>
            <a:pPr rtl="0"/>
            <a:r>
              <a:rPr lang="tr-TR"/>
              <a:t>Asıl alt başlık stilini düzenlemek için tıklayın</a:t>
            </a:r>
            <a:endParaRPr lang="tr-TR" dirty="0"/>
          </a:p>
        </p:txBody>
      </p:sp>
      <p:sp>
        <p:nvSpPr>
          <p:cNvPr id="2" name="Başlık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rtlCol="0" anchor="b"/>
          <a:lstStyle>
            <a:lvl1pPr algn="l">
              <a:lnSpc>
                <a:spcPts val="5200"/>
              </a:lnSpc>
              <a:defRPr lang="tr-TR" sz="3600" spc="0" baseline="0">
                <a:latin typeface="Calibri Light" panose="020F0302020204030204" pitchFamily="34" charset="0"/>
                <a:cs typeface="Calibri Light" panose="020F0302020204030204" pitchFamily="34" charset="0"/>
              </a:defRPr>
            </a:lvl1pPr>
          </a:lstStyle>
          <a:p>
            <a:pPr rtl="0"/>
            <a:r>
              <a:rPr lang="tr-TR"/>
              <a:t>Asıl başlık stilini düzenlemek için tıklayın</a:t>
            </a:r>
            <a:endParaRPr lang="tr-TR"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rtlCol="0"/>
          <a:lstStyle>
            <a:lvl1pPr algn="ctr">
              <a:defRPr lang="tr-TR"/>
            </a:lvl1pPr>
          </a:lstStyle>
          <a:p>
            <a:pPr rtl="0"/>
            <a:r>
              <a:rPr lang="tr-TR"/>
              <a:t>Asıl başlık stilini düzenlemek için tıklayın</a:t>
            </a:r>
          </a:p>
        </p:txBody>
      </p:sp>
      <p:sp>
        <p:nvSpPr>
          <p:cNvPr id="3" name="Slayt Numarası Yer Tutucusu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rtlCol="0"/>
          <a:lstStyle>
            <a:defPPr>
              <a:defRPr lang="tr-TR"/>
            </a:defPPr>
          </a:lstStyle>
          <a:p>
            <a:pPr rtl="0"/>
            <a:fld id="{75DF2D63-3FF5-D547-96B9-BE9CCD1ABA58}" type="slidenum">
              <a:rPr lang="tr-TR" smtClean="0"/>
              <a:pPr/>
              <a:t>‹#›</a:t>
            </a:fld>
            <a:endParaRPr lang="tr-TR" dirty="0"/>
          </a:p>
        </p:txBody>
      </p:sp>
      <p:sp>
        <p:nvSpPr>
          <p:cNvPr id="4" name="Alt Bilgi Yer Tutucusu 3">
            <a:extLst>
              <a:ext uri="{FF2B5EF4-FFF2-40B4-BE49-F238E27FC236}">
                <a16:creationId xmlns:a16="http://schemas.microsoft.com/office/drawing/2014/main" id="{56746F73-AB2D-A55B-67FD-85A2F20D50E8}"/>
              </a:ext>
            </a:extLst>
          </p:cNvPr>
          <p:cNvSpPr>
            <a:spLocks noGrp="1"/>
          </p:cNvSpPr>
          <p:nvPr>
            <p:ph type="ftr" sz="quarter" idx="11"/>
          </p:nvPr>
        </p:nvSpPr>
        <p:spPr/>
        <p:txBody>
          <a:bodyPr rtlCol="0"/>
          <a:lstStyle>
            <a:defPPr>
              <a:defRPr lang="tr-TR"/>
            </a:defPPr>
          </a:lstStyle>
          <a:p>
            <a:pPr rtl="0"/>
            <a:r>
              <a:rPr lang="tr-TR"/>
              <a:t>sunu başlığı</a:t>
            </a:r>
          </a:p>
        </p:txBody>
      </p:sp>
      <p:sp>
        <p:nvSpPr>
          <p:cNvPr id="5" name="Resim Yer Tutucusu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rtlCol="0" anchor="ctr">
            <a:noAutofit/>
          </a:bodyPr>
          <a:lstStyle>
            <a:lvl1pPr marL="0" indent="0" algn="ctr">
              <a:buNone/>
              <a:defRPr lang="tr-TR" sz="1600"/>
            </a:lvl1pPr>
          </a:lstStyle>
          <a:p>
            <a:pPr rtl="0"/>
            <a:r>
              <a:rPr lang="tr-TR"/>
              <a:t>Resim eklemek için simgeye tıklayın</a:t>
            </a:r>
            <a:endParaRPr lang="tr-TR" dirty="0"/>
          </a:p>
        </p:txBody>
      </p:sp>
      <p:sp>
        <p:nvSpPr>
          <p:cNvPr id="6" name="Resim Yer Tutucusu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rtlCol="0" anchor="ctr">
            <a:noAutofit/>
          </a:bodyPr>
          <a:lstStyle>
            <a:lvl1pPr marL="0" indent="0" algn="ctr">
              <a:buNone/>
              <a:defRPr lang="tr-TR" sz="1600"/>
            </a:lvl1pPr>
          </a:lstStyle>
          <a:p>
            <a:pPr rtl="0"/>
            <a:r>
              <a:rPr lang="tr-TR"/>
              <a:t>Resim eklemek için simgeye tıklayın</a:t>
            </a:r>
            <a:endParaRPr lang="tr-TR" dirty="0"/>
          </a:p>
        </p:txBody>
      </p:sp>
      <p:sp>
        <p:nvSpPr>
          <p:cNvPr id="7" name="Resim Yer Tutucusu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rtlCol="0" anchor="ctr">
            <a:noAutofit/>
          </a:bodyPr>
          <a:lstStyle>
            <a:lvl1pPr marL="0" indent="0" algn="ctr">
              <a:buNone/>
              <a:defRPr lang="tr-TR" sz="1600"/>
            </a:lvl1pPr>
          </a:lstStyle>
          <a:p>
            <a:pPr rtl="0"/>
            <a:r>
              <a:rPr lang="tr-TR"/>
              <a:t>Resim eklemek için simgeye tıklayın</a:t>
            </a:r>
            <a:endParaRPr lang="tr-TR" dirty="0"/>
          </a:p>
        </p:txBody>
      </p:sp>
      <p:sp>
        <p:nvSpPr>
          <p:cNvPr id="8" name="Resim Yer Tutucusu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rtlCol="0" anchor="ctr">
            <a:noAutofit/>
          </a:bodyPr>
          <a:lstStyle>
            <a:lvl1pPr marL="0" indent="0" algn="ctr">
              <a:buNone/>
              <a:defRPr lang="tr-TR" sz="1600"/>
            </a:lvl1pPr>
          </a:lstStyle>
          <a:p>
            <a:pPr rtl="0"/>
            <a:r>
              <a:rPr lang="tr-TR"/>
              <a:t>Resim eklemek için simgeye tıklayın</a:t>
            </a:r>
            <a:endParaRPr lang="tr-TR" dirty="0"/>
          </a:p>
        </p:txBody>
      </p:sp>
      <p:sp>
        <p:nvSpPr>
          <p:cNvPr id="9" name="Metin Yer Tutucusu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rtlCol="0" anchor="b">
            <a:noAutofit/>
          </a:bodyPr>
          <a:lstStyle>
            <a:lvl1pPr marL="0" indent="0" algn="ctr">
              <a:lnSpc>
                <a:spcPct val="100000"/>
              </a:lnSpc>
              <a:spcBef>
                <a:spcPts val="0"/>
              </a:spcBef>
              <a:buNone/>
              <a:defRPr lang="tr-TR" sz="1400" b="0" cap="all" spc="200" baseline="0">
                <a:solidFill>
                  <a:schemeClr val="tx1"/>
                </a:solidFill>
                <a:latin typeface="+mj-lt"/>
              </a:defRPr>
            </a:lvl1pPr>
          </a:lstStyle>
          <a:p>
            <a:pPr lvl="0" rtl="0"/>
            <a:r>
              <a:rPr lang="tr-TR"/>
              <a:t>Asıl metin stillerini düzenlemek için tıklayın</a:t>
            </a:r>
          </a:p>
        </p:txBody>
      </p:sp>
      <p:sp>
        <p:nvSpPr>
          <p:cNvPr id="10" name="Metin Yer Tutucusu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rtlCol="0" anchor="t">
            <a:noAutofit/>
          </a:bodyPr>
          <a:lstStyle>
            <a:lvl1pPr marL="0" indent="0" algn="ctr">
              <a:lnSpc>
                <a:spcPct val="100000"/>
              </a:lnSpc>
              <a:spcBef>
                <a:spcPts val="0"/>
              </a:spcBef>
              <a:buNone/>
              <a:defRPr lang="tr-TR" sz="1400" b="0">
                <a:solidFill>
                  <a:schemeClr val="tx1"/>
                </a:solidFill>
                <a:latin typeface="Calibri Light" panose="020F0302020204030204" pitchFamily="34" charset="0"/>
                <a:cs typeface="Calibri Light" panose="020F0302020204030204" pitchFamily="34" charset="0"/>
              </a:defRPr>
            </a:lvl1pPr>
          </a:lstStyle>
          <a:p>
            <a:pPr lvl="0" rtl="0"/>
            <a:r>
              <a:rPr lang="tr-TR"/>
              <a:t>Asıl metin stillerini düzenlemek için tıklayın</a:t>
            </a:r>
          </a:p>
        </p:txBody>
      </p:sp>
      <p:sp>
        <p:nvSpPr>
          <p:cNvPr id="11" name="Metin Yer Tutucusu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rtlCol="0" anchor="b">
            <a:noAutofit/>
          </a:bodyPr>
          <a:lstStyle>
            <a:lvl1pPr marL="0" indent="0" algn="ctr">
              <a:lnSpc>
                <a:spcPct val="100000"/>
              </a:lnSpc>
              <a:spcBef>
                <a:spcPts val="0"/>
              </a:spcBef>
              <a:buNone/>
              <a:defRPr lang="tr-TR" sz="1400" b="0" cap="all" spc="200" baseline="0">
                <a:solidFill>
                  <a:schemeClr val="tx1"/>
                </a:solidFill>
                <a:latin typeface="+mj-lt"/>
              </a:defRPr>
            </a:lvl1pPr>
          </a:lstStyle>
          <a:p>
            <a:pPr lvl="0" rtl="0"/>
            <a:r>
              <a:rPr lang="tr-TR"/>
              <a:t>Asıl metin stillerini düzenlemek için tıklayın</a:t>
            </a:r>
          </a:p>
        </p:txBody>
      </p:sp>
      <p:sp>
        <p:nvSpPr>
          <p:cNvPr id="12" name="Metin Yer Tutucusu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rtlCol="0" anchor="t">
            <a:noAutofit/>
          </a:bodyPr>
          <a:lstStyle>
            <a:lvl1pPr marL="0" indent="0" algn="ctr">
              <a:lnSpc>
                <a:spcPct val="100000"/>
              </a:lnSpc>
              <a:spcBef>
                <a:spcPts val="0"/>
              </a:spcBef>
              <a:buNone/>
              <a:defRPr lang="tr-TR" sz="1400" b="0">
                <a:solidFill>
                  <a:schemeClr val="tx1"/>
                </a:solidFill>
                <a:latin typeface="Calibri Light" panose="020F0302020204030204" pitchFamily="34" charset="0"/>
                <a:cs typeface="Calibri Light" panose="020F0302020204030204" pitchFamily="34" charset="0"/>
              </a:defRPr>
            </a:lvl1pPr>
          </a:lstStyle>
          <a:p>
            <a:pPr lvl="0" rtl="0"/>
            <a:r>
              <a:rPr lang="tr-TR"/>
              <a:t>Asıl metin stillerini düzenlemek için tıklayın</a:t>
            </a:r>
          </a:p>
        </p:txBody>
      </p:sp>
      <p:sp>
        <p:nvSpPr>
          <p:cNvPr id="13" name="Metin Yer Tutucusu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rtlCol="0" anchor="b">
            <a:noAutofit/>
          </a:bodyPr>
          <a:lstStyle>
            <a:lvl1pPr marL="0" indent="0" algn="ctr">
              <a:lnSpc>
                <a:spcPct val="100000"/>
              </a:lnSpc>
              <a:spcBef>
                <a:spcPts val="0"/>
              </a:spcBef>
              <a:buNone/>
              <a:defRPr lang="tr-TR" sz="1400" b="0" cap="all" spc="200" baseline="0">
                <a:solidFill>
                  <a:schemeClr val="tx1"/>
                </a:solidFill>
                <a:latin typeface="+mj-lt"/>
              </a:defRPr>
            </a:lvl1pPr>
          </a:lstStyle>
          <a:p>
            <a:pPr lvl="0" rtl="0"/>
            <a:r>
              <a:rPr lang="tr-TR"/>
              <a:t>Asıl metin stillerini düzenlemek için tıklayın</a:t>
            </a:r>
          </a:p>
        </p:txBody>
      </p:sp>
      <p:sp>
        <p:nvSpPr>
          <p:cNvPr id="14" name="Metin Yer Tutucusu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rtlCol="0" anchor="t">
            <a:noAutofit/>
          </a:bodyPr>
          <a:lstStyle>
            <a:lvl1pPr marL="0" indent="0" algn="ctr">
              <a:lnSpc>
                <a:spcPct val="100000"/>
              </a:lnSpc>
              <a:spcBef>
                <a:spcPts val="0"/>
              </a:spcBef>
              <a:buNone/>
              <a:defRPr lang="tr-TR" sz="1400" b="0">
                <a:solidFill>
                  <a:schemeClr val="tx1"/>
                </a:solidFill>
                <a:latin typeface="Calibri Light" panose="020F0302020204030204" pitchFamily="34" charset="0"/>
                <a:cs typeface="Calibri Light" panose="020F0302020204030204" pitchFamily="34" charset="0"/>
              </a:defRPr>
            </a:lvl1pPr>
          </a:lstStyle>
          <a:p>
            <a:pPr lvl="0" rtl="0"/>
            <a:r>
              <a:rPr lang="tr-TR"/>
              <a:t>Asıl metin stillerini düzenlemek için tıklayın</a:t>
            </a:r>
          </a:p>
        </p:txBody>
      </p:sp>
      <p:sp>
        <p:nvSpPr>
          <p:cNvPr id="15" name="Metin Yer Tutucusu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rtlCol="0" anchor="b">
            <a:noAutofit/>
          </a:bodyPr>
          <a:lstStyle>
            <a:lvl1pPr marL="0" indent="0" algn="ctr">
              <a:lnSpc>
                <a:spcPct val="100000"/>
              </a:lnSpc>
              <a:spcBef>
                <a:spcPts val="0"/>
              </a:spcBef>
              <a:buNone/>
              <a:defRPr lang="tr-TR" sz="1400" b="0" cap="all" spc="200" baseline="0">
                <a:solidFill>
                  <a:schemeClr val="tx1"/>
                </a:solidFill>
                <a:latin typeface="+mj-lt"/>
              </a:defRPr>
            </a:lvl1pPr>
          </a:lstStyle>
          <a:p>
            <a:pPr lvl="0" rtl="0"/>
            <a:r>
              <a:rPr lang="tr-TR"/>
              <a:t>Asıl metin stillerini düzenlemek için tıklayın</a:t>
            </a:r>
          </a:p>
        </p:txBody>
      </p:sp>
      <p:sp>
        <p:nvSpPr>
          <p:cNvPr id="16" name="Metin Yer Tutucusu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rtlCol="0" anchor="t">
            <a:noAutofit/>
          </a:bodyPr>
          <a:lstStyle>
            <a:lvl1pPr marL="0" indent="0" algn="ctr">
              <a:lnSpc>
                <a:spcPct val="100000"/>
              </a:lnSpc>
              <a:spcBef>
                <a:spcPts val="0"/>
              </a:spcBef>
              <a:buNone/>
              <a:defRPr lang="tr-TR" sz="1400" b="0">
                <a:solidFill>
                  <a:schemeClr val="tx1"/>
                </a:solidFill>
                <a:latin typeface="Calibri Light" panose="020F0302020204030204" pitchFamily="34" charset="0"/>
                <a:cs typeface="Calibri Light" panose="020F0302020204030204" pitchFamily="34" charset="0"/>
              </a:defRPr>
            </a:lvl1pPr>
          </a:lstStyle>
          <a:p>
            <a:pPr lvl="0" rtl="0"/>
            <a:r>
              <a:rPr lang="tr-TR"/>
              <a:t>Asıl metin stillerini düzenlemek için tıklayın</a:t>
            </a:r>
          </a:p>
        </p:txBody>
      </p:sp>
      <p:cxnSp>
        <p:nvCxnSpPr>
          <p:cNvPr id="18" name="Düz Bağlayıcı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Düz Bağlayıcı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Düz Bağlayıcı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Düz Bağlayıcı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rtlCol="0"/>
          <a:lstStyle>
            <a:lvl1pPr algn="ctr">
              <a:defRPr lang="tr-TR"/>
            </a:lvl1pPr>
          </a:lstStyle>
          <a:p>
            <a:pPr rtl="0"/>
            <a:r>
              <a:rPr lang="tr-TR"/>
              <a:t>Asıl başlık stilini düzenlemek için tıklayın</a:t>
            </a:r>
          </a:p>
        </p:txBody>
      </p:sp>
      <p:sp>
        <p:nvSpPr>
          <p:cNvPr id="3" name="Slayt Numarası Yer Tutucusu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rtlCol="0"/>
          <a:lstStyle>
            <a:defPPr>
              <a:defRPr lang="tr-TR"/>
            </a:defPPr>
          </a:lstStyle>
          <a:p>
            <a:pPr rtl="0"/>
            <a:fld id="{75DF2D63-3FF5-D547-96B9-BE9CCD1ABA58}" type="slidenum">
              <a:rPr lang="tr-TR" smtClean="0"/>
              <a:pPr/>
              <a:t>‹#›</a:t>
            </a:fld>
            <a:endParaRPr lang="tr-TR" dirty="0"/>
          </a:p>
        </p:txBody>
      </p:sp>
      <p:sp>
        <p:nvSpPr>
          <p:cNvPr id="4" name="Alt Bilgi Yer Tutucusu 3">
            <a:extLst>
              <a:ext uri="{FF2B5EF4-FFF2-40B4-BE49-F238E27FC236}">
                <a16:creationId xmlns:a16="http://schemas.microsoft.com/office/drawing/2014/main" id="{56746F73-AB2D-A55B-67FD-85A2F20D50E8}"/>
              </a:ext>
            </a:extLst>
          </p:cNvPr>
          <p:cNvSpPr>
            <a:spLocks noGrp="1"/>
          </p:cNvSpPr>
          <p:nvPr>
            <p:ph type="ftr" sz="quarter" idx="11"/>
          </p:nvPr>
        </p:nvSpPr>
        <p:spPr/>
        <p:txBody>
          <a:bodyPr rtlCol="0"/>
          <a:lstStyle>
            <a:defPPr>
              <a:defRPr lang="tr-TR"/>
            </a:defPPr>
          </a:lstStyle>
          <a:p>
            <a:pPr rtl="0"/>
            <a:r>
              <a:rPr lang="tr-TR"/>
              <a:t>sunu başlığı</a:t>
            </a:r>
          </a:p>
        </p:txBody>
      </p:sp>
      <p:sp>
        <p:nvSpPr>
          <p:cNvPr id="5" name="Resim Yer Tutucusu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rtlCol="0" anchor="ctr">
            <a:noAutofit/>
          </a:bodyPr>
          <a:lstStyle>
            <a:lvl1pPr marL="0" indent="0" algn="ctr">
              <a:buNone/>
              <a:defRPr lang="tr-TR" sz="1600"/>
            </a:lvl1pPr>
          </a:lstStyle>
          <a:p>
            <a:pPr rtl="0"/>
            <a:r>
              <a:rPr lang="tr-TR"/>
              <a:t>Resim eklemek için simgeye tıklayın</a:t>
            </a:r>
            <a:endParaRPr lang="tr-TR" dirty="0"/>
          </a:p>
        </p:txBody>
      </p:sp>
      <p:sp>
        <p:nvSpPr>
          <p:cNvPr id="6" name="Resim Yer Tutucusu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rtlCol="0" anchor="ctr">
            <a:noAutofit/>
          </a:bodyPr>
          <a:lstStyle>
            <a:lvl1pPr marL="0" indent="0" algn="ctr">
              <a:buNone/>
              <a:defRPr lang="tr-TR" sz="1600"/>
            </a:lvl1pPr>
          </a:lstStyle>
          <a:p>
            <a:pPr rtl="0"/>
            <a:r>
              <a:rPr lang="tr-TR"/>
              <a:t>Resim eklemek için simgeye tıklayın</a:t>
            </a:r>
            <a:endParaRPr lang="tr-TR" dirty="0"/>
          </a:p>
        </p:txBody>
      </p:sp>
      <p:sp>
        <p:nvSpPr>
          <p:cNvPr id="7" name="Resim Yer Tutucusu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rtlCol="0" anchor="ctr">
            <a:noAutofit/>
          </a:bodyPr>
          <a:lstStyle>
            <a:lvl1pPr marL="0" indent="0" algn="ctr">
              <a:buNone/>
              <a:defRPr lang="tr-TR" sz="1600"/>
            </a:lvl1pPr>
          </a:lstStyle>
          <a:p>
            <a:pPr rtl="0"/>
            <a:r>
              <a:rPr lang="tr-TR"/>
              <a:t>Resim eklemek için simgeye tıklayın</a:t>
            </a:r>
            <a:endParaRPr lang="tr-TR" dirty="0"/>
          </a:p>
        </p:txBody>
      </p:sp>
      <p:sp>
        <p:nvSpPr>
          <p:cNvPr id="8" name="Resim Yer Tutucusu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rtlCol="0" anchor="ctr">
            <a:noAutofit/>
          </a:bodyPr>
          <a:lstStyle>
            <a:lvl1pPr marL="0" indent="0" algn="ctr">
              <a:buNone/>
              <a:defRPr lang="tr-TR" sz="1600"/>
            </a:lvl1pPr>
          </a:lstStyle>
          <a:p>
            <a:pPr rtl="0"/>
            <a:r>
              <a:rPr lang="tr-TR"/>
              <a:t>Resim eklemek için simgeye tıklayın</a:t>
            </a:r>
            <a:endParaRPr lang="tr-TR" dirty="0"/>
          </a:p>
        </p:txBody>
      </p:sp>
      <p:sp>
        <p:nvSpPr>
          <p:cNvPr id="9" name="Metin Yer Tutucusu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rtlCol="0" anchor="b">
            <a:noAutofit/>
          </a:bodyPr>
          <a:lstStyle>
            <a:lvl1pPr marL="0" indent="0" algn="ctr">
              <a:lnSpc>
                <a:spcPct val="100000"/>
              </a:lnSpc>
              <a:spcBef>
                <a:spcPts val="0"/>
              </a:spcBef>
              <a:buNone/>
              <a:defRPr lang="tr-TR" sz="1400" b="0" cap="all" spc="200" baseline="0">
                <a:solidFill>
                  <a:schemeClr val="tx1"/>
                </a:solidFill>
                <a:latin typeface="+mj-lt"/>
              </a:defRPr>
            </a:lvl1pPr>
          </a:lstStyle>
          <a:p>
            <a:pPr lvl="0" rtl="0"/>
            <a:r>
              <a:rPr lang="tr-TR"/>
              <a:t>Asıl metin stillerini düzenlemek için tıklayın</a:t>
            </a:r>
          </a:p>
        </p:txBody>
      </p:sp>
      <p:sp>
        <p:nvSpPr>
          <p:cNvPr id="10" name="Metin Yer Tutucusu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rtlCol="0" anchor="t">
            <a:noAutofit/>
          </a:bodyPr>
          <a:lstStyle>
            <a:lvl1pPr marL="0" indent="0" algn="ctr">
              <a:lnSpc>
                <a:spcPct val="100000"/>
              </a:lnSpc>
              <a:spcBef>
                <a:spcPts val="0"/>
              </a:spcBef>
              <a:buNone/>
              <a:defRPr lang="tr-TR" sz="1200" b="0">
                <a:solidFill>
                  <a:schemeClr val="tx1"/>
                </a:solidFill>
                <a:latin typeface="Calibri Light" panose="020F0302020204030204" pitchFamily="34" charset="0"/>
                <a:cs typeface="Calibri Light" panose="020F0302020204030204" pitchFamily="34" charset="0"/>
              </a:defRPr>
            </a:lvl1pPr>
          </a:lstStyle>
          <a:p>
            <a:pPr lvl="0" rtl="0"/>
            <a:r>
              <a:rPr lang="tr-TR"/>
              <a:t>Asıl metin stillerini düzenlemek için tıklayın</a:t>
            </a:r>
          </a:p>
        </p:txBody>
      </p:sp>
      <p:sp>
        <p:nvSpPr>
          <p:cNvPr id="11" name="Metin Yer Tutucusu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rtlCol="0" anchor="b">
            <a:noAutofit/>
          </a:bodyPr>
          <a:lstStyle>
            <a:lvl1pPr marL="0" indent="0" algn="ctr">
              <a:lnSpc>
                <a:spcPct val="100000"/>
              </a:lnSpc>
              <a:spcBef>
                <a:spcPts val="0"/>
              </a:spcBef>
              <a:buNone/>
              <a:defRPr lang="tr-TR" sz="1400" b="0" cap="all" spc="200" baseline="0">
                <a:solidFill>
                  <a:schemeClr val="tx1"/>
                </a:solidFill>
                <a:latin typeface="+mj-lt"/>
              </a:defRPr>
            </a:lvl1pPr>
          </a:lstStyle>
          <a:p>
            <a:pPr lvl="0" rtl="0"/>
            <a:r>
              <a:rPr lang="tr-TR"/>
              <a:t>Asıl metin stillerini düzenlemek için tıklayın</a:t>
            </a:r>
          </a:p>
        </p:txBody>
      </p:sp>
      <p:sp>
        <p:nvSpPr>
          <p:cNvPr id="12" name="Metin Yer Tutucusu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rtlCol="0" anchor="t">
            <a:noAutofit/>
          </a:bodyPr>
          <a:lstStyle>
            <a:lvl1pPr marL="0" indent="0" algn="ctr">
              <a:lnSpc>
                <a:spcPct val="100000"/>
              </a:lnSpc>
              <a:spcBef>
                <a:spcPts val="0"/>
              </a:spcBef>
              <a:buNone/>
              <a:defRPr lang="tr-TR" sz="1200" b="0">
                <a:solidFill>
                  <a:schemeClr val="tx1"/>
                </a:solidFill>
                <a:latin typeface="Calibri Light" panose="020F0302020204030204" pitchFamily="34" charset="0"/>
                <a:cs typeface="Calibri Light" panose="020F0302020204030204" pitchFamily="34" charset="0"/>
              </a:defRPr>
            </a:lvl1pPr>
          </a:lstStyle>
          <a:p>
            <a:pPr lvl="0" rtl="0"/>
            <a:r>
              <a:rPr lang="tr-TR"/>
              <a:t>Asıl metin stillerini düzenlemek için tıklayın</a:t>
            </a:r>
          </a:p>
        </p:txBody>
      </p:sp>
      <p:sp>
        <p:nvSpPr>
          <p:cNvPr id="13" name="Metin Yer Tutucusu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rtlCol="0" anchor="b">
            <a:noAutofit/>
          </a:bodyPr>
          <a:lstStyle>
            <a:lvl1pPr marL="0" indent="0" algn="ctr">
              <a:lnSpc>
                <a:spcPct val="100000"/>
              </a:lnSpc>
              <a:spcBef>
                <a:spcPts val="0"/>
              </a:spcBef>
              <a:buNone/>
              <a:defRPr lang="tr-TR" sz="1400" b="0" cap="all" spc="200" baseline="0">
                <a:solidFill>
                  <a:schemeClr val="tx1"/>
                </a:solidFill>
                <a:latin typeface="+mj-lt"/>
              </a:defRPr>
            </a:lvl1pPr>
          </a:lstStyle>
          <a:p>
            <a:pPr lvl="0" rtl="0"/>
            <a:r>
              <a:rPr lang="tr-TR"/>
              <a:t>Asıl metin stillerini düzenlemek için tıklayın</a:t>
            </a:r>
          </a:p>
        </p:txBody>
      </p:sp>
      <p:sp>
        <p:nvSpPr>
          <p:cNvPr id="14" name="Metin Yer Tutucusu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rtlCol="0" anchor="t">
            <a:noAutofit/>
          </a:bodyPr>
          <a:lstStyle>
            <a:lvl1pPr marL="0" indent="0" algn="ctr">
              <a:lnSpc>
                <a:spcPct val="100000"/>
              </a:lnSpc>
              <a:spcBef>
                <a:spcPts val="0"/>
              </a:spcBef>
              <a:buNone/>
              <a:defRPr lang="tr-TR" sz="1200" b="0">
                <a:solidFill>
                  <a:schemeClr val="tx1"/>
                </a:solidFill>
                <a:latin typeface="Calibri Light" panose="020F0302020204030204" pitchFamily="34" charset="0"/>
                <a:cs typeface="Calibri Light" panose="020F0302020204030204" pitchFamily="34" charset="0"/>
              </a:defRPr>
            </a:lvl1pPr>
          </a:lstStyle>
          <a:p>
            <a:pPr lvl="0" rtl="0"/>
            <a:r>
              <a:rPr lang="tr-TR"/>
              <a:t>Asıl metin stillerini düzenlemek için tıklayın</a:t>
            </a:r>
          </a:p>
        </p:txBody>
      </p:sp>
      <p:sp>
        <p:nvSpPr>
          <p:cNvPr id="15" name="Metin Yer Tutucusu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rtlCol="0" anchor="b">
            <a:noAutofit/>
          </a:bodyPr>
          <a:lstStyle>
            <a:lvl1pPr marL="0" indent="0" algn="ctr">
              <a:lnSpc>
                <a:spcPct val="100000"/>
              </a:lnSpc>
              <a:spcBef>
                <a:spcPts val="0"/>
              </a:spcBef>
              <a:buNone/>
              <a:defRPr lang="tr-TR" sz="1400" b="0" cap="all" spc="200" baseline="0">
                <a:solidFill>
                  <a:schemeClr val="tx1"/>
                </a:solidFill>
                <a:latin typeface="+mj-lt"/>
              </a:defRPr>
            </a:lvl1pPr>
          </a:lstStyle>
          <a:p>
            <a:pPr lvl="0" rtl="0"/>
            <a:r>
              <a:rPr lang="tr-TR"/>
              <a:t>Asıl metin stillerini düzenlemek için tıklayın</a:t>
            </a:r>
          </a:p>
        </p:txBody>
      </p:sp>
      <p:sp>
        <p:nvSpPr>
          <p:cNvPr id="16" name="Metin Yer Tutucusu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rtlCol="0" anchor="t">
            <a:noAutofit/>
          </a:bodyPr>
          <a:lstStyle>
            <a:lvl1pPr marL="0" indent="0" algn="ctr">
              <a:lnSpc>
                <a:spcPct val="100000"/>
              </a:lnSpc>
              <a:spcBef>
                <a:spcPts val="0"/>
              </a:spcBef>
              <a:buNone/>
              <a:defRPr lang="tr-TR" sz="1200" b="0">
                <a:solidFill>
                  <a:schemeClr val="tx1"/>
                </a:solidFill>
                <a:latin typeface="Calibri Light" panose="020F0302020204030204" pitchFamily="34" charset="0"/>
                <a:cs typeface="Calibri Light" panose="020F0302020204030204" pitchFamily="34" charset="0"/>
              </a:defRPr>
            </a:lvl1pPr>
          </a:lstStyle>
          <a:p>
            <a:pPr lvl="0" rtl="0"/>
            <a:r>
              <a:rPr lang="tr-TR"/>
              <a:t>Asıl metin stillerini düzenlemek için tıklayın</a:t>
            </a:r>
          </a:p>
        </p:txBody>
      </p:sp>
      <p:cxnSp>
        <p:nvCxnSpPr>
          <p:cNvPr id="17" name="Düz Bağlayıcı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Düz Bağlayıcı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Düz Bağlayıcı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Düz Bağlayıcı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Resim Yer Tutucusu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rtlCol="0" anchor="ctr">
            <a:noAutofit/>
          </a:bodyPr>
          <a:lstStyle>
            <a:lvl1pPr marL="0" indent="0" algn="ctr">
              <a:buNone/>
              <a:defRPr lang="tr-TR" sz="1600"/>
            </a:lvl1pPr>
          </a:lstStyle>
          <a:p>
            <a:pPr rtl="0"/>
            <a:r>
              <a:rPr lang="tr-TR"/>
              <a:t>Resim eklemek için simgeye tıklayın</a:t>
            </a:r>
            <a:endParaRPr lang="tr-TR" dirty="0"/>
          </a:p>
        </p:txBody>
      </p:sp>
      <p:sp>
        <p:nvSpPr>
          <p:cNvPr id="22" name="Resim Yer Tutucusu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rtlCol="0" anchor="ctr">
            <a:noAutofit/>
          </a:bodyPr>
          <a:lstStyle>
            <a:lvl1pPr marL="0" indent="0" algn="ctr">
              <a:buNone/>
              <a:defRPr lang="tr-TR" sz="1600"/>
            </a:lvl1pPr>
          </a:lstStyle>
          <a:p>
            <a:pPr rtl="0"/>
            <a:r>
              <a:rPr lang="tr-TR"/>
              <a:t>Resim eklemek için simgeye tıklayın</a:t>
            </a:r>
            <a:endParaRPr lang="tr-TR" dirty="0"/>
          </a:p>
        </p:txBody>
      </p:sp>
      <p:sp>
        <p:nvSpPr>
          <p:cNvPr id="23" name="Resim Yer Tutucusu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rtlCol="0" anchor="ctr">
            <a:noAutofit/>
          </a:bodyPr>
          <a:lstStyle>
            <a:lvl1pPr marL="0" indent="0" algn="ctr">
              <a:buNone/>
              <a:defRPr lang="tr-TR" sz="1600"/>
            </a:lvl1pPr>
          </a:lstStyle>
          <a:p>
            <a:pPr rtl="0"/>
            <a:r>
              <a:rPr lang="tr-TR"/>
              <a:t>Resim eklemek için simgeye tıklayın</a:t>
            </a:r>
            <a:endParaRPr lang="tr-TR" dirty="0"/>
          </a:p>
        </p:txBody>
      </p:sp>
      <p:sp>
        <p:nvSpPr>
          <p:cNvPr id="24" name="Resim Yer Tutucusu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rtlCol="0" anchor="ctr">
            <a:noAutofit/>
          </a:bodyPr>
          <a:lstStyle>
            <a:lvl1pPr marL="0" indent="0" algn="ctr">
              <a:buNone/>
              <a:defRPr lang="tr-TR" sz="1600"/>
            </a:lvl1pPr>
          </a:lstStyle>
          <a:p>
            <a:pPr rtl="0"/>
            <a:r>
              <a:rPr lang="tr-TR"/>
              <a:t>Resim eklemek için simgeye tıklayın</a:t>
            </a:r>
            <a:endParaRPr lang="tr-TR" dirty="0"/>
          </a:p>
        </p:txBody>
      </p:sp>
      <p:sp>
        <p:nvSpPr>
          <p:cNvPr id="25" name="Metin Yer Tutucusu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rtlCol="0" anchor="b">
            <a:noAutofit/>
          </a:bodyPr>
          <a:lstStyle>
            <a:lvl1pPr marL="0" indent="0" algn="ctr">
              <a:lnSpc>
                <a:spcPct val="100000"/>
              </a:lnSpc>
              <a:spcBef>
                <a:spcPts val="0"/>
              </a:spcBef>
              <a:buNone/>
              <a:defRPr lang="tr-TR" sz="1400" b="0" cap="all" spc="200" baseline="0">
                <a:solidFill>
                  <a:schemeClr val="tx1"/>
                </a:solidFill>
                <a:latin typeface="+mj-lt"/>
              </a:defRPr>
            </a:lvl1pPr>
          </a:lstStyle>
          <a:p>
            <a:pPr lvl="0" rtl="0"/>
            <a:r>
              <a:rPr lang="tr-TR"/>
              <a:t>Asıl metin stillerini düzenlemek için tıklayın</a:t>
            </a:r>
          </a:p>
        </p:txBody>
      </p:sp>
      <p:sp>
        <p:nvSpPr>
          <p:cNvPr id="26" name="Metin Yer Tutucusu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rtlCol="0" anchor="t">
            <a:noAutofit/>
          </a:bodyPr>
          <a:lstStyle>
            <a:lvl1pPr marL="0" indent="0" algn="ctr">
              <a:lnSpc>
                <a:spcPct val="100000"/>
              </a:lnSpc>
              <a:spcBef>
                <a:spcPts val="0"/>
              </a:spcBef>
              <a:buNone/>
              <a:defRPr lang="tr-TR" sz="1200" b="0">
                <a:solidFill>
                  <a:schemeClr val="tx1"/>
                </a:solidFill>
                <a:latin typeface="Calibri Light" panose="020F0302020204030204" pitchFamily="34" charset="0"/>
                <a:cs typeface="Calibri Light" panose="020F0302020204030204" pitchFamily="34" charset="0"/>
              </a:defRPr>
            </a:lvl1pPr>
          </a:lstStyle>
          <a:p>
            <a:pPr lvl="0" rtl="0"/>
            <a:r>
              <a:rPr lang="tr-TR"/>
              <a:t>Asıl metin stillerini düzenlemek için tıklayın</a:t>
            </a:r>
          </a:p>
        </p:txBody>
      </p:sp>
      <p:sp>
        <p:nvSpPr>
          <p:cNvPr id="27" name="Metin Yer Tutucusu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rtlCol="0" anchor="b">
            <a:noAutofit/>
          </a:bodyPr>
          <a:lstStyle>
            <a:lvl1pPr marL="0" indent="0" algn="ctr">
              <a:lnSpc>
                <a:spcPct val="100000"/>
              </a:lnSpc>
              <a:spcBef>
                <a:spcPts val="0"/>
              </a:spcBef>
              <a:buNone/>
              <a:defRPr lang="tr-TR" sz="1400" b="0" cap="all" spc="200" baseline="0">
                <a:solidFill>
                  <a:schemeClr val="tx1"/>
                </a:solidFill>
                <a:latin typeface="+mj-lt"/>
              </a:defRPr>
            </a:lvl1pPr>
          </a:lstStyle>
          <a:p>
            <a:pPr lvl="0" rtl="0"/>
            <a:r>
              <a:rPr lang="tr-TR"/>
              <a:t>Asıl metin stillerini düzenlemek için tıklayın</a:t>
            </a:r>
          </a:p>
        </p:txBody>
      </p:sp>
      <p:sp>
        <p:nvSpPr>
          <p:cNvPr id="28" name="Metin Yer Tutucusu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rtlCol="0" anchor="t">
            <a:noAutofit/>
          </a:bodyPr>
          <a:lstStyle>
            <a:lvl1pPr marL="0" indent="0" algn="ctr">
              <a:lnSpc>
                <a:spcPct val="100000"/>
              </a:lnSpc>
              <a:spcBef>
                <a:spcPts val="0"/>
              </a:spcBef>
              <a:buNone/>
              <a:defRPr lang="tr-TR" sz="1200" b="0">
                <a:solidFill>
                  <a:schemeClr val="tx1"/>
                </a:solidFill>
                <a:latin typeface="Calibri Light" panose="020F0302020204030204" pitchFamily="34" charset="0"/>
                <a:cs typeface="Calibri Light" panose="020F0302020204030204" pitchFamily="34" charset="0"/>
              </a:defRPr>
            </a:lvl1pPr>
          </a:lstStyle>
          <a:p>
            <a:pPr lvl="0" rtl="0"/>
            <a:r>
              <a:rPr lang="tr-TR"/>
              <a:t>Asıl metin stillerini düzenlemek için tıklayın</a:t>
            </a:r>
          </a:p>
        </p:txBody>
      </p:sp>
      <p:sp>
        <p:nvSpPr>
          <p:cNvPr id="29" name="Metin Yer Tutucusu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rtlCol="0" anchor="b">
            <a:noAutofit/>
          </a:bodyPr>
          <a:lstStyle>
            <a:lvl1pPr marL="0" indent="0" algn="ctr">
              <a:lnSpc>
                <a:spcPct val="100000"/>
              </a:lnSpc>
              <a:spcBef>
                <a:spcPts val="0"/>
              </a:spcBef>
              <a:buNone/>
              <a:defRPr lang="tr-TR" sz="1400" b="0" cap="all" spc="200" baseline="0">
                <a:solidFill>
                  <a:schemeClr val="tx1"/>
                </a:solidFill>
                <a:latin typeface="+mj-lt"/>
              </a:defRPr>
            </a:lvl1pPr>
          </a:lstStyle>
          <a:p>
            <a:pPr lvl="0" rtl="0"/>
            <a:r>
              <a:rPr lang="tr-TR"/>
              <a:t>Asıl metin stillerini düzenlemek için tıklayın</a:t>
            </a:r>
          </a:p>
        </p:txBody>
      </p:sp>
      <p:sp>
        <p:nvSpPr>
          <p:cNvPr id="30" name="Metin Yer Tutucusu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rtlCol="0" anchor="t">
            <a:noAutofit/>
          </a:bodyPr>
          <a:lstStyle>
            <a:lvl1pPr marL="0" indent="0" algn="ctr">
              <a:lnSpc>
                <a:spcPct val="100000"/>
              </a:lnSpc>
              <a:spcBef>
                <a:spcPts val="0"/>
              </a:spcBef>
              <a:buNone/>
              <a:defRPr lang="tr-TR" sz="1200" b="0">
                <a:solidFill>
                  <a:schemeClr val="tx1"/>
                </a:solidFill>
                <a:latin typeface="Calibri Light" panose="020F0302020204030204" pitchFamily="34" charset="0"/>
                <a:cs typeface="Calibri Light" panose="020F0302020204030204" pitchFamily="34" charset="0"/>
              </a:defRPr>
            </a:lvl1pPr>
          </a:lstStyle>
          <a:p>
            <a:pPr lvl="0" rtl="0"/>
            <a:r>
              <a:rPr lang="tr-TR"/>
              <a:t>Asıl metin stillerini düzenlemek için tıklayın</a:t>
            </a:r>
          </a:p>
        </p:txBody>
      </p:sp>
      <p:sp>
        <p:nvSpPr>
          <p:cNvPr id="31" name="Metin Yer Tutucusu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rtlCol="0" anchor="b">
            <a:noAutofit/>
          </a:bodyPr>
          <a:lstStyle>
            <a:lvl1pPr marL="0" indent="0" algn="ctr">
              <a:lnSpc>
                <a:spcPct val="100000"/>
              </a:lnSpc>
              <a:spcBef>
                <a:spcPts val="0"/>
              </a:spcBef>
              <a:buNone/>
              <a:defRPr lang="tr-TR" sz="1400" b="0" cap="all" spc="200" baseline="0">
                <a:solidFill>
                  <a:schemeClr val="tx1"/>
                </a:solidFill>
                <a:latin typeface="+mj-lt"/>
              </a:defRPr>
            </a:lvl1pPr>
          </a:lstStyle>
          <a:p>
            <a:pPr lvl="0" rtl="0"/>
            <a:r>
              <a:rPr lang="tr-TR"/>
              <a:t>Asıl metin stillerini düzenlemek için tıklayın</a:t>
            </a:r>
          </a:p>
        </p:txBody>
      </p:sp>
      <p:sp>
        <p:nvSpPr>
          <p:cNvPr id="32" name="Metin Yer Tutucusu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rtlCol="0" anchor="t">
            <a:noAutofit/>
          </a:bodyPr>
          <a:lstStyle>
            <a:lvl1pPr marL="0" indent="0" algn="ctr">
              <a:lnSpc>
                <a:spcPct val="100000"/>
              </a:lnSpc>
              <a:spcBef>
                <a:spcPts val="0"/>
              </a:spcBef>
              <a:buNone/>
              <a:defRPr lang="tr-TR" sz="1200" b="0">
                <a:solidFill>
                  <a:schemeClr val="tx1"/>
                </a:solidFill>
                <a:latin typeface="Calibri Light" panose="020F0302020204030204" pitchFamily="34" charset="0"/>
                <a:cs typeface="Calibri Light" panose="020F0302020204030204" pitchFamily="34" charset="0"/>
              </a:defRPr>
            </a:lvl1pPr>
          </a:lstStyle>
          <a:p>
            <a:pPr lvl="0" rtl="0"/>
            <a:r>
              <a:rPr lang="tr-TR"/>
              <a:t>Asıl metin stillerini düzenlemek için tıklayın</a:t>
            </a:r>
          </a:p>
        </p:txBody>
      </p:sp>
      <p:cxnSp>
        <p:nvCxnSpPr>
          <p:cNvPr id="33" name="Düz Bağlayıcı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Düz Bağlayıcı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Düz Bağlayıcı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Düz Bağlayıcı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defPPr>
              <a:defRPr lang="tr-TR"/>
            </a:defPPr>
          </a:lstStyle>
          <a:p>
            <a:pPr rtl="0"/>
            <a:r>
              <a:rPr lang="tr-TR"/>
              <a:t>ASIL BAŞLIK STİLİNİ DÜZENLEMEK İÇİN TIKLAYIN</a:t>
            </a:r>
          </a:p>
        </p:txBody>
      </p:sp>
      <p:sp>
        <p:nvSpPr>
          <p:cNvPr id="3" name="Metin Yer Tutucusu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defPPr>
              <a:defRPr lang="tr-TR"/>
            </a:defPPr>
          </a:lstStyle>
          <a:p>
            <a:pPr lvl="0" rtl="0"/>
            <a:r>
              <a:rPr lang="tr-TR" dirty="0"/>
              <a:t>Asıl metin stillerini düzenlemek için tıklayın</a:t>
            </a:r>
          </a:p>
          <a:p>
            <a:pPr lvl="1" rtl="0"/>
            <a:r>
              <a:rPr lang="tr-TR" dirty="0"/>
              <a:t>İkinci düzey</a:t>
            </a:r>
          </a:p>
          <a:p>
            <a:pPr lvl="2" rtl="0"/>
            <a:r>
              <a:rPr lang="tr-TR" dirty="0"/>
              <a:t>Üçüncü düzey</a:t>
            </a:r>
          </a:p>
          <a:p>
            <a:pPr lvl="3" rtl="0"/>
            <a:r>
              <a:rPr lang="tr-TR" dirty="0"/>
              <a:t>Dördüncü düzey</a:t>
            </a:r>
          </a:p>
          <a:p>
            <a:pPr lvl="4" rtl="0"/>
            <a:r>
              <a:rPr lang="tr-TR" dirty="0"/>
              <a:t>Beşinci düzey</a:t>
            </a:r>
          </a:p>
        </p:txBody>
      </p:sp>
      <p:sp>
        <p:nvSpPr>
          <p:cNvPr id="21" name="Slayt Numarası Yer Tutucusu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lang="tr-TR" sz="1200" cap="all" spc="200" baseline="0">
                <a:solidFill>
                  <a:schemeClr val="accent1"/>
                </a:solidFill>
                <a:latin typeface="Posterama" panose="020B0504020200020000" pitchFamily="34" charset="0"/>
              </a:defRPr>
            </a:lvl1pPr>
          </a:lstStyle>
          <a:p>
            <a:pPr rtl="0"/>
            <a:fld id="{75DF2D63-3FF5-D547-96B9-BE9CCD1ABA58}" type="slidenum">
              <a:rPr lang="tr-TR" smtClean="0"/>
              <a:pPr/>
              <a:t>‹#›</a:t>
            </a:fld>
            <a:endParaRPr lang="tr-TR" dirty="0"/>
          </a:p>
        </p:txBody>
      </p:sp>
      <p:sp>
        <p:nvSpPr>
          <p:cNvPr id="25" name="Alt Bilgi Yer Tutucusu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lang="tr-TR" sz="1200" cap="all" spc="100" baseline="0">
                <a:solidFill>
                  <a:schemeClr val="accent1"/>
                </a:solidFill>
                <a:latin typeface="Posterama" panose="020B0504020200020000" pitchFamily="34" charset="0"/>
              </a:defRPr>
            </a:lvl1pPr>
          </a:lstStyle>
          <a:p>
            <a:pPr rtl="0"/>
            <a:r>
              <a:rPr lang="tr-TR"/>
              <a:t>sunu başlığı</a:t>
            </a:r>
          </a:p>
        </p:txBody>
      </p:sp>
      <p:cxnSp>
        <p:nvCxnSpPr>
          <p:cNvPr id="4" name="Düz Bağlayıcı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lang="tr-T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tr-TR" sz="2400" b="0" i="0" kern="1200" baseline="0">
          <a:solidFill>
            <a:schemeClr val="tx1"/>
          </a:solidFill>
          <a:latin typeface="Calibri Light" panose="020F0302020204030204" pitchFamily="34" charset="0"/>
          <a:ea typeface="+mn-ea"/>
          <a:cs typeface="Calibri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tr-TR" sz="2000" b="0" i="0" kern="1200" baseline="0">
          <a:solidFill>
            <a:schemeClr val="tx1"/>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tr-TR" sz="1800" b="0" i="0" kern="1200" baseline="0">
          <a:solidFill>
            <a:schemeClr val="tx1"/>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tr-TR" sz="1600" b="0" i="0" kern="1200" baseline="0">
          <a:solidFill>
            <a:schemeClr val="tx1"/>
          </a:solidFill>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tr-TR" sz="1400" b="0" i="0" kern="1200" baseline="0">
          <a:solidFill>
            <a:schemeClr val="tx1"/>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lang="tr-TR" sz="1800" kern="1200">
          <a:solidFill>
            <a:schemeClr val="tx1"/>
          </a:solidFill>
          <a:latin typeface="+mn-cs"/>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tr-TR" sz="1800" kern="1200">
          <a:solidFill>
            <a:schemeClr val="tx1"/>
          </a:solidFill>
          <a:latin typeface="+mn-cs"/>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tr-TR" sz="1800" kern="1200">
          <a:solidFill>
            <a:schemeClr val="tx1"/>
          </a:solidFill>
          <a:latin typeface="+mn-cs"/>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tr-TR" sz="1800" kern="1200">
          <a:solidFill>
            <a:schemeClr val="tx1"/>
          </a:solidFill>
          <a:latin typeface="+mn-cs"/>
          <a:ea typeface="+mn-ea"/>
          <a:cs typeface="+mn-cs"/>
        </a:defRPr>
      </a:lvl9pPr>
    </p:bodyStyle>
    <p:otherStyle>
      <a:defPPr>
        <a:defRPr lang="tr-TR"/>
      </a:defPPr>
      <a:lvl1pPr marL="0" algn="l" defTabSz="914400" rtl="0" eaLnBrk="1" latinLnBrk="0" hangingPunct="1">
        <a:defRPr lang="tr-TR" sz="1800" kern="1200">
          <a:solidFill>
            <a:schemeClr val="tx1"/>
          </a:solidFill>
          <a:latin typeface="+mn-cs"/>
          <a:ea typeface="+mn-ea"/>
          <a:cs typeface="+mn-cs"/>
        </a:defRPr>
      </a:lvl1pPr>
      <a:lvl2pPr marL="457200" algn="l" defTabSz="914400" rtl="0" eaLnBrk="1" latinLnBrk="0" hangingPunct="1">
        <a:defRPr lang="tr-TR" sz="1800" kern="1200">
          <a:solidFill>
            <a:schemeClr val="tx1"/>
          </a:solidFill>
          <a:latin typeface="+mn-cs"/>
          <a:ea typeface="+mn-ea"/>
          <a:cs typeface="+mn-cs"/>
        </a:defRPr>
      </a:lvl2pPr>
      <a:lvl3pPr marL="914400" algn="l" defTabSz="914400" rtl="0" eaLnBrk="1" latinLnBrk="0" hangingPunct="1">
        <a:defRPr lang="tr-TR" sz="1800" kern="1200">
          <a:solidFill>
            <a:schemeClr val="tx1"/>
          </a:solidFill>
          <a:latin typeface="+mn-cs"/>
          <a:ea typeface="+mn-ea"/>
          <a:cs typeface="+mn-cs"/>
        </a:defRPr>
      </a:lvl3pPr>
      <a:lvl4pPr marL="1371600" algn="l" defTabSz="914400" rtl="0" eaLnBrk="1" latinLnBrk="0" hangingPunct="1">
        <a:defRPr lang="tr-TR" sz="1800" kern="1200">
          <a:solidFill>
            <a:schemeClr val="tx1"/>
          </a:solidFill>
          <a:latin typeface="+mn-cs"/>
          <a:ea typeface="+mn-ea"/>
          <a:cs typeface="+mn-cs"/>
        </a:defRPr>
      </a:lvl4pPr>
      <a:lvl5pPr marL="1828800" algn="l" defTabSz="914400" rtl="0" eaLnBrk="1" latinLnBrk="0" hangingPunct="1">
        <a:defRPr lang="tr-TR" sz="1800" kern="1200">
          <a:solidFill>
            <a:schemeClr val="tx1"/>
          </a:solidFill>
          <a:latin typeface="+mn-cs"/>
          <a:ea typeface="+mn-ea"/>
          <a:cs typeface="+mn-cs"/>
        </a:defRPr>
      </a:lvl5pPr>
      <a:lvl6pPr marL="2286000" algn="l" defTabSz="914400" rtl="0" eaLnBrk="1" latinLnBrk="0" hangingPunct="1">
        <a:defRPr lang="tr-TR" sz="1800" kern="1200">
          <a:solidFill>
            <a:schemeClr val="tx1"/>
          </a:solidFill>
          <a:latin typeface="+mn-cs"/>
          <a:ea typeface="+mn-ea"/>
          <a:cs typeface="+mn-cs"/>
        </a:defRPr>
      </a:lvl6pPr>
      <a:lvl7pPr marL="2743200" algn="l" defTabSz="914400" rtl="0" eaLnBrk="1" latinLnBrk="0" hangingPunct="1">
        <a:defRPr lang="tr-TR" sz="1800" kern="1200">
          <a:solidFill>
            <a:schemeClr val="tx1"/>
          </a:solidFill>
          <a:latin typeface="+mn-cs"/>
          <a:ea typeface="+mn-ea"/>
          <a:cs typeface="+mn-cs"/>
        </a:defRPr>
      </a:lvl7pPr>
      <a:lvl8pPr marL="3200400" algn="l" defTabSz="914400" rtl="0" eaLnBrk="1" latinLnBrk="0" hangingPunct="1">
        <a:defRPr lang="tr-TR" sz="1800" kern="1200">
          <a:solidFill>
            <a:schemeClr val="tx1"/>
          </a:solidFill>
          <a:latin typeface="+mn-cs"/>
          <a:ea typeface="+mn-ea"/>
          <a:cs typeface="+mn-cs"/>
        </a:defRPr>
      </a:lvl8pPr>
      <a:lvl9pPr marL="3657600" algn="l" defTabSz="914400" rtl="0" eaLnBrk="1" latinLnBrk="0" hangingPunct="1">
        <a:defRPr lang="tr-TR" sz="1800" kern="1200">
          <a:solidFill>
            <a:schemeClr val="tx1"/>
          </a:solidFill>
          <a:latin typeface="+mn-cs"/>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teknodiot.com/bilim-insanlari-kemiklerin-icinde-yeni-bir-tur-damar-kesfetti"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pxhere.com/tr/photo/784552"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sinapsis-aom.blogspot.com/2012/10/conectoma-ii-la-retina.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derindelimavi.blogspot.com/2009/12/itk-ornegi-dicomviewer.html"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Yer Tutucusu 7" descr="havai fişek gösterisi, açık hava nesnesi içeren bir resim&#10;&#10;Açıklama otomatik olarak oluşturuldu">
            <a:extLst>
              <a:ext uri="{FF2B5EF4-FFF2-40B4-BE49-F238E27FC236}">
                <a16:creationId xmlns:a16="http://schemas.microsoft.com/office/drawing/2014/main" id="{7345E011-1EF8-932E-82EF-6B7E70FAACA6}"/>
              </a:ext>
            </a:extLst>
          </p:cNvPr>
          <p:cNvPicPr>
            <a:picLocks noGrp="1" noChangeAspect="1"/>
          </p:cNvPicPr>
          <p:nvPr>
            <p:ph type="pic" sz="quarter" idx="10"/>
          </p:nvPr>
        </p:nvPicPr>
        <p:blipFill>
          <a:blip r:embed="rId3">
            <a:extLst>
              <a:ext uri="{837473B0-CC2E-450A-ABE3-18F120FF3D39}">
                <a1611:picAttrSrcUrl xmlns:a1611="http://schemas.microsoft.com/office/drawing/2016/11/main" r:id="rId4"/>
              </a:ext>
            </a:extLst>
          </a:blip>
          <a:srcRect l="8523" r="8523"/>
          <a:stretch>
            <a:fillRect/>
          </a:stretch>
        </p:blipFill>
        <p:spPr>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Başlık 3">
            <a:extLst>
              <a:ext uri="{FF2B5EF4-FFF2-40B4-BE49-F238E27FC236}">
                <a16:creationId xmlns:a16="http://schemas.microsoft.com/office/drawing/2014/main" id="{305E10E9-9AB7-0642-D4C4-DDFDAB7B5B2C}"/>
              </a:ext>
            </a:extLst>
          </p:cNvPr>
          <p:cNvSpPr>
            <a:spLocks noGrp="1"/>
          </p:cNvSpPr>
          <p:nvPr>
            <p:ph type="title"/>
          </p:nvPr>
        </p:nvSpPr>
        <p:spPr>
          <a:xfrm>
            <a:off x="838200" y="2562837"/>
            <a:ext cx="10515600" cy="1732326"/>
          </a:xfrm>
        </p:spPr>
        <p:txBody>
          <a:bodyPr rtlCol="0"/>
          <a:lstStyle>
            <a:defPPr>
              <a:defRPr lang="tr-TR"/>
            </a:defPPr>
          </a:lstStyle>
          <a:p>
            <a:pPr rtl="0"/>
            <a:r>
              <a:rPr lang="tr-TR" sz="2800" dirty="0">
                <a:solidFill>
                  <a:schemeClr val="bg1"/>
                </a:solidFill>
              </a:rPr>
              <a:t>Retina kan damarlarını </a:t>
            </a:r>
            <a:br>
              <a:rPr lang="tr-TR" sz="2800" dirty="0">
                <a:solidFill>
                  <a:schemeClr val="bg1"/>
                </a:solidFill>
              </a:rPr>
            </a:br>
            <a:r>
              <a:rPr lang="tr-TR" sz="2800" dirty="0">
                <a:solidFill>
                  <a:schemeClr val="bg1"/>
                </a:solidFill>
              </a:rPr>
              <a:t>çıkarmak için eşikleme</a:t>
            </a:r>
            <a:br>
              <a:rPr lang="tr-TR" sz="2800" dirty="0">
                <a:solidFill>
                  <a:schemeClr val="bg1"/>
                </a:solidFill>
              </a:rPr>
            </a:br>
            <a:r>
              <a:rPr lang="tr-TR" sz="2800" dirty="0">
                <a:solidFill>
                  <a:schemeClr val="bg1"/>
                </a:solidFill>
              </a:rPr>
              <a:t> temelli morfolojik bir yöntem</a:t>
            </a:r>
          </a:p>
        </p:txBody>
      </p:sp>
      <p:sp>
        <p:nvSpPr>
          <p:cNvPr id="2" name="Alt Başlık 1">
            <a:extLst>
              <a:ext uri="{FF2B5EF4-FFF2-40B4-BE49-F238E27FC236}">
                <a16:creationId xmlns:a16="http://schemas.microsoft.com/office/drawing/2014/main" id="{A1307D8B-2864-21B6-1CE1-B605F29281C5}"/>
              </a:ext>
            </a:extLst>
          </p:cNvPr>
          <p:cNvSpPr>
            <a:spLocks noGrp="1"/>
          </p:cNvSpPr>
          <p:nvPr>
            <p:ph type="subTitle" idx="1"/>
          </p:nvPr>
        </p:nvSpPr>
        <p:spPr/>
        <p:txBody>
          <a:bodyPr rtlCol="0"/>
          <a:lstStyle>
            <a:defPPr>
              <a:defRPr lang="tr-TR"/>
            </a:defPPr>
          </a:lstStyle>
          <a:p>
            <a:pPr rtl="0"/>
            <a:r>
              <a:rPr lang="tr-TR" dirty="0">
                <a:latin typeface="Calibri Light" panose="020F0302020204030204" pitchFamily="34" charset="0"/>
                <a:cs typeface="Calibri Light" panose="020F0302020204030204" pitchFamily="34" charset="0"/>
              </a:rPr>
              <a:t>Hasan can </a:t>
            </a:r>
            <a:r>
              <a:rPr lang="tr-TR" dirty="0" err="1">
                <a:latin typeface="Calibri Light" panose="020F0302020204030204" pitchFamily="34" charset="0"/>
                <a:cs typeface="Calibri Light" panose="020F0302020204030204" pitchFamily="34" charset="0"/>
              </a:rPr>
              <a:t>özbek</a:t>
            </a:r>
            <a:endParaRPr lang="tr-TR"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5E5327E6-13FB-2F71-A207-72E15A0136DB}"/>
              </a:ext>
            </a:extLst>
          </p:cNvPr>
          <p:cNvSpPr>
            <a:spLocks noGrp="1"/>
          </p:cNvSpPr>
          <p:nvPr>
            <p:ph type="title"/>
          </p:nvPr>
        </p:nvSpPr>
        <p:spPr>
          <a:xfrm>
            <a:off x="1298450" y="423038"/>
            <a:ext cx="10339056" cy="845045"/>
          </a:xfrm>
        </p:spPr>
        <p:txBody>
          <a:bodyPr rtlCol="0"/>
          <a:lstStyle>
            <a:defPPr>
              <a:defRPr lang="tr-TR"/>
            </a:defPPr>
          </a:lstStyle>
          <a:p>
            <a:pPr rtl="0"/>
            <a:r>
              <a:rPr lang="tr-TR" sz="2800" b="1" dirty="0"/>
              <a:t>Bulanık mantık tabanlı eşikleme</a:t>
            </a:r>
            <a:endParaRPr lang="tr-TR" sz="6600" b="1" dirty="0"/>
          </a:p>
        </p:txBody>
      </p:sp>
      <p:sp>
        <p:nvSpPr>
          <p:cNvPr id="22" name="Dikdörtgen 21">
            <a:extLst>
              <a:ext uri="{FF2B5EF4-FFF2-40B4-BE49-F238E27FC236}">
                <a16:creationId xmlns:a16="http://schemas.microsoft.com/office/drawing/2014/main" id="{F6BA20C7-F48C-429D-2FA7-B7B83A800FA9}"/>
              </a:ext>
              <a:ext uri="{C183D7F6-B498-43B3-948B-1728B52AA6E4}">
                <adec:decorative xmlns:adec="http://schemas.microsoft.com/office/drawing/2017/decorative" val="1"/>
              </a:ext>
            </a:extLst>
          </p:cNvPr>
          <p:cNvSpPr/>
          <p:nvPr/>
        </p:nvSpPr>
        <p:spPr>
          <a:xfrm>
            <a:off x="-1" y="0"/>
            <a:ext cx="2285995" cy="1685542"/>
          </a:xfrm>
          <a:prstGeom prst="rect">
            <a:avLst/>
          </a:prstGeom>
          <a:gradFill flip="none" rotWithShape="1">
            <a:gsLst>
              <a:gs pos="0">
                <a:schemeClr val="bg1">
                  <a:alpha val="0"/>
                </a:schemeClr>
              </a:gs>
              <a:gs pos="8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5" name="Alt Bilgi Yer Tutucusu 4">
            <a:extLst>
              <a:ext uri="{FF2B5EF4-FFF2-40B4-BE49-F238E27FC236}">
                <a16:creationId xmlns:a16="http://schemas.microsoft.com/office/drawing/2014/main" id="{90BE788E-706D-5D5C-B17F-51759A2CC61A}"/>
              </a:ext>
            </a:extLst>
          </p:cNvPr>
          <p:cNvSpPr>
            <a:spLocks noGrp="1"/>
          </p:cNvSpPr>
          <p:nvPr>
            <p:ph type="ftr" sz="quarter" idx="11"/>
          </p:nvPr>
        </p:nvSpPr>
        <p:spPr/>
        <p:txBody>
          <a:bodyPr rtlCol="0"/>
          <a:lstStyle>
            <a:defPPr>
              <a:defRPr lang="tr-TR"/>
            </a:defPPr>
          </a:lstStyle>
          <a:p>
            <a:pPr rtl="0"/>
            <a:r>
              <a:rPr lang="tr-TR" dirty="0"/>
              <a:t>Eşikleme temelli morfolojik yöntem</a:t>
            </a:r>
          </a:p>
        </p:txBody>
      </p:sp>
      <p:sp>
        <p:nvSpPr>
          <p:cNvPr id="4" name="Slayt Numarası Yer Tutucusu 3">
            <a:extLst>
              <a:ext uri="{FF2B5EF4-FFF2-40B4-BE49-F238E27FC236}">
                <a16:creationId xmlns:a16="http://schemas.microsoft.com/office/drawing/2014/main" id="{A9519E8E-7F0D-C4E6-CC87-3F8B896EF0E1}"/>
              </a:ext>
            </a:extLst>
          </p:cNvPr>
          <p:cNvSpPr>
            <a:spLocks noGrp="1"/>
          </p:cNvSpPr>
          <p:nvPr>
            <p:ph type="sldNum" sz="quarter" idx="10"/>
          </p:nvPr>
        </p:nvSpPr>
        <p:spPr/>
        <p:txBody>
          <a:bodyPr rtlCol="0"/>
          <a:lstStyle>
            <a:defPPr>
              <a:defRPr lang="tr-TR"/>
            </a:defPPr>
          </a:lstStyle>
          <a:p>
            <a:pPr rtl="0"/>
            <a:fld id="{75DF2D63-3FF5-D547-96B9-BE9CCD1ABA58}" type="slidenum">
              <a:rPr lang="tr-TR" smtClean="0"/>
              <a:pPr rtl="0"/>
              <a:t>10</a:t>
            </a:fld>
            <a:endParaRPr lang="tr-TR" dirty="0"/>
          </a:p>
        </p:txBody>
      </p:sp>
      <p:sp>
        <p:nvSpPr>
          <p:cNvPr id="41" name="Metin kutusu 40">
            <a:extLst>
              <a:ext uri="{FF2B5EF4-FFF2-40B4-BE49-F238E27FC236}">
                <a16:creationId xmlns:a16="http://schemas.microsoft.com/office/drawing/2014/main" id="{6F755245-C764-4067-358B-F98F595E655C}"/>
              </a:ext>
            </a:extLst>
          </p:cNvPr>
          <p:cNvSpPr txBox="1"/>
          <p:nvPr/>
        </p:nvSpPr>
        <p:spPr>
          <a:xfrm>
            <a:off x="1190445" y="3070660"/>
            <a:ext cx="10136038" cy="1631216"/>
          </a:xfrm>
          <a:prstGeom prst="rect">
            <a:avLst/>
          </a:prstGeom>
          <a:noFill/>
        </p:spPr>
        <p:txBody>
          <a:bodyPr wrap="square" rtlCol="0">
            <a:spAutoFit/>
          </a:bodyPr>
          <a:lstStyle/>
          <a:p>
            <a:r>
              <a:rPr lang="tr-TR" sz="2000" dirty="0"/>
              <a:t>Bulanık kümeleme bir yumuşak kümeleme tekniğidir. Bu kümeleme yöntemi, nesnelerin kümelere olan aitliğini ifade etmek için bir derece kavramı kullanır. Her nesne için, toplam derece 1’dir. Denklem her pikselin üyelik değerini hesaplamak için kullanılır. </a:t>
            </a:r>
          </a:p>
          <a:p>
            <a:r>
              <a:rPr lang="tr-TR" sz="2000" dirty="0"/>
              <a:t>Bölütleme görüntülerini ikili görüntülere dönüştürmek için kullanılacak eşik hesaplaması aşağıda verildiği gibidir.</a:t>
            </a:r>
          </a:p>
        </p:txBody>
      </p:sp>
      <p:pic>
        <p:nvPicPr>
          <p:cNvPr id="6" name="Resim 5">
            <a:extLst>
              <a:ext uri="{FF2B5EF4-FFF2-40B4-BE49-F238E27FC236}">
                <a16:creationId xmlns:a16="http://schemas.microsoft.com/office/drawing/2014/main" id="{7A5BCB32-3B4A-C00B-153B-0BF52E28AC0D}"/>
              </a:ext>
            </a:extLst>
          </p:cNvPr>
          <p:cNvPicPr>
            <a:picLocks noChangeAspect="1"/>
          </p:cNvPicPr>
          <p:nvPr/>
        </p:nvPicPr>
        <p:blipFill>
          <a:blip r:embed="rId3"/>
          <a:stretch>
            <a:fillRect/>
          </a:stretch>
        </p:blipFill>
        <p:spPr>
          <a:xfrm>
            <a:off x="1142996" y="4867908"/>
            <a:ext cx="7034846" cy="1924990"/>
          </a:xfrm>
          <a:prstGeom prst="rect">
            <a:avLst/>
          </a:prstGeom>
        </p:spPr>
      </p:pic>
    </p:spTree>
    <p:extLst>
      <p:ext uri="{BB962C8B-B14F-4D97-AF65-F5344CB8AC3E}">
        <p14:creationId xmlns:p14="http://schemas.microsoft.com/office/powerpoint/2010/main" val="1888829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Resim Yer Tutucusu 38" descr="Beyaz DNA yapısı">
            <a:extLst>
              <a:ext uri="{FF2B5EF4-FFF2-40B4-BE49-F238E27FC236}">
                <a16:creationId xmlns:a16="http://schemas.microsoft.com/office/drawing/2014/main" id="{F90B3248-E185-8C9D-93CE-A79DE50A6F35}"/>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Dikdörtgen 47">
            <a:extLst>
              <a:ext uri="{FF2B5EF4-FFF2-40B4-BE49-F238E27FC236}">
                <a16:creationId xmlns:a16="http://schemas.microsoft.com/office/drawing/2014/main" id="{217F23FC-AC97-DC78-C63F-66C5BF23A07A}"/>
              </a:ext>
              <a:ext uri="{C183D7F6-B498-43B3-948B-1728B52AA6E4}">
                <adec:decorative xmlns:adec="http://schemas.microsoft.com/office/drawing/2017/decorative" val="1"/>
              </a:ext>
            </a:extLst>
          </p:cNvPr>
          <p:cNvSpPr/>
          <p:nvPr/>
        </p:nvSpPr>
        <p:spPr>
          <a:xfrm>
            <a:off x="2120552" y="12357"/>
            <a:ext cx="10071448" cy="6858000"/>
          </a:xfrm>
          <a:prstGeom prst="rect">
            <a:avLst/>
          </a:prstGeom>
          <a:gradFill>
            <a:gsLst>
              <a:gs pos="0">
                <a:schemeClr val="bg1">
                  <a:alpha val="0"/>
                </a:schemeClr>
              </a:gs>
              <a:gs pos="42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3" name="Başlık 2">
            <a:extLst>
              <a:ext uri="{FF2B5EF4-FFF2-40B4-BE49-F238E27FC236}">
                <a16:creationId xmlns:a16="http://schemas.microsoft.com/office/drawing/2014/main" id="{B3E315A2-4CED-23BB-CA3C-C8962E2419FD}"/>
              </a:ext>
            </a:extLst>
          </p:cNvPr>
          <p:cNvSpPr>
            <a:spLocks noGrp="1"/>
          </p:cNvSpPr>
          <p:nvPr>
            <p:ph type="title"/>
          </p:nvPr>
        </p:nvSpPr>
        <p:spPr>
          <a:xfrm>
            <a:off x="1298448" y="609600"/>
            <a:ext cx="8923854" cy="530352"/>
          </a:xfrm>
        </p:spPr>
        <p:txBody>
          <a:bodyPr rtlCol="0"/>
          <a:lstStyle>
            <a:defPPr>
              <a:defRPr lang="tr-TR"/>
            </a:defPPr>
          </a:lstStyle>
          <a:p>
            <a:pPr rtl="0"/>
            <a:r>
              <a:rPr lang="tr-TR" dirty="0"/>
              <a:t>Kullanılan yöntem </a:t>
            </a:r>
          </a:p>
        </p:txBody>
      </p:sp>
      <p:sp>
        <p:nvSpPr>
          <p:cNvPr id="9" name="Alt Bilgi Yer Tutucusu 8">
            <a:extLst>
              <a:ext uri="{FF2B5EF4-FFF2-40B4-BE49-F238E27FC236}">
                <a16:creationId xmlns:a16="http://schemas.microsoft.com/office/drawing/2014/main" id="{90FCB302-A0EE-7CF7-A4B2-ED343BFF9BC0}"/>
              </a:ext>
            </a:extLst>
          </p:cNvPr>
          <p:cNvSpPr>
            <a:spLocks noGrp="1"/>
          </p:cNvSpPr>
          <p:nvPr>
            <p:ph type="ftr" sz="quarter" idx="12"/>
          </p:nvPr>
        </p:nvSpPr>
        <p:spPr/>
        <p:txBody>
          <a:bodyPr rtlCol="0"/>
          <a:lstStyle>
            <a:defPPr>
              <a:defRPr lang="tr-TR"/>
            </a:defPPr>
          </a:lstStyle>
          <a:p>
            <a:pPr rtl="0"/>
            <a:r>
              <a:rPr lang="tr-TR" dirty="0"/>
              <a:t>Eşikleme temelli morfolojik yöntem</a:t>
            </a:r>
          </a:p>
        </p:txBody>
      </p:sp>
      <p:sp>
        <p:nvSpPr>
          <p:cNvPr id="8" name="Slayt Numarası Yer Tutucusu 7">
            <a:extLst>
              <a:ext uri="{FF2B5EF4-FFF2-40B4-BE49-F238E27FC236}">
                <a16:creationId xmlns:a16="http://schemas.microsoft.com/office/drawing/2014/main" id="{2205EC8C-AC41-F14C-3C63-5BF0F54D1D23}"/>
              </a:ext>
            </a:extLst>
          </p:cNvPr>
          <p:cNvSpPr>
            <a:spLocks noGrp="1"/>
          </p:cNvSpPr>
          <p:nvPr>
            <p:ph type="sldNum" sz="quarter" idx="11"/>
          </p:nvPr>
        </p:nvSpPr>
        <p:spPr/>
        <p:txBody>
          <a:bodyPr rtlCol="0"/>
          <a:lstStyle>
            <a:defPPr>
              <a:defRPr lang="tr-TR"/>
            </a:defPPr>
          </a:lstStyle>
          <a:p>
            <a:pPr rtl="0"/>
            <a:fld id="{75DF2D63-3FF5-D547-96B9-BE9CCD1ABA58}" type="slidenum">
              <a:rPr lang="tr-TR" smtClean="0"/>
              <a:pPr rtl="0"/>
              <a:t>11</a:t>
            </a:fld>
            <a:endParaRPr lang="tr-TR" dirty="0"/>
          </a:p>
        </p:txBody>
      </p:sp>
      <p:sp>
        <p:nvSpPr>
          <p:cNvPr id="4" name="Metin Yer Tutucusu 3">
            <a:extLst>
              <a:ext uri="{FF2B5EF4-FFF2-40B4-BE49-F238E27FC236}">
                <a16:creationId xmlns:a16="http://schemas.microsoft.com/office/drawing/2014/main" id="{DB4489FD-4F12-40A7-1EA9-79A941933E98}"/>
              </a:ext>
            </a:extLst>
          </p:cNvPr>
          <p:cNvSpPr>
            <a:spLocks noGrp="1"/>
          </p:cNvSpPr>
          <p:nvPr>
            <p:ph type="body" idx="1"/>
          </p:nvPr>
        </p:nvSpPr>
        <p:spPr/>
        <p:txBody>
          <a:bodyPr rtlCol="0"/>
          <a:lstStyle>
            <a:defPPr>
              <a:defRPr lang="tr-TR"/>
            </a:defPPr>
          </a:lstStyle>
          <a:p>
            <a:pPr rtl="0"/>
            <a:r>
              <a:rPr lang="tr-TR" dirty="0"/>
              <a:t>Veri seti</a:t>
            </a:r>
          </a:p>
        </p:txBody>
      </p:sp>
      <p:sp>
        <p:nvSpPr>
          <p:cNvPr id="5" name="İçerik Yer Tutucusu 4">
            <a:extLst>
              <a:ext uri="{FF2B5EF4-FFF2-40B4-BE49-F238E27FC236}">
                <a16:creationId xmlns:a16="http://schemas.microsoft.com/office/drawing/2014/main" id="{9BCDA136-13F8-70CB-CDA2-02260A2D2D59}"/>
              </a:ext>
            </a:extLst>
          </p:cNvPr>
          <p:cNvSpPr>
            <a:spLocks noGrp="1"/>
          </p:cNvSpPr>
          <p:nvPr>
            <p:ph sz="half" idx="2"/>
          </p:nvPr>
        </p:nvSpPr>
        <p:spPr/>
        <p:txBody>
          <a:bodyPr rtlCol="0"/>
          <a:lstStyle>
            <a:defPPr>
              <a:defRPr lang="tr-TR"/>
            </a:defPPr>
          </a:lstStyle>
          <a:p>
            <a:pPr rtl="0"/>
            <a:r>
              <a:rPr lang="tr-TR" dirty="0"/>
              <a:t>Önerilen yöntem diğer yöntemlerle kıyaslanabilir olması açısından halka açık olarak sunulan DRIVE veri seti üzerinde test edilmiştir. DRIVE veri setindeki görüntüler 45° görüş alanında Canon 3CCD ile çekilmiştir. Görüntülerin her biri 565 × 584 piksel boyutunda 20 eğitim ve 20 test görüntüsünden oluşmaktadır. Veri setindeki damar pikselleri, deneyimli bir göz doktoru tarafından eğitilmiş üç gözlemci tarafından manuel olarak bölümlere ayrılmıştır. </a:t>
            </a:r>
            <a:endParaRPr lang="tr-TR" dirty="0">
              <a:latin typeface="Calibri Light" panose="020F0302020204030204" pitchFamily="34" charset="0"/>
              <a:cs typeface="Calibri Light" panose="020F0302020204030204" pitchFamily="34" charset="0"/>
            </a:endParaRPr>
          </a:p>
        </p:txBody>
      </p:sp>
      <p:sp>
        <p:nvSpPr>
          <p:cNvPr id="6" name="Metin Yer Tutucusu 5">
            <a:extLst>
              <a:ext uri="{FF2B5EF4-FFF2-40B4-BE49-F238E27FC236}">
                <a16:creationId xmlns:a16="http://schemas.microsoft.com/office/drawing/2014/main" id="{16743F76-FD81-DAAA-A5BA-6E77D3B83F8A}"/>
              </a:ext>
            </a:extLst>
          </p:cNvPr>
          <p:cNvSpPr>
            <a:spLocks noGrp="1"/>
          </p:cNvSpPr>
          <p:nvPr>
            <p:ph type="body" sz="quarter" idx="3"/>
          </p:nvPr>
        </p:nvSpPr>
        <p:spPr/>
        <p:txBody>
          <a:bodyPr rtlCol="0"/>
          <a:lstStyle>
            <a:defPPr>
              <a:defRPr lang="tr-TR"/>
            </a:defPPr>
          </a:lstStyle>
          <a:p>
            <a:pPr rtl="0"/>
            <a:r>
              <a:rPr lang="tr-TR" dirty="0"/>
              <a:t>Morfolojik işlemler</a:t>
            </a:r>
          </a:p>
        </p:txBody>
      </p:sp>
      <p:sp>
        <p:nvSpPr>
          <p:cNvPr id="7" name="İçerik Yer Tutucusu 6">
            <a:extLst>
              <a:ext uri="{FF2B5EF4-FFF2-40B4-BE49-F238E27FC236}">
                <a16:creationId xmlns:a16="http://schemas.microsoft.com/office/drawing/2014/main" id="{2455F573-DF2A-FE60-2B86-5E131463642E}"/>
              </a:ext>
            </a:extLst>
          </p:cNvPr>
          <p:cNvSpPr>
            <a:spLocks noGrp="1"/>
          </p:cNvSpPr>
          <p:nvPr>
            <p:ph sz="quarter" idx="4"/>
          </p:nvPr>
        </p:nvSpPr>
        <p:spPr/>
        <p:txBody>
          <a:bodyPr rtlCol="0"/>
          <a:lstStyle>
            <a:defPPr>
              <a:defRPr lang="tr-TR"/>
            </a:defPPr>
          </a:lstStyle>
          <a:p>
            <a:pPr rtl="0"/>
            <a:r>
              <a:rPr lang="tr-TR" dirty="0"/>
              <a:t>Retina kan damarları, retina arka planına göre daha koyu görünürler. Ancak, bazı durumlarda kan damarlarının merkez çizgisi bölgesinde parlaklık görünür. Bu görünüm yansımalardan kaynaklanmaktadır. Bu durumu ortadan kaldırmak için ilk önce morfolojik açma işlemi uygulanır. Morfolojik açma işlemi için yarıçapı 21 olan bir disk oluşturulur. Oluşturulan bu disk gri ölçekli görüntünün tersine uygulanarak morfolojik açma işlemi yapılmış olur. Daha sonra uzunluğu 21 olan bir çizgisel yapı elemanı oluşturulur. Oluşturulan bu çizgisel yapı elemanı gri ölçekli görüntünün tersine uygulanarak üst-şapka ve alt-şapka dönüşümleri tamamlanmış olur</a:t>
            </a:r>
            <a:endParaRPr lang="tr-TR" dirty="0">
              <a:latin typeface="Calibri Light" panose="020F0302020204030204" pitchFamily="34" charset="0"/>
              <a:cs typeface="Calibri Light" panose="020F0302020204030204" pitchFamily="34" charset="0"/>
            </a:endParaRPr>
          </a:p>
        </p:txBody>
      </p:sp>
      <p:cxnSp>
        <p:nvCxnSpPr>
          <p:cNvPr id="27" name="Düz Bağlayıcı 26">
            <a:extLst>
              <a:ext uri="{FF2B5EF4-FFF2-40B4-BE49-F238E27FC236}">
                <a16:creationId xmlns:a16="http://schemas.microsoft.com/office/drawing/2014/main" id="{E4A534A3-16E3-79AB-9E75-F40D0FDB4C98}"/>
              </a:ext>
              <a:ext uri="{C183D7F6-B498-43B3-948B-1728B52AA6E4}">
                <adec:decorative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Metin kutusu 1">
            <a:extLst>
              <a:ext uri="{FF2B5EF4-FFF2-40B4-BE49-F238E27FC236}">
                <a16:creationId xmlns:a16="http://schemas.microsoft.com/office/drawing/2014/main" id="{5C348A36-1D83-F999-CACC-D4DA53B29024}"/>
              </a:ext>
            </a:extLst>
          </p:cNvPr>
          <p:cNvSpPr txBox="1"/>
          <p:nvPr/>
        </p:nvSpPr>
        <p:spPr>
          <a:xfrm>
            <a:off x="1725283" y="1259377"/>
            <a:ext cx="10214147" cy="830997"/>
          </a:xfrm>
          <a:prstGeom prst="rect">
            <a:avLst/>
          </a:prstGeom>
          <a:noFill/>
        </p:spPr>
        <p:txBody>
          <a:bodyPr wrap="square" rtlCol="0">
            <a:spAutoFit/>
          </a:bodyPr>
          <a:lstStyle/>
          <a:p>
            <a:r>
              <a:rPr lang="tr-TR" sz="1600" dirty="0"/>
              <a:t>Önerilen yöntemde, veri setinde bulunan </a:t>
            </a:r>
            <a:r>
              <a:rPr lang="tr-TR" sz="1600" dirty="0" err="1"/>
              <a:t>fundus</a:t>
            </a:r>
            <a:r>
              <a:rPr lang="tr-TR" sz="1600" dirty="0"/>
              <a:t> görüntülerine ait damarların bölütlenmesi sağlanmıştır. Öncelikle, veri setinde bulunan görüntüler RGB renk uzayından gri ölçekli görüntülere dönüştürülür. Gri ölçekli görüntülerin tersi üzerinde önerilen sistem uygulanır. </a:t>
            </a:r>
          </a:p>
        </p:txBody>
      </p:sp>
    </p:spTree>
    <p:extLst>
      <p:ext uri="{BB962C8B-B14F-4D97-AF65-F5344CB8AC3E}">
        <p14:creationId xmlns:p14="http://schemas.microsoft.com/office/powerpoint/2010/main" val="2499958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lt Bilgi Yer Tutucusu 7">
            <a:extLst>
              <a:ext uri="{FF2B5EF4-FFF2-40B4-BE49-F238E27FC236}">
                <a16:creationId xmlns:a16="http://schemas.microsoft.com/office/drawing/2014/main" id="{8B1640E3-ACD2-7360-A022-281862D31457}"/>
              </a:ext>
            </a:extLst>
          </p:cNvPr>
          <p:cNvSpPr>
            <a:spLocks noGrp="1"/>
          </p:cNvSpPr>
          <p:nvPr>
            <p:ph type="ftr" sz="quarter" idx="12"/>
          </p:nvPr>
        </p:nvSpPr>
        <p:spPr/>
        <p:txBody>
          <a:bodyPr rtlCol="0"/>
          <a:lstStyle>
            <a:defPPr>
              <a:defRPr lang="tr-TR"/>
            </a:defPPr>
          </a:lstStyle>
          <a:p>
            <a:pPr rtl="0"/>
            <a:r>
              <a:rPr lang="tr-TR" dirty="0"/>
              <a:t>Eşikleme temelli morfolojik yöntem</a:t>
            </a:r>
          </a:p>
        </p:txBody>
      </p:sp>
      <p:sp>
        <p:nvSpPr>
          <p:cNvPr id="7" name="Slayt Numarası Yer Tutucusu 6">
            <a:extLst>
              <a:ext uri="{FF2B5EF4-FFF2-40B4-BE49-F238E27FC236}">
                <a16:creationId xmlns:a16="http://schemas.microsoft.com/office/drawing/2014/main" id="{E5076FCA-E5D9-5BC6-F8F1-95D9E5569449}"/>
              </a:ext>
            </a:extLst>
          </p:cNvPr>
          <p:cNvSpPr>
            <a:spLocks noGrp="1"/>
          </p:cNvSpPr>
          <p:nvPr>
            <p:ph type="sldNum" sz="quarter" idx="11"/>
          </p:nvPr>
        </p:nvSpPr>
        <p:spPr/>
        <p:txBody>
          <a:bodyPr rtlCol="0"/>
          <a:lstStyle>
            <a:defPPr>
              <a:defRPr lang="tr-TR"/>
            </a:defPPr>
          </a:lstStyle>
          <a:p>
            <a:pPr rtl="0"/>
            <a:fld id="{75DF2D63-3FF5-D547-96B9-BE9CCD1ABA58}" type="slidenum">
              <a:rPr lang="tr-TR" smtClean="0"/>
              <a:t>12</a:t>
            </a:fld>
            <a:endParaRPr lang="tr-TR" dirty="0"/>
          </a:p>
        </p:txBody>
      </p:sp>
      <p:sp>
        <p:nvSpPr>
          <p:cNvPr id="4" name="İçerik Yer Tutucusu 3">
            <a:extLst>
              <a:ext uri="{FF2B5EF4-FFF2-40B4-BE49-F238E27FC236}">
                <a16:creationId xmlns:a16="http://schemas.microsoft.com/office/drawing/2014/main" id="{AAD9F940-BA56-74F7-87F0-7199A77BB8B8}"/>
              </a:ext>
            </a:extLst>
          </p:cNvPr>
          <p:cNvSpPr>
            <a:spLocks noGrp="1"/>
          </p:cNvSpPr>
          <p:nvPr>
            <p:ph sz="half" idx="2"/>
          </p:nvPr>
        </p:nvSpPr>
        <p:spPr>
          <a:xfrm>
            <a:off x="7498080" y="1415665"/>
            <a:ext cx="3886200" cy="1527048"/>
          </a:xfrm>
        </p:spPr>
        <p:txBody>
          <a:bodyPr rtlCol="0"/>
          <a:lstStyle>
            <a:defPPr>
              <a:defRPr lang="tr-TR"/>
            </a:defPPr>
          </a:lstStyle>
          <a:p>
            <a:pPr rtl="0"/>
            <a:r>
              <a:rPr lang="tr-TR" dirty="0"/>
              <a:t>Belirli bir açıda yönlendirilmiş çizgisel bir yapılandırma elamanı </a:t>
            </a:r>
            <a:r>
              <a:rPr lang="tr-TR" dirty="0" err="1"/>
              <a:t>fundus</a:t>
            </a:r>
            <a:r>
              <a:rPr lang="tr-TR" dirty="0"/>
              <a:t> içerisinde tutulamadığında bir damarı veya damarın bir kısmını yok edebilir. Bu problem genelde yapılandırma elemanı dikey yönlere sahip olduğunda ve yapılandırma elemanı damar genişliğinden daha büyük olduğu durumlarda ortaya çıkmıştır. Oysa yapılandırma elemanının yönü ile damar paralel olduğunda bir yok olma olayı meydana gelmeyecektir.</a:t>
            </a:r>
            <a:endParaRPr lang="tr-TR" dirty="0">
              <a:latin typeface="Calibri Light" panose="020F0302020204030204" pitchFamily="34" charset="0"/>
              <a:cs typeface="Calibri Light" panose="020F0302020204030204" pitchFamily="34" charset="0"/>
            </a:endParaRPr>
          </a:p>
        </p:txBody>
      </p:sp>
      <p:sp>
        <p:nvSpPr>
          <p:cNvPr id="6" name="İçerik Yer Tutucusu 5">
            <a:extLst>
              <a:ext uri="{FF2B5EF4-FFF2-40B4-BE49-F238E27FC236}">
                <a16:creationId xmlns:a16="http://schemas.microsoft.com/office/drawing/2014/main" id="{D17DB5B2-8F12-4C2A-D018-C12FD16160B5}"/>
              </a:ext>
            </a:extLst>
          </p:cNvPr>
          <p:cNvSpPr>
            <a:spLocks noGrp="1"/>
          </p:cNvSpPr>
          <p:nvPr>
            <p:ph sz="quarter" idx="4"/>
          </p:nvPr>
        </p:nvSpPr>
        <p:spPr>
          <a:xfrm>
            <a:off x="7498080" y="4932300"/>
            <a:ext cx="3886200" cy="1179576"/>
          </a:xfrm>
        </p:spPr>
        <p:txBody>
          <a:bodyPr rtlCol="0"/>
          <a:lstStyle>
            <a:defPPr>
              <a:defRPr lang="tr-TR"/>
            </a:defPPr>
          </a:lstStyle>
          <a:p>
            <a:pPr rtl="0"/>
            <a:r>
              <a:rPr lang="tr-TR" dirty="0"/>
              <a:t>M. </a:t>
            </a:r>
            <a:r>
              <a:rPr lang="tr-TR" dirty="0" err="1"/>
              <a:t>Fraz</a:t>
            </a:r>
            <a:r>
              <a:rPr lang="tr-TR" dirty="0"/>
              <a:t> vd. bu probleme çözüm olması için 21 piksel uzunluğunda bir çizgisel yapılandırma elemanı belirlemiştir. Bu yapısal elemanı 22.5°’lik açılarla </a:t>
            </a:r>
            <a:r>
              <a:rPr lang="tr-TR" dirty="0" err="1"/>
              <a:t>döndermiş</a:t>
            </a:r>
            <a:r>
              <a:rPr lang="tr-TR" dirty="0"/>
              <a:t> ve en büyük çapa sahip damarı çıkarmak için bir toplam üst şapka dönüşümü kullanmıştır.</a:t>
            </a:r>
            <a:endParaRPr lang="tr-TR" dirty="0">
              <a:latin typeface="Calibri Light" panose="020F0302020204030204" pitchFamily="34" charset="0"/>
              <a:cs typeface="Calibri Light" panose="020F0302020204030204" pitchFamily="34" charset="0"/>
            </a:endParaRPr>
          </a:p>
        </p:txBody>
      </p:sp>
      <p:pic>
        <p:nvPicPr>
          <p:cNvPr id="26" name="Resim 25">
            <a:extLst>
              <a:ext uri="{FF2B5EF4-FFF2-40B4-BE49-F238E27FC236}">
                <a16:creationId xmlns:a16="http://schemas.microsoft.com/office/drawing/2014/main" id="{A58937C1-E1BA-2CD6-D3A4-B4ACB8790553}"/>
              </a:ext>
            </a:extLst>
          </p:cNvPr>
          <p:cNvPicPr>
            <a:picLocks noChangeAspect="1"/>
          </p:cNvPicPr>
          <p:nvPr/>
        </p:nvPicPr>
        <p:blipFill>
          <a:blip r:embed="rId3"/>
          <a:stretch>
            <a:fillRect/>
          </a:stretch>
        </p:blipFill>
        <p:spPr>
          <a:xfrm>
            <a:off x="968401" y="325357"/>
            <a:ext cx="4637259" cy="2180616"/>
          </a:xfrm>
          <a:prstGeom prst="rect">
            <a:avLst/>
          </a:prstGeom>
        </p:spPr>
      </p:pic>
      <p:pic>
        <p:nvPicPr>
          <p:cNvPr id="28" name="Resim 27">
            <a:extLst>
              <a:ext uri="{FF2B5EF4-FFF2-40B4-BE49-F238E27FC236}">
                <a16:creationId xmlns:a16="http://schemas.microsoft.com/office/drawing/2014/main" id="{9DBD4BEC-9660-3768-F33B-D9AAE454CCB3}"/>
              </a:ext>
            </a:extLst>
          </p:cNvPr>
          <p:cNvPicPr>
            <a:picLocks noChangeAspect="1"/>
          </p:cNvPicPr>
          <p:nvPr/>
        </p:nvPicPr>
        <p:blipFill>
          <a:blip r:embed="rId4"/>
          <a:stretch>
            <a:fillRect/>
          </a:stretch>
        </p:blipFill>
        <p:spPr>
          <a:xfrm>
            <a:off x="1064108" y="3172968"/>
            <a:ext cx="4454879" cy="1956816"/>
          </a:xfrm>
          <a:prstGeom prst="rect">
            <a:avLst/>
          </a:prstGeom>
        </p:spPr>
      </p:pic>
    </p:spTree>
    <p:extLst>
      <p:ext uri="{BB962C8B-B14F-4D97-AF65-F5344CB8AC3E}">
        <p14:creationId xmlns:p14="http://schemas.microsoft.com/office/powerpoint/2010/main" val="394375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Resim Yer Tutucusu 10" descr="Beyaz DNA yapısı">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Başlık 2">
            <a:extLst>
              <a:ext uri="{FF2B5EF4-FFF2-40B4-BE49-F238E27FC236}">
                <a16:creationId xmlns:a16="http://schemas.microsoft.com/office/drawing/2014/main" id="{03924A06-2533-68FE-6815-A6208AD97D3D}"/>
              </a:ext>
            </a:extLst>
          </p:cNvPr>
          <p:cNvSpPr>
            <a:spLocks noGrp="1"/>
          </p:cNvSpPr>
          <p:nvPr>
            <p:ph type="title"/>
          </p:nvPr>
        </p:nvSpPr>
        <p:spPr>
          <a:xfrm>
            <a:off x="2040636" y="3032620"/>
            <a:ext cx="8110728" cy="792760"/>
          </a:xfrm>
        </p:spPr>
        <p:txBody>
          <a:bodyPr rtlCol="0"/>
          <a:lstStyle>
            <a:defPPr>
              <a:defRPr lang="tr-TR"/>
            </a:defPPr>
          </a:lstStyle>
          <a:p>
            <a:pPr rtl="0"/>
            <a:r>
              <a:rPr lang="tr-TR" sz="1200" dirty="0"/>
              <a:t>Bu makalede, paylaşıma açık olarak sunulan DRIVE veri seti üzerinde morfolojik işlemlere dayalı bir damar iyileştirme yöntemi kullanılmıştır. Damar iyileştirme aşamasından sonra Çoklu Eşikleme, Bulanık Mantık Tabanlı Eşikleme ve Maksimum Eşikleme yöntemleri kullanılarak damar bölütlemesi yapılmıştır. Bu yöntem temelde morfolojik işlemlere dayanmış olsa da asıl amaç eşikleme algoritmalarının yöntem üzerindeki performanslarının karşılaştırılmasıdır. Eşikleme yöntemleri, doğası ne olursa olsun tüm veriler üzerinde kullanılabilir. Ancak, farklı eşikleme yöntemlerinin aynı iyileştirilmiş görüntü üzerinde farklı sonuçlar verdiği gözlemlenmiştir. Bu makalede, Bulanık Mantık Tabanlı Eşikleme yönteminin ortalama doğruluk oranı 0.952 olarak hesaplanmış ve diğer iki eşikleme yönteminden daha yüksek bir değere sahip olmuştur. Bu makalede elde edilen deneysel sonuçlar tatmin edici bir seviyededir. Önerilen yöntem geliştirilmeye açıktır. Halka açık bir veri seti kullanıldığı için karşılaştırması ve doğruluğu test edilebilir durumdadır. İleriki çalışmalarımızda, bu makalede elde ettiğimiz eşikleme yöntemleri tecrübelerimizi kullanarak popüler algoritmalar ile görüntü eşikleme üzerinde çalışmayı hedeflemekteyiz.</a:t>
            </a:r>
            <a:endParaRPr lang="tr-TR" sz="3200" dirty="0"/>
          </a:p>
        </p:txBody>
      </p:sp>
      <p:sp>
        <p:nvSpPr>
          <p:cNvPr id="2" name="Metin kutusu 1">
            <a:extLst>
              <a:ext uri="{FF2B5EF4-FFF2-40B4-BE49-F238E27FC236}">
                <a16:creationId xmlns:a16="http://schemas.microsoft.com/office/drawing/2014/main" id="{1BCB3FD8-FED3-14D4-4406-9D07FFB89977}"/>
              </a:ext>
            </a:extLst>
          </p:cNvPr>
          <p:cNvSpPr txBox="1"/>
          <p:nvPr/>
        </p:nvSpPr>
        <p:spPr>
          <a:xfrm>
            <a:off x="4432050" y="422695"/>
            <a:ext cx="6003985" cy="707886"/>
          </a:xfrm>
          <a:prstGeom prst="rect">
            <a:avLst/>
          </a:prstGeom>
          <a:noFill/>
        </p:spPr>
        <p:txBody>
          <a:bodyPr wrap="square" rtlCol="0">
            <a:spAutoFit/>
          </a:bodyPr>
          <a:lstStyle/>
          <a:p>
            <a:r>
              <a:rPr lang="tr-TR" sz="4000" b="1" dirty="0"/>
              <a:t>SONUÇLAR</a:t>
            </a:r>
          </a:p>
        </p:txBody>
      </p:sp>
    </p:spTree>
    <p:extLst>
      <p:ext uri="{BB962C8B-B14F-4D97-AF65-F5344CB8AC3E}">
        <p14:creationId xmlns:p14="http://schemas.microsoft.com/office/powerpoint/2010/main" val="778453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3EB422-1287-FCEB-63CE-599FDC8468D8}"/>
              </a:ext>
            </a:extLst>
          </p:cNvPr>
          <p:cNvSpPr>
            <a:spLocks noGrp="1"/>
          </p:cNvSpPr>
          <p:nvPr>
            <p:ph type="title"/>
          </p:nvPr>
        </p:nvSpPr>
        <p:spPr>
          <a:xfrm>
            <a:off x="723253" y="654049"/>
            <a:ext cx="10263996" cy="813145"/>
          </a:xfrm>
        </p:spPr>
        <p:txBody>
          <a:bodyPr rtlCol="0"/>
          <a:lstStyle>
            <a:defPPr>
              <a:defRPr lang="tr-TR"/>
            </a:defPPr>
          </a:lstStyle>
          <a:p>
            <a:pPr rtl="0"/>
            <a:r>
              <a:rPr lang="tr-TR" sz="3200" dirty="0"/>
              <a:t>Görüntü işleme teknikleri ve kümeleme yöntemleri kullanılarak fındık meyvesinin tespit ve sınıflandırılması</a:t>
            </a:r>
          </a:p>
        </p:txBody>
      </p:sp>
      <p:sp>
        <p:nvSpPr>
          <p:cNvPr id="4" name="Slayt Numarası Yer Tutucusu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rtlCol="0"/>
          <a:lstStyle>
            <a:defPPr>
              <a:defRPr lang="tr-TR"/>
            </a:defPPr>
          </a:lstStyle>
          <a:p>
            <a:pPr rtl="0"/>
            <a:fld id="{75DF2D63-3FF5-D547-96B9-BE9CCD1ABA58}" type="slidenum">
              <a:rPr lang="tr-TR" smtClean="0"/>
              <a:pPr rtl="0"/>
              <a:t>14</a:t>
            </a:fld>
            <a:endParaRPr lang="tr-TR" dirty="0"/>
          </a:p>
        </p:txBody>
      </p:sp>
      <p:sp>
        <p:nvSpPr>
          <p:cNvPr id="3" name="İçerik Yer Tutucusu 2">
            <a:extLst>
              <a:ext uri="{FF2B5EF4-FFF2-40B4-BE49-F238E27FC236}">
                <a16:creationId xmlns:a16="http://schemas.microsoft.com/office/drawing/2014/main" id="{4D038CD2-9585-7E51-5359-D52935A77DF0}"/>
              </a:ext>
            </a:extLst>
          </p:cNvPr>
          <p:cNvSpPr>
            <a:spLocks noGrp="1"/>
          </p:cNvSpPr>
          <p:nvPr>
            <p:ph idx="1"/>
          </p:nvPr>
        </p:nvSpPr>
        <p:spPr>
          <a:xfrm>
            <a:off x="723253" y="2572007"/>
            <a:ext cx="4238046" cy="3910273"/>
          </a:xfrm>
        </p:spPr>
        <p:txBody>
          <a:bodyPr rtlCol="0"/>
          <a:lstStyle>
            <a:defPPr>
              <a:defRPr lang="tr-TR"/>
            </a:defPPr>
          </a:lstStyle>
          <a:p>
            <a:pPr rtl="0"/>
            <a:r>
              <a:rPr lang="tr-TR" sz="1100" dirty="0"/>
              <a:t>Görüntü işleme teknikleri kullanılarak yapılan çalışmalarda, ilk olarak kameradan görüntüler alınmaktadır. Alınan görüntüler üzerinde, görüntü ön işleme adımları uygulanmakta ve ilgilenilen nesnelere ait özellik çıkartımı gerçekleştirilmektedir. Ortamda bulunan nesnelerin doğru bir şekilde tespit edilmesi, özellik çıkarımı aşaması için çok önemlidir. Nesnelerin tespit edilmesi veya tanınması amacıyla yapılan çalışmalarda farklı yöntemler önerilmektedir. Nesnelere ait basit özellikler kullanılarak hızlı ve etkili nesne tanımaya yönelik çalışmalar, karmaşık arka plan çıkarımı ile tanıma, şekil tanıma, renk tanıma, kenar ve köşe tanıma, istatistiksel örüntü tanıma, şablon eşleme gibi çeşitli yöntemler kullanılmaktadır</a:t>
            </a:r>
            <a:endParaRPr lang="tr-TR" sz="1400" dirty="0">
              <a:latin typeface="Calibri Light" panose="020F0302020204030204" pitchFamily="34" charset="0"/>
              <a:cs typeface="Calibri Light" panose="020F0302020204030204" pitchFamily="34" charset="0"/>
            </a:endParaRPr>
          </a:p>
        </p:txBody>
      </p:sp>
      <p:pic>
        <p:nvPicPr>
          <p:cNvPr id="8" name="Resim 7" descr="sert kabuklu yemiş, meyve içeren bir resim&#10;&#10;Açıklama otomatik olarak oluşturuldu">
            <a:extLst>
              <a:ext uri="{FF2B5EF4-FFF2-40B4-BE49-F238E27FC236}">
                <a16:creationId xmlns:a16="http://schemas.microsoft.com/office/drawing/2014/main" id="{BB0182F9-415F-80DE-364D-19E170BD2F1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287650" y="2397156"/>
            <a:ext cx="5546053" cy="345241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160815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ayt Numarası Yer Tutucusu 6">
            <a:extLst>
              <a:ext uri="{FF2B5EF4-FFF2-40B4-BE49-F238E27FC236}">
                <a16:creationId xmlns:a16="http://schemas.microsoft.com/office/drawing/2014/main" id="{E5076FCA-E5D9-5BC6-F8F1-95D9E5569449}"/>
              </a:ext>
            </a:extLst>
          </p:cNvPr>
          <p:cNvSpPr>
            <a:spLocks noGrp="1"/>
          </p:cNvSpPr>
          <p:nvPr>
            <p:ph type="sldNum" sz="quarter" idx="11"/>
          </p:nvPr>
        </p:nvSpPr>
        <p:spPr/>
        <p:txBody>
          <a:bodyPr rtlCol="0"/>
          <a:lstStyle>
            <a:defPPr>
              <a:defRPr lang="tr-TR"/>
            </a:defPPr>
          </a:lstStyle>
          <a:p>
            <a:pPr rtl="0"/>
            <a:fld id="{75DF2D63-3FF5-D547-96B9-BE9CCD1ABA58}" type="slidenum">
              <a:rPr lang="tr-TR" smtClean="0"/>
              <a:t>15</a:t>
            </a:fld>
            <a:endParaRPr lang="tr-TR" dirty="0"/>
          </a:p>
        </p:txBody>
      </p:sp>
      <p:sp>
        <p:nvSpPr>
          <p:cNvPr id="4" name="İçerik Yer Tutucusu 3">
            <a:extLst>
              <a:ext uri="{FF2B5EF4-FFF2-40B4-BE49-F238E27FC236}">
                <a16:creationId xmlns:a16="http://schemas.microsoft.com/office/drawing/2014/main" id="{AAD9F940-BA56-74F7-87F0-7199A77BB8B8}"/>
              </a:ext>
            </a:extLst>
          </p:cNvPr>
          <p:cNvSpPr>
            <a:spLocks noGrp="1"/>
          </p:cNvSpPr>
          <p:nvPr>
            <p:ph sz="half" idx="2"/>
          </p:nvPr>
        </p:nvSpPr>
        <p:spPr>
          <a:xfrm>
            <a:off x="6139675" y="1901952"/>
            <a:ext cx="5675375" cy="1527048"/>
          </a:xfrm>
        </p:spPr>
        <p:txBody>
          <a:bodyPr rtlCol="0"/>
          <a:lstStyle>
            <a:defPPr>
              <a:defRPr lang="tr-TR"/>
            </a:defPPr>
          </a:lstStyle>
          <a:p>
            <a:pPr rtl="0"/>
            <a:r>
              <a:rPr lang="tr-TR" dirty="0"/>
              <a:t>Ortamda bulunan aynı nesnelerin tespit edilerek, sınıflandırılmasına yönelik yapılan çalışmada üç aşamalı bir yöntem önerilmektedir</a:t>
            </a:r>
            <a:endParaRPr lang="tr-TR" dirty="0">
              <a:latin typeface="Calibri Light" panose="020F0302020204030204" pitchFamily="34" charset="0"/>
              <a:cs typeface="Calibri Light" panose="020F0302020204030204" pitchFamily="34" charset="0"/>
            </a:endParaRPr>
          </a:p>
        </p:txBody>
      </p:sp>
      <p:sp>
        <p:nvSpPr>
          <p:cNvPr id="6" name="İçerik Yer Tutucusu 5">
            <a:extLst>
              <a:ext uri="{FF2B5EF4-FFF2-40B4-BE49-F238E27FC236}">
                <a16:creationId xmlns:a16="http://schemas.microsoft.com/office/drawing/2014/main" id="{D17DB5B2-8F12-4C2A-D018-C12FD16160B5}"/>
              </a:ext>
            </a:extLst>
          </p:cNvPr>
          <p:cNvSpPr>
            <a:spLocks noGrp="1"/>
          </p:cNvSpPr>
          <p:nvPr>
            <p:ph sz="quarter" idx="4"/>
          </p:nvPr>
        </p:nvSpPr>
        <p:spPr>
          <a:xfrm>
            <a:off x="6096000" y="3999793"/>
            <a:ext cx="5675376" cy="2020008"/>
          </a:xfrm>
        </p:spPr>
        <p:txBody>
          <a:bodyPr rtlCol="0"/>
          <a:lstStyle>
            <a:defPPr>
              <a:defRPr lang="tr-TR"/>
            </a:defPPr>
          </a:lstStyle>
          <a:p>
            <a:pPr rtl="0"/>
            <a:r>
              <a:rPr lang="tr-TR" dirty="0"/>
              <a:t>Nesnelerin bulunduğu ortamdan alınan görüntü, aşama 1 adımında yer alan “Görüntü Ön İşleme” işlemine tabi tutulmaktadır. Aşama 2’de “Nesne Bulma ve Özellik Çıkarımı İşlemi” ile ortamdaki nesnelerin, boyut ve alan gibi özellikleri çıkartılmaktadır. Son aşamada ise, aşama 2’de elde edilen veriler kullanılarak her bir nesnenin sınıflandırılması gerçekleştirilmektedir.</a:t>
            </a:r>
            <a:endParaRPr lang="tr-TR" dirty="0">
              <a:latin typeface="Calibri Light" panose="020F0302020204030204" pitchFamily="34" charset="0"/>
              <a:cs typeface="Calibri Light" panose="020F0302020204030204" pitchFamily="34" charset="0"/>
            </a:endParaRPr>
          </a:p>
        </p:txBody>
      </p:sp>
      <p:sp>
        <p:nvSpPr>
          <p:cNvPr id="2" name="Metin kutusu 1">
            <a:extLst>
              <a:ext uri="{FF2B5EF4-FFF2-40B4-BE49-F238E27FC236}">
                <a16:creationId xmlns:a16="http://schemas.microsoft.com/office/drawing/2014/main" id="{22C80B92-2C85-66F8-515C-0729C25D48E7}"/>
              </a:ext>
            </a:extLst>
          </p:cNvPr>
          <p:cNvSpPr txBox="1"/>
          <p:nvPr/>
        </p:nvSpPr>
        <p:spPr>
          <a:xfrm>
            <a:off x="7498080" y="561315"/>
            <a:ext cx="2958567" cy="523220"/>
          </a:xfrm>
          <a:prstGeom prst="rect">
            <a:avLst/>
          </a:prstGeom>
          <a:noFill/>
        </p:spPr>
        <p:txBody>
          <a:bodyPr wrap="none" rtlCol="0">
            <a:spAutoFit/>
          </a:bodyPr>
          <a:lstStyle/>
          <a:p>
            <a:r>
              <a:rPr lang="tr-TR" sz="2800" b="1" dirty="0"/>
              <a:t>ÖNERİLEN YÖNTEM</a:t>
            </a:r>
          </a:p>
        </p:txBody>
      </p:sp>
      <p:pic>
        <p:nvPicPr>
          <p:cNvPr id="10" name="Resim 9">
            <a:extLst>
              <a:ext uri="{FF2B5EF4-FFF2-40B4-BE49-F238E27FC236}">
                <a16:creationId xmlns:a16="http://schemas.microsoft.com/office/drawing/2014/main" id="{D2E1AFBA-B9C9-8F0D-A9F0-37AF86F78582}"/>
              </a:ext>
            </a:extLst>
          </p:cNvPr>
          <p:cNvPicPr>
            <a:picLocks noChangeAspect="1"/>
          </p:cNvPicPr>
          <p:nvPr/>
        </p:nvPicPr>
        <p:blipFill>
          <a:blip r:embed="rId3"/>
          <a:stretch>
            <a:fillRect/>
          </a:stretch>
        </p:blipFill>
        <p:spPr>
          <a:xfrm>
            <a:off x="1660955" y="1084535"/>
            <a:ext cx="3032966" cy="5029240"/>
          </a:xfrm>
          <a:prstGeom prst="rect">
            <a:avLst/>
          </a:prstGeom>
        </p:spPr>
      </p:pic>
    </p:spTree>
    <p:extLst>
      <p:ext uri="{BB962C8B-B14F-4D97-AF65-F5344CB8AC3E}">
        <p14:creationId xmlns:p14="http://schemas.microsoft.com/office/powerpoint/2010/main" val="2443619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5E5327E6-13FB-2F71-A207-72E15A0136DB}"/>
              </a:ext>
            </a:extLst>
          </p:cNvPr>
          <p:cNvSpPr>
            <a:spLocks noGrp="1"/>
          </p:cNvSpPr>
          <p:nvPr>
            <p:ph type="title"/>
          </p:nvPr>
        </p:nvSpPr>
        <p:spPr>
          <a:xfrm>
            <a:off x="1298450" y="423038"/>
            <a:ext cx="10339056" cy="845045"/>
          </a:xfrm>
        </p:spPr>
        <p:txBody>
          <a:bodyPr rtlCol="0"/>
          <a:lstStyle>
            <a:defPPr>
              <a:defRPr lang="tr-TR"/>
            </a:defPPr>
          </a:lstStyle>
          <a:p>
            <a:pPr rtl="0"/>
            <a:r>
              <a:rPr lang="tr-TR" sz="2800" b="1" dirty="0"/>
              <a:t>Görüntü ön işleme aşaması</a:t>
            </a:r>
            <a:endParaRPr lang="tr-TR" sz="19900" b="1" dirty="0"/>
          </a:p>
        </p:txBody>
      </p:sp>
      <p:sp>
        <p:nvSpPr>
          <p:cNvPr id="22" name="Dikdörtgen 21">
            <a:extLst>
              <a:ext uri="{FF2B5EF4-FFF2-40B4-BE49-F238E27FC236}">
                <a16:creationId xmlns:a16="http://schemas.microsoft.com/office/drawing/2014/main" id="{F6BA20C7-F48C-429D-2FA7-B7B83A800FA9}"/>
              </a:ext>
              <a:ext uri="{C183D7F6-B498-43B3-948B-1728B52AA6E4}">
                <adec:decorative xmlns:adec="http://schemas.microsoft.com/office/drawing/2017/decorative" val="1"/>
              </a:ext>
            </a:extLst>
          </p:cNvPr>
          <p:cNvSpPr/>
          <p:nvPr/>
        </p:nvSpPr>
        <p:spPr>
          <a:xfrm>
            <a:off x="-1" y="0"/>
            <a:ext cx="2285995" cy="1685542"/>
          </a:xfrm>
          <a:prstGeom prst="rect">
            <a:avLst/>
          </a:prstGeom>
          <a:gradFill flip="none" rotWithShape="1">
            <a:gsLst>
              <a:gs pos="0">
                <a:schemeClr val="bg1">
                  <a:alpha val="0"/>
                </a:schemeClr>
              </a:gs>
              <a:gs pos="8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4" name="Slayt Numarası Yer Tutucusu 3">
            <a:extLst>
              <a:ext uri="{FF2B5EF4-FFF2-40B4-BE49-F238E27FC236}">
                <a16:creationId xmlns:a16="http://schemas.microsoft.com/office/drawing/2014/main" id="{A9519E8E-7F0D-C4E6-CC87-3F8B896EF0E1}"/>
              </a:ext>
            </a:extLst>
          </p:cNvPr>
          <p:cNvSpPr>
            <a:spLocks noGrp="1"/>
          </p:cNvSpPr>
          <p:nvPr>
            <p:ph type="sldNum" sz="quarter" idx="10"/>
          </p:nvPr>
        </p:nvSpPr>
        <p:spPr/>
        <p:txBody>
          <a:bodyPr rtlCol="0"/>
          <a:lstStyle>
            <a:defPPr>
              <a:defRPr lang="tr-TR"/>
            </a:defPPr>
          </a:lstStyle>
          <a:p>
            <a:pPr rtl="0"/>
            <a:fld id="{75DF2D63-3FF5-D547-96B9-BE9CCD1ABA58}" type="slidenum">
              <a:rPr lang="tr-TR" smtClean="0"/>
              <a:pPr rtl="0"/>
              <a:t>16</a:t>
            </a:fld>
            <a:endParaRPr lang="tr-TR" dirty="0"/>
          </a:p>
        </p:txBody>
      </p:sp>
      <p:sp>
        <p:nvSpPr>
          <p:cNvPr id="41" name="Metin kutusu 40">
            <a:extLst>
              <a:ext uri="{FF2B5EF4-FFF2-40B4-BE49-F238E27FC236}">
                <a16:creationId xmlns:a16="http://schemas.microsoft.com/office/drawing/2014/main" id="{6F755245-C764-4067-358B-F98F595E655C}"/>
              </a:ext>
            </a:extLst>
          </p:cNvPr>
          <p:cNvSpPr txBox="1"/>
          <p:nvPr/>
        </p:nvSpPr>
        <p:spPr>
          <a:xfrm>
            <a:off x="1208552" y="2941777"/>
            <a:ext cx="10136038" cy="3170099"/>
          </a:xfrm>
          <a:prstGeom prst="rect">
            <a:avLst/>
          </a:prstGeom>
          <a:noFill/>
        </p:spPr>
        <p:txBody>
          <a:bodyPr wrap="square" rtlCol="0">
            <a:spAutoFit/>
          </a:bodyPr>
          <a:lstStyle/>
          <a:p>
            <a:r>
              <a:rPr lang="tr-TR" sz="2000" dirty="0"/>
              <a:t>Filtre uygulama adımında, görüntü üzerinde yer alan tuz biber gürültülerinin giderilmesi ve resimde yer alan gereksiz ayrıntıların azaltılması sağlanmaktadır. Kameradan alınan görüntü matrisi üzerinde, 3x3, 5x5 </a:t>
            </a:r>
            <a:r>
              <a:rPr lang="tr-TR" sz="2000" dirty="0" err="1"/>
              <a:t>vb</a:t>
            </a:r>
            <a:r>
              <a:rPr lang="tr-TR" sz="2000" dirty="0"/>
              <a:t> küçük bir çekirdek matrisinin gezdirilmesi sonucunda filtreleme işlemi gerçekleşmektedir. </a:t>
            </a:r>
          </a:p>
          <a:p>
            <a:r>
              <a:rPr lang="tr-TR" sz="2000" dirty="0"/>
              <a:t>Filtreleme işlemi sırasında, IR matrisinde negatif değerler kullanılmak istenmektedir. Bu durumda, ilgili indislere en yakın indisteki değer kullanılmaktadır. Örneğin, hesaplama sırasında I R I (0,0) için K(0,0)</a:t>
            </a:r>
            <a:r>
              <a:rPr lang="tr-TR" sz="2000" dirty="0" err="1"/>
              <a:t>xIR</a:t>
            </a:r>
            <a:r>
              <a:rPr lang="tr-TR" sz="2000" dirty="0"/>
              <a:t>(-1,-1) ile çarpılması sırasında matris içerisindeki en yakın değer olan IR(0,0) kullanılmaktadır. Kameradan alınan görüntü üç kanallı olup RGB (</a:t>
            </a:r>
            <a:r>
              <a:rPr lang="tr-TR" sz="2000" dirty="0" err="1"/>
              <a:t>Red</a:t>
            </a:r>
            <a:r>
              <a:rPr lang="tr-TR" sz="2000" dirty="0"/>
              <a:t>, Gren, Blue) renk uzayında alındığından, IR görüntü matrisinde üç renk için bulunan değerler denklem 2 kullanılarak güncellenmektedir. </a:t>
            </a:r>
          </a:p>
        </p:txBody>
      </p:sp>
      <p:sp>
        <p:nvSpPr>
          <p:cNvPr id="2" name="Metin kutusu 1">
            <a:extLst>
              <a:ext uri="{FF2B5EF4-FFF2-40B4-BE49-F238E27FC236}">
                <a16:creationId xmlns:a16="http://schemas.microsoft.com/office/drawing/2014/main" id="{587292F8-6722-B55D-463A-52B9BF9F76BE}"/>
              </a:ext>
            </a:extLst>
          </p:cNvPr>
          <p:cNvSpPr txBox="1"/>
          <p:nvPr/>
        </p:nvSpPr>
        <p:spPr>
          <a:xfrm>
            <a:off x="1298450" y="1476813"/>
            <a:ext cx="8977233" cy="1239727"/>
          </a:xfrm>
          <a:prstGeom prst="rect">
            <a:avLst/>
          </a:prstGeom>
          <a:noFill/>
        </p:spPr>
        <p:txBody>
          <a:bodyPr wrap="square" rtlCol="0">
            <a:spAutoFit/>
          </a:bodyPr>
          <a:lstStyle/>
          <a:p>
            <a:r>
              <a:rPr lang="tr-TR" dirty="0"/>
              <a:t>Görüntü 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a:t>
            </a:r>
          </a:p>
        </p:txBody>
      </p:sp>
    </p:spTree>
    <p:extLst>
      <p:ext uri="{BB962C8B-B14F-4D97-AF65-F5344CB8AC3E}">
        <p14:creationId xmlns:p14="http://schemas.microsoft.com/office/powerpoint/2010/main" val="1851316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çerik Yer Tutucusu 25" descr="İçinde su bulunan asılı kalmış kabarcık benzeri bir malzemenin mikroskobik görünümü">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Düz Bağlayıcı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ayt Numarası Yer Tutucusu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tr-TR"/>
            </a:defPPr>
          </a:lstStyle>
          <a:p>
            <a:pPr rtl="0"/>
            <a:fld id="{75DF2D63-3FF5-D547-96B9-BE9CCD1ABA58}" type="slidenum">
              <a:rPr lang="tr-TR" smtClean="0"/>
              <a:pPr rtl="0"/>
              <a:t>17</a:t>
            </a:fld>
            <a:endParaRPr lang="tr-TR" dirty="0"/>
          </a:p>
        </p:txBody>
      </p:sp>
      <p:sp>
        <p:nvSpPr>
          <p:cNvPr id="37" name="Metin kutusu 36">
            <a:extLst>
              <a:ext uri="{FF2B5EF4-FFF2-40B4-BE49-F238E27FC236}">
                <a16:creationId xmlns:a16="http://schemas.microsoft.com/office/drawing/2014/main" id="{FA88592E-3F1E-607C-B83A-CCA11405A4C3}"/>
              </a:ext>
            </a:extLst>
          </p:cNvPr>
          <p:cNvSpPr txBox="1"/>
          <p:nvPr/>
        </p:nvSpPr>
        <p:spPr>
          <a:xfrm>
            <a:off x="1062273" y="897062"/>
            <a:ext cx="10067453" cy="4708981"/>
          </a:xfrm>
          <a:prstGeom prst="rect">
            <a:avLst/>
          </a:prstGeom>
          <a:noFill/>
        </p:spPr>
        <p:txBody>
          <a:bodyPr wrap="square" rtlCol="0">
            <a:spAutoFit/>
          </a:bodyPr>
          <a:lstStyle/>
          <a:p>
            <a:endParaRPr lang="tr-TR" sz="2000" dirty="0"/>
          </a:p>
          <a:p>
            <a:endParaRPr lang="tr-TR" sz="2000" dirty="0"/>
          </a:p>
          <a:p>
            <a:r>
              <a:rPr lang="tr-TR" sz="2000" dirty="0"/>
              <a:t>Filtreleme işleminden sonra renkli görüntünün, grileştirilmesi adımı gerçekleştirilmektedir. Grileştirme işlemine ait formül denklem 3’te sunulmaktadır. Denklemde, IG grileştirilmiş yeni görüntü matrisini , I RK I , I RY I ve I IRM sırasıyla filtrelenmiş renkli görüntüdeki kırmızı, yeşil ve mavi renk değerini ifade etmektedir.</a:t>
            </a:r>
          </a:p>
          <a:p>
            <a:endParaRPr lang="tr-TR" sz="2000" dirty="0"/>
          </a:p>
          <a:p>
            <a:endParaRPr lang="tr-TR" sz="2000" dirty="0"/>
          </a:p>
          <a:p>
            <a:endParaRPr lang="tr-TR" sz="2000" dirty="0"/>
          </a:p>
          <a:p>
            <a:r>
              <a:rPr lang="tr-TR" sz="2000" dirty="0"/>
              <a:t>Gri olarak elde edilen görüntü üzerinde, eşikleme işlemi uygulanarak sadece ilgili nesnelere ait yer alan bölümler kullanılmaktadır. Eşikleme işleminde kullanılan en küçük (</a:t>
            </a:r>
            <a:r>
              <a:rPr lang="tr-TR" sz="2000" dirty="0" err="1"/>
              <a:t>min</a:t>
            </a:r>
            <a:r>
              <a:rPr lang="tr-TR" sz="2000" dirty="0"/>
              <a:t>) ve en büyük değerler (</a:t>
            </a:r>
            <a:r>
              <a:rPr lang="tr-TR" sz="2000" dirty="0" err="1"/>
              <a:t>max</a:t>
            </a:r>
            <a:r>
              <a:rPr lang="tr-TR" sz="2000" dirty="0"/>
              <a:t>) deneysel çalışmalar sonucunda belirlenmektedir. Gri görüntü içerisinde yer alan piksel değerleri </a:t>
            </a:r>
            <a:r>
              <a:rPr lang="tr-TR" sz="2000" dirty="0" err="1"/>
              <a:t>min</a:t>
            </a:r>
            <a:r>
              <a:rPr lang="tr-TR" sz="2000" dirty="0"/>
              <a:t> ve </a:t>
            </a:r>
            <a:r>
              <a:rPr lang="tr-TR" sz="2000" dirty="0" err="1"/>
              <a:t>max</a:t>
            </a:r>
            <a:r>
              <a:rPr lang="tr-TR" sz="2000" dirty="0"/>
              <a:t> değerleri arasında bulunup bulunmadığı karşılaştırılarak, ikili görüntü için yeni değer ataması gerçekleştirilmektedir</a:t>
            </a:r>
          </a:p>
          <a:p>
            <a:endParaRPr lang="tr-TR" sz="2000" dirty="0"/>
          </a:p>
        </p:txBody>
      </p:sp>
    </p:spTree>
    <p:extLst>
      <p:ext uri="{BB962C8B-B14F-4D97-AF65-F5344CB8AC3E}">
        <p14:creationId xmlns:p14="http://schemas.microsoft.com/office/powerpoint/2010/main" val="2046308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3927EA-A6AD-97BC-1ADB-6D8D1A4FCEBA}"/>
              </a:ext>
            </a:extLst>
          </p:cNvPr>
          <p:cNvSpPr>
            <a:spLocks noGrp="1"/>
          </p:cNvSpPr>
          <p:nvPr>
            <p:ph type="title"/>
          </p:nvPr>
        </p:nvSpPr>
        <p:spPr>
          <a:xfrm>
            <a:off x="1075087" y="1396432"/>
            <a:ext cx="7544677" cy="3854579"/>
          </a:xfrm>
        </p:spPr>
        <p:txBody>
          <a:bodyPr rtlCol="0" anchor="t"/>
          <a:lstStyle>
            <a:defPPr>
              <a:defRPr lang="tr-TR"/>
            </a:defPPr>
          </a:lstStyle>
          <a:p>
            <a:pPr algn="just" rtl="0">
              <a:lnSpc>
                <a:spcPct val="150000"/>
              </a:lnSpc>
            </a:pPr>
            <a:r>
              <a:rPr lang="tr-TR" sz="1200" dirty="0"/>
              <a:t>Eşikleme işleminden sonra siyah ve beyaz renkleri içeren görüntü oluşturulmaktadır. Görüntü içerisinde, siyah bölgelerde istenmeyen beyaz noktalar, beyaz bölgelerde istenmeyen siyah noktalar bulunmaktadır. Elde edilen ikili görüntü üzerinde yer alan gürültüleri silmek amacıyla morfolojik işlem uygulanmaktadır. Morfolojik işlemde, girdi olarak verilmekte olan, ikili görüntü üzerinde yapısal element adı verilen 3x3, 5x5 vb. kare matris gezdirilmektedir.</a:t>
            </a:r>
            <a:br>
              <a:rPr lang="tr-TR" sz="1200" dirty="0"/>
            </a:br>
            <a:br>
              <a:rPr lang="tr-TR" sz="1200" dirty="0"/>
            </a:br>
            <a:r>
              <a:rPr lang="tr-TR" sz="1200" dirty="0"/>
              <a:t>Aşındırma işlemi, ikili resim üzerinde yer alan beyaz alanları daraltmak ve siyah bölgelerdeki beyazlıkları temizlemek için kullanılmaktadır. Genişleme işlemi ise, beyaz alanların sınırlarını genişletirken aynı zamanda beyaz bölgede yer alan siyah noktaları temizlemektedir.                            </a:t>
            </a:r>
            <a:br>
              <a:rPr lang="tr-TR" sz="1200" dirty="0"/>
            </a:br>
            <a:br>
              <a:rPr lang="tr-TR" sz="1200" dirty="0"/>
            </a:br>
            <a:r>
              <a:rPr lang="tr-TR" sz="1200" dirty="0"/>
              <a:t>Şekil 4’te ise, filtreleme, grileştirme, eşikleme ve morfolojik işlemlerin kameradan alınan ham görüntüye uygulanması sonucunda oluşan görüntü sunulmaktadır. Elde edilen görüntü ile ortam da bulunan nesnelere ait kenarların belirlenmekte ve özellik çıkarımı için hazır duruma getirilmektedir.</a:t>
            </a:r>
            <a:endParaRPr lang="tr-TR" sz="2400" dirty="0">
              <a:latin typeface="Calibri Light" panose="020F0302020204030204" pitchFamily="34" charset="0"/>
              <a:cs typeface="Calibri Light" panose="020F0302020204030204" pitchFamily="34" charset="0"/>
            </a:endParaRPr>
          </a:p>
        </p:txBody>
      </p:sp>
      <p:sp>
        <p:nvSpPr>
          <p:cNvPr id="3" name="Slayt Numarası Yer Tutucusu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rtlCol="0"/>
          <a:lstStyle>
            <a:defPPr>
              <a:defRPr lang="tr-TR"/>
            </a:defPPr>
          </a:lstStyle>
          <a:p>
            <a:pPr rtl="0"/>
            <a:fld id="{75DF2D63-3FF5-D547-96B9-BE9CCD1ABA58}" type="slidenum">
              <a:rPr lang="tr-TR" smtClean="0"/>
              <a:pPr rtl="0"/>
              <a:t>18</a:t>
            </a:fld>
            <a:endParaRPr lang="tr-TR" dirty="0"/>
          </a:p>
        </p:txBody>
      </p:sp>
      <p:pic>
        <p:nvPicPr>
          <p:cNvPr id="6" name="Resim 5">
            <a:extLst>
              <a:ext uri="{FF2B5EF4-FFF2-40B4-BE49-F238E27FC236}">
                <a16:creationId xmlns:a16="http://schemas.microsoft.com/office/drawing/2014/main" id="{4CE38414-CA63-3803-8103-5B79994FA05F}"/>
              </a:ext>
            </a:extLst>
          </p:cNvPr>
          <p:cNvPicPr>
            <a:picLocks noChangeAspect="1"/>
          </p:cNvPicPr>
          <p:nvPr/>
        </p:nvPicPr>
        <p:blipFill>
          <a:blip r:embed="rId3"/>
          <a:stretch>
            <a:fillRect/>
          </a:stretch>
        </p:blipFill>
        <p:spPr>
          <a:xfrm>
            <a:off x="8643907" y="206249"/>
            <a:ext cx="3095278" cy="2749550"/>
          </a:xfrm>
          <a:prstGeom prst="rect">
            <a:avLst/>
          </a:prstGeom>
        </p:spPr>
      </p:pic>
      <p:pic>
        <p:nvPicPr>
          <p:cNvPr id="8" name="Resim 7">
            <a:extLst>
              <a:ext uri="{FF2B5EF4-FFF2-40B4-BE49-F238E27FC236}">
                <a16:creationId xmlns:a16="http://schemas.microsoft.com/office/drawing/2014/main" id="{CCC3F1ED-64F1-BA78-5531-DB02FC1EBB36}"/>
              </a:ext>
            </a:extLst>
          </p:cNvPr>
          <p:cNvPicPr>
            <a:picLocks noChangeAspect="1"/>
          </p:cNvPicPr>
          <p:nvPr/>
        </p:nvPicPr>
        <p:blipFill>
          <a:blip r:embed="rId4"/>
          <a:stretch>
            <a:fillRect/>
          </a:stretch>
        </p:blipFill>
        <p:spPr>
          <a:xfrm>
            <a:off x="8948707" y="3694157"/>
            <a:ext cx="2643622" cy="2749551"/>
          </a:xfrm>
          <a:prstGeom prst="rect">
            <a:avLst/>
          </a:prstGeom>
        </p:spPr>
      </p:pic>
    </p:spTree>
    <p:extLst>
      <p:ext uri="{BB962C8B-B14F-4D97-AF65-F5344CB8AC3E}">
        <p14:creationId xmlns:p14="http://schemas.microsoft.com/office/powerpoint/2010/main" val="331565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5E5327E6-13FB-2F71-A207-72E15A0136DB}"/>
              </a:ext>
            </a:extLst>
          </p:cNvPr>
          <p:cNvSpPr>
            <a:spLocks noGrp="1"/>
          </p:cNvSpPr>
          <p:nvPr>
            <p:ph type="title"/>
          </p:nvPr>
        </p:nvSpPr>
        <p:spPr>
          <a:xfrm>
            <a:off x="1142996" y="1023758"/>
            <a:ext cx="10339056" cy="845045"/>
          </a:xfrm>
        </p:spPr>
        <p:txBody>
          <a:bodyPr rtlCol="0"/>
          <a:lstStyle>
            <a:defPPr>
              <a:defRPr lang="tr-TR"/>
            </a:defPPr>
          </a:lstStyle>
          <a:p>
            <a:pPr rtl="0"/>
            <a:r>
              <a:rPr lang="tr-TR" sz="2400" b="1" dirty="0"/>
              <a:t>Nesne bulma ve özellik çıkarımı işlemi aşaması </a:t>
            </a:r>
            <a:endParaRPr lang="tr-TR" sz="71400" b="1" dirty="0"/>
          </a:p>
        </p:txBody>
      </p:sp>
      <p:sp>
        <p:nvSpPr>
          <p:cNvPr id="22" name="Dikdörtgen 21">
            <a:extLst>
              <a:ext uri="{FF2B5EF4-FFF2-40B4-BE49-F238E27FC236}">
                <a16:creationId xmlns:a16="http://schemas.microsoft.com/office/drawing/2014/main" id="{F6BA20C7-F48C-429D-2FA7-B7B83A800FA9}"/>
              </a:ext>
              <a:ext uri="{C183D7F6-B498-43B3-948B-1728B52AA6E4}">
                <adec:decorative xmlns:adec="http://schemas.microsoft.com/office/drawing/2017/decorative" val="1"/>
              </a:ext>
            </a:extLst>
          </p:cNvPr>
          <p:cNvSpPr/>
          <p:nvPr/>
        </p:nvSpPr>
        <p:spPr>
          <a:xfrm>
            <a:off x="-1" y="0"/>
            <a:ext cx="2285995" cy="1685542"/>
          </a:xfrm>
          <a:prstGeom prst="rect">
            <a:avLst/>
          </a:prstGeom>
          <a:gradFill flip="none" rotWithShape="1">
            <a:gsLst>
              <a:gs pos="0">
                <a:schemeClr val="bg1">
                  <a:alpha val="0"/>
                </a:schemeClr>
              </a:gs>
              <a:gs pos="8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4" name="Slayt Numarası Yer Tutucusu 3">
            <a:extLst>
              <a:ext uri="{FF2B5EF4-FFF2-40B4-BE49-F238E27FC236}">
                <a16:creationId xmlns:a16="http://schemas.microsoft.com/office/drawing/2014/main" id="{A9519E8E-7F0D-C4E6-CC87-3F8B896EF0E1}"/>
              </a:ext>
            </a:extLst>
          </p:cNvPr>
          <p:cNvSpPr>
            <a:spLocks noGrp="1"/>
          </p:cNvSpPr>
          <p:nvPr>
            <p:ph type="sldNum" sz="quarter" idx="10"/>
          </p:nvPr>
        </p:nvSpPr>
        <p:spPr/>
        <p:txBody>
          <a:bodyPr rtlCol="0"/>
          <a:lstStyle>
            <a:defPPr>
              <a:defRPr lang="tr-TR"/>
            </a:defPPr>
          </a:lstStyle>
          <a:p>
            <a:pPr rtl="0"/>
            <a:fld id="{75DF2D63-3FF5-D547-96B9-BE9CCD1ABA58}" type="slidenum">
              <a:rPr lang="tr-TR" smtClean="0"/>
              <a:pPr rtl="0"/>
              <a:t>19</a:t>
            </a:fld>
            <a:endParaRPr lang="tr-TR" dirty="0"/>
          </a:p>
        </p:txBody>
      </p:sp>
      <p:sp>
        <p:nvSpPr>
          <p:cNvPr id="2" name="Metin kutusu 1">
            <a:extLst>
              <a:ext uri="{FF2B5EF4-FFF2-40B4-BE49-F238E27FC236}">
                <a16:creationId xmlns:a16="http://schemas.microsoft.com/office/drawing/2014/main" id="{587292F8-6722-B55D-463A-52B9BF9F76BE}"/>
              </a:ext>
            </a:extLst>
          </p:cNvPr>
          <p:cNvSpPr txBox="1"/>
          <p:nvPr/>
        </p:nvSpPr>
        <p:spPr>
          <a:xfrm>
            <a:off x="1398039" y="2897109"/>
            <a:ext cx="10027435" cy="3416320"/>
          </a:xfrm>
          <a:prstGeom prst="rect">
            <a:avLst/>
          </a:prstGeom>
          <a:noFill/>
        </p:spPr>
        <p:txBody>
          <a:bodyPr wrap="square" rtlCol="0">
            <a:spAutoFit/>
          </a:bodyPr>
          <a:lstStyle/>
          <a:p>
            <a:r>
              <a:rPr lang="tr-TR" sz="2400" dirty="0"/>
              <a:t>Nesne bulma ve özellik çıkarımı işlemi aşamasında, görüntü ön işleme aşamasından geçirilerek elde edilen ikili görüntü üzerinde nesnelerin bulunması ve her bir nesneye ait özelliklerin çıkarımı işlemleri gerçekleştirilmektedir. Nesnelerin görüntü düzleminde kaplamış olduğu alan, nesne boyları ve nesne merkezine ait koordinatlar özellik çıkarım vektörlerinde bulunmaktadır. Görüntü ön işleme sonunda elde edilen ikili resimde her bir nesneye ait dış hatlar, Suzuki ve </a:t>
            </a:r>
            <a:r>
              <a:rPr lang="tr-TR" sz="2400" dirty="0" err="1"/>
              <a:t>Abe</a:t>
            </a:r>
            <a:r>
              <a:rPr lang="tr-TR" sz="2400" dirty="0"/>
              <a:t> tarafından 1985 yılında geliştirilmiş olan algoritma kullanılarak bulunmuştur.</a:t>
            </a:r>
          </a:p>
          <a:p>
            <a:endParaRPr lang="tr-TR" sz="2400" dirty="0"/>
          </a:p>
        </p:txBody>
      </p:sp>
    </p:spTree>
    <p:extLst>
      <p:ext uri="{BB962C8B-B14F-4D97-AF65-F5344CB8AC3E}">
        <p14:creationId xmlns:p14="http://schemas.microsoft.com/office/powerpoint/2010/main" val="3690227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3EB422-1287-FCEB-63CE-599FDC8468D8}"/>
              </a:ext>
            </a:extLst>
          </p:cNvPr>
          <p:cNvSpPr>
            <a:spLocks noGrp="1"/>
          </p:cNvSpPr>
          <p:nvPr>
            <p:ph type="title"/>
          </p:nvPr>
        </p:nvSpPr>
        <p:spPr>
          <a:xfrm>
            <a:off x="1295400" y="1124711"/>
            <a:ext cx="3886200" cy="813145"/>
          </a:xfrm>
        </p:spPr>
        <p:txBody>
          <a:bodyPr rtlCol="0"/>
          <a:lstStyle>
            <a:defPPr>
              <a:defRPr lang="tr-TR"/>
            </a:defPPr>
          </a:lstStyle>
          <a:p>
            <a:pPr rtl="0"/>
            <a:r>
              <a:rPr lang="tr-TR" dirty="0"/>
              <a:t>Giriş</a:t>
            </a:r>
          </a:p>
        </p:txBody>
      </p:sp>
      <p:sp>
        <p:nvSpPr>
          <p:cNvPr id="5" name="Alt Bilgi Yer Tutucusu 4">
            <a:extLst>
              <a:ext uri="{FF2B5EF4-FFF2-40B4-BE49-F238E27FC236}">
                <a16:creationId xmlns:a16="http://schemas.microsoft.com/office/drawing/2014/main" id="{DE9EDB55-C0CF-1610-24F0-07462C63BCEB}"/>
              </a:ext>
            </a:extLst>
          </p:cNvPr>
          <p:cNvSpPr>
            <a:spLocks noGrp="1"/>
          </p:cNvSpPr>
          <p:nvPr>
            <p:ph type="ftr" sz="quarter" idx="12"/>
          </p:nvPr>
        </p:nvSpPr>
        <p:spPr/>
        <p:txBody>
          <a:bodyPr rtlCol="0"/>
          <a:lstStyle>
            <a:defPPr>
              <a:defRPr lang="tr-TR"/>
            </a:defPPr>
          </a:lstStyle>
          <a:p>
            <a:pPr rtl="0"/>
            <a:r>
              <a:rPr lang="tr-TR" dirty="0"/>
              <a:t>Eşikleme temelli morfolojik yöntem</a:t>
            </a:r>
          </a:p>
        </p:txBody>
      </p:sp>
      <p:sp>
        <p:nvSpPr>
          <p:cNvPr id="4" name="Slayt Numarası Yer Tutucusu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rtlCol="0"/>
          <a:lstStyle>
            <a:defPPr>
              <a:defRPr lang="tr-TR"/>
            </a:defPPr>
          </a:lstStyle>
          <a:p>
            <a:pPr rtl="0"/>
            <a:fld id="{75DF2D63-3FF5-D547-96B9-BE9CCD1ABA58}" type="slidenum">
              <a:rPr lang="tr-TR" smtClean="0"/>
              <a:pPr/>
              <a:t>2</a:t>
            </a:fld>
            <a:endParaRPr lang="tr-TR" dirty="0"/>
          </a:p>
        </p:txBody>
      </p:sp>
      <p:sp>
        <p:nvSpPr>
          <p:cNvPr id="3" name="İçerik Yer Tutucusu 2">
            <a:extLst>
              <a:ext uri="{FF2B5EF4-FFF2-40B4-BE49-F238E27FC236}">
                <a16:creationId xmlns:a16="http://schemas.microsoft.com/office/drawing/2014/main" id="{4D038CD2-9585-7E51-5359-D52935A77DF0}"/>
              </a:ext>
            </a:extLst>
          </p:cNvPr>
          <p:cNvSpPr>
            <a:spLocks noGrp="1"/>
          </p:cNvSpPr>
          <p:nvPr>
            <p:ph idx="1"/>
          </p:nvPr>
        </p:nvSpPr>
        <p:spPr>
          <a:xfrm>
            <a:off x="723253" y="2572008"/>
            <a:ext cx="3602736" cy="3364992"/>
          </a:xfrm>
        </p:spPr>
        <p:txBody>
          <a:bodyPr rtlCol="0"/>
          <a:lstStyle>
            <a:defPPr>
              <a:defRPr lang="tr-TR"/>
            </a:defPPr>
          </a:lstStyle>
          <a:p>
            <a:pPr rtl="0"/>
            <a:r>
              <a:rPr lang="tr-TR" sz="1400" dirty="0"/>
              <a:t>Diyabete bağlı retina bozuklukları kişilerde körlüğe sebep olan ve Diyabetik Retinopati (DR) olarak adlandırılan en önemli hastalıklardan biridir. Bu hastalığın erken teşhis edilmesi, kişilerde görme yetisinin kaybolmaması açısından önemlidir. DR hastalığının erken ve doğru teşhis edilmesi için retina damarlarının doğru bir şekilde bölütlenmesi gerekir. Retina görüntülerinin tespit edilmesi için bilgisayar destekli sistemler geliştirilmiştir</a:t>
            </a:r>
            <a:endParaRPr lang="tr-TR" sz="1400" dirty="0">
              <a:latin typeface="Calibri Light" panose="020F0302020204030204" pitchFamily="34" charset="0"/>
              <a:cs typeface="Calibri Light" panose="020F0302020204030204" pitchFamily="34" charset="0"/>
            </a:endParaRPr>
          </a:p>
          <a:p>
            <a:pPr rtl="0"/>
            <a:endParaRPr lang="tr-TR" sz="1400" dirty="0">
              <a:latin typeface="Calibri Light" panose="020F0302020204030204" pitchFamily="34" charset="0"/>
              <a:cs typeface="Calibri Light" panose="020F0302020204030204" pitchFamily="34" charset="0"/>
            </a:endParaRPr>
          </a:p>
        </p:txBody>
      </p:sp>
      <p:pic>
        <p:nvPicPr>
          <p:cNvPr id="7" name="Resim 6" descr="kişisel bakım malzemeleri, kozmetik, kapat içeren bir resim&#10;&#10;Açıklama otomatik olarak oluşturuldu">
            <a:extLst>
              <a:ext uri="{FF2B5EF4-FFF2-40B4-BE49-F238E27FC236}">
                <a16:creationId xmlns:a16="http://schemas.microsoft.com/office/drawing/2014/main" id="{B728CB96-2E78-9F4C-9048-F33315FC35D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737296" y="2682339"/>
            <a:ext cx="6731451" cy="2864447"/>
          </a:xfrm>
          <a:prstGeom prst="rect">
            <a:avLst/>
          </a:prstGeom>
        </p:spPr>
      </p:pic>
    </p:spTree>
    <p:extLst>
      <p:ext uri="{BB962C8B-B14F-4D97-AF65-F5344CB8AC3E}">
        <p14:creationId xmlns:p14="http://schemas.microsoft.com/office/powerpoint/2010/main" val="2910866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ayt Numarası Yer Tutucusu 6">
            <a:extLst>
              <a:ext uri="{FF2B5EF4-FFF2-40B4-BE49-F238E27FC236}">
                <a16:creationId xmlns:a16="http://schemas.microsoft.com/office/drawing/2014/main" id="{E5076FCA-E5D9-5BC6-F8F1-95D9E5569449}"/>
              </a:ext>
            </a:extLst>
          </p:cNvPr>
          <p:cNvSpPr>
            <a:spLocks noGrp="1"/>
          </p:cNvSpPr>
          <p:nvPr>
            <p:ph type="sldNum" sz="quarter" idx="11"/>
          </p:nvPr>
        </p:nvSpPr>
        <p:spPr/>
        <p:txBody>
          <a:bodyPr rtlCol="0"/>
          <a:lstStyle>
            <a:defPPr>
              <a:defRPr lang="tr-TR"/>
            </a:defPPr>
          </a:lstStyle>
          <a:p>
            <a:pPr rtl="0"/>
            <a:fld id="{75DF2D63-3FF5-D547-96B9-BE9CCD1ABA58}" type="slidenum">
              <a:rPr lang="tr-TR" smtClean="0"/>
              <a:t>20</a:t>
            </a:fld>
            <a:endParaRPr lang="tr-TR" dirty="0"/>
          </a:p>
        </p:txBody>
      </p:sp>
      <p:sp>
        <p:nvSpPr>
          <p:cNvPr id="4" name="İçerik Yer Tutucusu 3">
            <a:extLst>
              <a:ext uri="{FF2B5EF4-FFF2-40B4-BE49-F238E27FC236}">
                <a16:creationId xmlns:a16="http://schemas.microsoft.com/office/drawing/2014/main" id="{AAD9F940-BA56-74F7-87F0-7199A77BB8B8}"/>
              </a:ext>
            </a:extLst>
          </p:cNvPr>
          <p:cNvSpPr>
            <a:spLocks noGrp="1"/>
          </p:cNvSpPr>
          <p:nvPr>
            <p:ph sz="half" idx="2"/>
          </p:nvPr>
        </p:nvSpPr>
        <p:spPr>
          <a:xfrm>
            <a:off x="6096000" y="778504"/>
            <a:ext cx="5800725" cy="5108576"/>
          </a:xfrm>
        </p:spPr>
        <p:txBody>
          <a:bodyPr rtlCol="0"/>
          <a:lstStyle>
            <a:defPPr>
              <a:defRPr lang="tr-TR"/>
            </a:defPPr>
          </a:lstStyle>
          <a:p>
            <a:pPr rtl="0"/>
            <a:r>
              <a:rPr lang="tr-TR" dirty="0"/>
              <a:t>Önerilen yöntem ile ortamda bulunan fındıkların tespit edilerek kümelenmesine yönelik deneysel çalışma yapılmaktadır. Çalışmada 1.3 Megapiksel CMOS, 640 x 480 çözünürlükteki </a:t>
            </a:r>
            <a:r>
              <a:rPr lang="tr-TR" dirty="0" err="1"/>
              <a:t>Logitech</a:t>
            </a:r>
            <a:r>
              <a:rPr lang="tr-TR" dirty="0"/>
              <a:t> C110 USB kamera kullanılarak görüntüler alınmaktadır. Alınan görüntüler, Ubuntu 12.04 işletim sistemine sahip bir bilgisayar üzerinde işlenmektedir. Görüntülerin işlenmesi ve sınıflandırılması aşamalarında </a:t>
            </a:r>
            <a:r>
              <a:rPr lang="tr-TR" dirty="0" err="1"/>
              <a:t>OpenCV</a:t>
            </a:r>
            <a:r>
              <a:rPr lang="tr-TR" dirty="0"/>
              <a:t> Kütüphanesi ve </a:t>
            </a:r>
            <a:r>
              <a:rPr lang="tr-TR" dirty="0" err="1"/>
              <a:t>Weka</a:t>
            </a:r>
            <a:r>
              <a:rPr lang="tr-TR" dirty="0"/>
              <a:t> yazılımları kullanılmaktadır. Şekil 6’da deneysel çalışmadan alınan örnek bir görüntü sunulmaktadır. Şekil 6 (a)’da kameradan alınan görüntüye ait ilgilenilen kısım sunulmaktadır. Kameradan alınan ham görüntüde, çalışma alanı dışında kalan dörtgenin bulunduğu alan kesilmiştir. </a:t>
            </a:r>
          </a:p>
          <a:p>
            <a:pPr rtl="0"/>
            <a:endParaRPr lang="tr-TR" dirty="0"/>
          </a:p>
          <a:p>
            <a:pPr rtl="0"/>
            <a:endParaRPr lang="tr-TR" dirty="0"/>
          </a:p>
          <a:p>
            <a:pPr rtl="0"/>
            <a:r>
              <a:rPr lang="tr-TR" dirty="0"/>
              <a:t>Bu işlemden sonra görüntü ön işleme aşamasına geçilmektedir. Görüntü ön işleme aşamasında, resim üzerinde filtreleme, grileştirme, </a:t>
            </a:r>
            <a:r>
              <a:rPr lang="tr-TR" dirty="0" err="1"/>
              <a:t>eşikleşme</a:t>
            </a:r>
            <a:r>
              <a:rPr lang="tr-TR" dirty="0"/>
              <a:t> ve morfolojik işlem uygulanmaktadır. Bu işlem basamakları sonucunda elde edilen görüntü Şekil 6 (b)’de sunulmaktadır. Bu görüntü nesne bulma ve özellik belirleme aşamasına girdi olarak verilmektedir. Ortamda bulunan ve ilgilenilen nesnelerin dış hatları belirlenmektedir. Çalışmada kullanılacak alan, çap, yarıçap ve merkez noktasına ait koordinatlar elde edilmektedir. Şekil 6 (c)’de ortamda bulunan nesnelerin dış hatları ve indis numaraları sunulmaktadır. Ortalama tabanlı ve K-</a:t>
            </a:r>
            <a:r>
              <a:rPr lang="tr-TR" dirty="0" err="1"/>
              <a:t>means</a:t>
            </a:r>
            <a:r>
              <a:rPr lang="tr-TR" dirty="0"/>
              <a:t> algoritmasına göre kümeleme işleminde, piksel cinsinden bulunan alan değerleri kullanılarak küme merkezleri elde edilmektedir. Küme merkezleri elde edilirken çalışma ortamına 150 adet fındık yerleştirilerek bilgi </a:t>
            </a:r>
            <a:r>
              <a:rPr lang="tr-TR" dirty="0" err="1"/>
              <a:t>veritabanı</a:t>
            </a:r>
            <a:r>
              <a:rPr lang="tr-TR" dirty="0"/>
              <a:t> oluşturulmaktadır. </a:t>
            </a:r>
            <a:endParaRPr lang="tr-TR" dirty="0">
              <a:latin typeface="Calibri Light" panose="020F0302020204030204" pitchFamily="34" charset="0"/>
              <a:cs typeface="Calibri Light" panose="020F0302020204030204" pitchFamily="34" charset="0"/>
            </a:endParaRPr>
          </a:p>
        </p:txBody>
      </p:sp>
      <p:pic>
        <p:nvPicPr>
          <p:cNvPr id="3" name="Resim 2">
            <a:extLst>
              <a:ext uri="{FF2B5EF4-FFF2-40B4-BE49-F238E27FC236}">
                <a16:creationId xmlns:a16="http://schemas.microsoft.com/office/drawing/2014/main" id="{7DEB17AB-5DA4-2529-9D1A-4D994610179F}"/>
              </a:ext>
            </a:extLst>
          </p:cNvPr>
          <p:cNvPicPr>
            <a:picLocks noChangeAspect="1"/>
          </p:cNvPicPr>
          <p:nvPr/>
        </p:nvPicPr>
        <p:blipFill>
          <a:blip r:embed="rId3"/>
          <a:stretch>
            <a:fillRect/>
          </a:stretch>
        </p:blipFill>
        <p:spPr>
          <a:xfrm>
            <a:off x="807720" y="1734312"/>
            <a:ext cx="4933574" cy="2857247"/>
          </a:xfrm>
          <a:prstGeom prst="rect">
            <a:avLst/>
          </a:prstGeom>
        </p:spPr>
      </p:pic>
      <p:sp>
        <p:nvSpPr>
          <p:cNvPr id="10" name="Metin kutusu 9">
            <a:extLst>
              <a:ext uri="{FF2B5EF4-FFF2-40B4-BE49-F238E27FC236}">
                <a16:creationId xmlns:a16="http://schemas.microsoft.com/office/drawing/2014/main" id="{97E7D005-D6B3-0C59-BB56-A99E87010E8E}"/>
              </a:ext>
            </a:extLst>
          </p:cNvPr>
          <p:cNvSpPr txBox="1"/>
          <p:nvPr/>
        </p:nvSpPr>
        <p:spPr>
          <a:xfrm>
            <a:off x="6201624" y="226337"/>
            <a:ext cx="5558827" cy="461665"/>
          </a:xfrm>
          <a:prstGeom prst="rect">
            <a:avLst/>
          </a:prstGeom>
          <a:noFill/>
        </p:spPr>
        <p:txBody>
          <a:bodyPr wrap="square" rtlCol="0">
            <a:spAutoFit/>
          </a:bodyPr>
          <a:lstStyle/>
          <a:p>
            <a:pPr algn="ctr"/>
            <a:r>
              <a:rPr lang="tr-TR" sz="2400" b="1" dirty="0"/>
              <a:t>DENEYSEL ÇALIŞMA</a:t>
            </a:r>
          </a:p>
        </p:txBody>
      </p:sp>
    </p:spTree>
    <p:extLst>
      <p:ext uri="{BB962C8B-B14F-4D97-AF65-F5344CB8AC3E}">
        <p14:creationId xmlns:p14="http://schemas.microsoft.com/office/powerpoint/2010/main" val="2873172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3927EA-A6AD-97BC-1ADB-6D8D1A4FCEBA}"/>
              </a:ext>
            </a:extLst>
          </p:cNvPr>
          <p:cNvSpPr>
            <a:spLocks noGrp="1"/>
          </p:cNvSpPr>
          <p:nvPr>
            <p:ph type="title"/>
          </p:nvPr>
        </p:nvSpPr>
        <p:spPr>
          <a:xfrm>
            <a:off x="877824" y="569153"/>
            <a:ext cx="10862853" cy="3854579"/>
          </a:xfrm>
        </p:spPr>
        <p:txBody>
          <a:bodyPr rtlCol="0" anchor="t"/>
          <a:lstStyle>
            <a:defPPr>
              <a:defRPr lang="tr-TR"/>
            </a:defPPr>
          </a:lstStyle>
          <a:p>
            <a:pPr algn="just" rtl="0">
              <a:lnSpc>
                <a:spcPct val="150000"/>
              </a:lnSpc>
            </a:pPr>
            <a:r>
              <a:rPr lang="tr-TR" sz="1100" dirty="0"/>
              <a:t>Deneysel çalışmada, ortalama tabanlı yöntem kullanılarak 3 adet küçük, 12 adet orta ve 10 adet büyük sınıf fındık bulunmaktadır. K-</a:t>
            </a:r>
            <a:r>
              <a:rPr lang="tr-TR" sz="1100" dirty="0" err="1"/>
              <a:t>means</a:t>
            </a:r>
            <a:r>
              <a:rPr lang="tr-TR" sz="1100" dirty="0"/>
              <a:t> algoritması kullanılarak yapılan kümelemede 3 adet küçük, 10 adet orta, 12 adet büyük fındık teslim edilmektedir. </a:t>
            </a:r>
            <a:r>
              <a:rPr lang="tr-TR" sz="1800" dirty="0"/>
              <a:t>T</a:t>
            </a:r>
            <a:r>
              <a:rPr lang="tr-TR" sz="1400" dirty="0"/>
              <a:t>ablo 3’te deneysel çalışma ortamına farklı sayıda fındıklar yerleştirilerek kümeleme işlemi gerçekleştirilmekte ve elde edilen sonuçlar özet halinde sunulmaktadır. Ortama yerleştirilen fındıkların görüntü işleme tekniği kullanılarak %100 oranında tespit edildiği gözlenmiştir. </a:t>
            </a:r>
            <a:r>
              <a:rPr lang="tr-TR" sz="1400" dirty="0" err="1"/>
              <a:t>Kmeans</a:t>
            </a:r>
            <a:r>
              <a:rPr lang="tr-TR" sz="1400" dirty="0"/>
              <a:t> ve ortalama tabanlı kümeleme yöntemleri kullanılarak yapılan sınıflama sonuçlarındaki benzeşen fındık sayısı ve iki yöntemin benzerlik oranları tablo 3’t</a:t>
            </a:r>
            <a:br>
              <a:rPr lang="tr-TR" sz="1400" dirty="0"/>
            </a:br>
            <a:r>
              <a:rPr lang="tr-TR" sz="1400" dirty="0"/>
              <a:t>e sunulmaktadır. </a:t>
            </a:r>
            <a:br>
              <a:rPr lang="tr-TR" sz="1400" dirty="0"/>
            </a:br>
            <a:r>
              <a:rPr lang="tr-TR" sz="1400" dirty="0"/>
              <a:t>Örneğin, tablo 3’te yer alan durum 1 incelendiğinde, küme dağılımlarının %91 oranında benzerlik gösterdiği gözlenmiştir. Durum 4’te ortama yerleştirilen fındıkların tamamı iri tespit edilmiş ve benzerlik oranı %100 olarak bulunmuştur. Benzerlik oranlarının düşük olduğu durumlarda, uç noktalarda olan fındıklarda sınıflama kayması olduğu gözlenmektedir. </a:t>
            </a:r>
            <a:r>
              <a:rPr lang="tr-TR" sz="1400" dirty="0" err="1"/>
              <a:t>Kmeans</a:t>
            </a:r>
            <a:r>
              <a:rPr lang="tr-TR" sz="1400" dirty="0"/>
              <a:t> ve ortalama tabanlı kümeleme yöntemleri ile elde edilen sınıflama sonuçlarının birbirine benzerlik oranı %90 ile %100 arasında bulunmaktadır.</a:t>
            </a:r>
            <a:endParaRPr lang="tr-TR" sz="2800" dirty="0">
              <a:latin typeface="Calibri Light" panose="020F0302020204030204" pitchFamily="34" charset="0"/>
              <a:cs typeface="Calibri Light" panose="020F0302020204030204" pitchFamily="34" charset="0"/>
            </a:endParaRPr>
          </a:p>
        </p:txBody>
      </p:sp>
      <p:sp>
        <p:nvSpPr>
          <p:cNvPr id="3" name="Slayt Numarası Yer Tutucusu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rtlCol="0"/>
          <a:lstStyle>
            <a:defPPr>
              <a:defRPr lang="tr-TR"/>
            </a:defPPr>
          </a:lstStyle>
          <a:p>
            <a:pPr rtl="0"/>
            <a:fld id="{75DF2D63-3FF5-D547-96B9-BE9CCD1ABA58}" type="slidenum">
              <a:rPr lang="tr-TR" smtClean="0"/>
              <a:pPr rtl="0"/>
              <a:t>21</a:t>
            </a:fld>
            <a:endParaRPr lang="tr-TR" dirty="0"/>
          </a:p>
        </p:txBody>
      </p:sp>
      <p:pic>
        <p:nvPicPr>
          <p:cNvPr id="5" name="Resim 4">
            <a:extLst>
              <a:ext uri="{FF2B5EF4-FFF2-40B4-BE49-F238E27FC236}">
                <a16:creationId xmlns:a16="http://schemas.microsoft.com/office/drawing/2014/main" id="{53AAA6FB-8A66-C1A9-3808-8F4C5A7E9641}"/>
              </a:ext>
            </a:extLst>
          </p:cNvPr>
          <p:cNvPicPr>
            <a:picLocks noChangeAspect="1"/>
          </p:cNvPicPr>
          <p:nvPr/>
        </p:nvPicPr>
        <p:blipFill>
          <a:blip r:embed="rId3"/>
          <a:stretch>
            <a:fillRect/>
          </a:stretch>
        </p:blipFill>
        <p:spPr>
          <a:xfrm>
            <a:off x="1538727" y="4361557"/>
            <a:ext cx="7582557" cy="2034716"/>
          </a:xfrm>
          <a:prstGeom prst="rect">
            <a:avLst/>
          </a:prstGeom>
        </p:spPr>
      </p:pic>
    </p:spTree>
    <p:extLst>
      <p:ext uri="{BB962C8B-B14F-4D97-AF65-F5344CB8AC3E}">
        <p14:creationId xmlns:p14="http://schemas.microsoft.com/office/powerpoint/2010/main" val="4158374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a:extLst>
              <a:ext uri="{FF2B5EF4-FFF2-40B4-BE49-F238E27FC236}">
                <a16:creationId xmlns:a16="http://schemas.microsoft.com/office/drawing/2014/main" id="{BB7103A8-AEEA-50D3-BE61-CC85D24BDF23}"/>
              </a:ext>
            </a:extLst>
          </p:cNvPr>
          <p:cNvSpPr>
            <a:spLocks noGrp="1"/>
          </p:cNvSpPr>
          <p:nvPr>
            <p:ph type="title"/>
          </p:nvPr>
        </p:nvSpPr>
        <p:spPr/>
        <p:txBody>
          <a:bodyPr rtlCol="0"/>
          <a:lstStyle>
            <a:defPPr>
              <a:defRPr lang="tr-TR"/>
            </a:defPPr>
          </a:lstStyle>
          <a:p>
            <a:pPr rtl="0"/>
            <a:r>
              <a:rPr lang="tr-TR" dirty="0"/>
              <a:t>SONUÇLAR </a:t>
            </a:r>
          </a:p>
        </p:txBody>
      </p:sp>
      <p:sp>
        <p:nvSpPr>
          <p:cNvPr id="2" name="Slayt Numarası Yer Tutucusu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rtlCol="0"/>
          <a:lstStyle>
            <a:defPPr>
              <a:defRPr lang="tr-TR"/>
            </a:defPPr>
          </a:lstStyle>
          <a:p>
            <a:pPr rtl="0"/>
            <a:fld id="{75DF2D63-3FF5-D547-96B9-BE9CCD1ABA58}" type="slidenum">
              <a:rPr lang="tr-TR" smtClean="0"/>
              <a:pPr rtl="0"/>
              <a:t>22</a:t>
            </a:fld>
            <a:endParaRPr lang="tr-TR" dirty="0"/>
          </a:p>
        </p:txBody>
      </p:sp>
      <p:sp>
        <p:nvSpPr>
          <p:cNvPr id="4" name="Metin Yer Tutucusu 3">
            <a:extLst>
              <a:ext uri="{FF2B5EF4-FFF2-40B4-BE49-F238E27FC236}">
                <a16:creationId xmlns:a16="http://schemas.microsoft.com/office/drawing/2014/main" id="{68003147-27BE-7492-36B6-F405F1156F31}"/>
              </a:ext>
            </a:extLst>
          </p:cNvPr>
          <p:cNvSpPr>
            <a:spLocks noGrp="1"/>
          </p:cNvSpPr>
          <p:nvPr>
            <p:ph type="body" sz="quarter" idx="12"/>
          </p:nvPr>
        </p:nvSpPr>
        <p:spPr>
          <a:xfrm>
            <a:off x="778598" y="1595674"/>
            <a:ext cx="11244404" cy="4959036"/>
          </a:xfrm>
        </p:spPr>
        <p:txBody>
          <a:bodyPr rtlCol="0"/>
          <a:lstStyle>
            <a:defPPr>
              <a:defRPr lang="tr-TR"/>
            </a:defPPr>
          </a:lstStyle>
          <a:p>
            <a:pPr rtl="0"/>
            <a:r>
              <a:rPr lang="tr-TR" dirty="0"/>
              <a:t>Çalışma ortamında bulunan nesnelerin tespit ve sınıflandırılması amacıyla üç aşamalı bir yöntem önerilmektedir. Önerilen yöntemin ilk aşaması olan görüntü ön işleme bölümünde kameradan alınan görüntü üzerinde filtreleme, grileştirme, ikili resme çevirme ve morfolojik işlemler uygulanmaktadır. Nesne tespiti ve özellik çıkarımı aşamasında ise, ortamda yer alan nesnelerin bulunması ve alan, boyut ve konum gibi özellik bilgileri elde edilmektedir. Sınıflandırma aşamasında, bilgi </a:t>
            </a:r>
            <a:r>
              <a:rPr lang="tr-TR" dirty="0" err="1"/>
              <a:t>veritabanında</a:t>
            </a:r>
            <a:r>
              <a:rPr lang="tr-TR" dirty="0"/>
              <a:t> bulunan veriler, ortalama tabanlı ve K-</a:t>
            </a:r>
            <a:r>
              <a:rPr lang="tr-TR" dirty="0" err="1"/>
              <a:t>means</a:t>
            </a:r>
            <a:r>
              <a:rPr lang="tr-TR" dirty="0"/>
              <a:t> algoritmaları kullanılarak sınıflandırılmaktadır. </a:t>
            </a:r>
          </a:p>
          <a:p>
            <a:pPr rtl="0"/>
            <a:r>
              <a:rPr lang="tr-TR" dirty="0"/>
              <a:t>Yapılan deneysel çalışmalarda, gerçeklenen iki algoritma ile sınıflandırmanın %90 ile %100 oranlarında benzerlik gösterdiği tespit edilmektedir. Önerilen yöntem, açık kaynak kodlu yazılımlarla gerçekleştirildiğinden lisans maliyeti bulunmamaktadır. Ayrıca, tek kart bilgisayar sistemleri üzerinde gerçeklenebilir olarak hazırlanmıştır. Sonuç olarak, gömülü sistem uygulamaları için uygun olup, yüksek performans ve düşük maliyetli olarak gerçekleştirilmiştir. Önerilen yöntemin deneysel çalışmasında farklı nesneler kullanılarak tespit ve sınıflandırma işlemleri de gerçekleştirilebilmektedir.</a:t>
            </a:r>
            <a:endParaRPr lang="tr-TR" sz="2000" spc="0" dirty="0">
              <a:latin typeface="Calibri Light" panose="020F0302020204030204" pitchFamily="34" charset="0"/>
              <a:ea typeface="+mn-lt"/>
              <a:cs typeface="Calibri Light" panose="020F0302020204030204" pitchFamily="34" charset="0"/>
            </a:endParaRPr>
          </a:p>
        </p:txBody>
      </p:sp>
      <p:pic>
        <p:nvPicPr>
          <p:cNvPr id="7" name="Resim Yer Tutucusu 6" descr="Test tüpleri, bir tanesi üzerinde damlacık olan turuncu test tüpü">
            <a:extLst>
              <a:ext uri="{FF2B5EF4-FFF2-40B4-BE49-F238E27FC236}">
                <a16:creationId xmlns:a16="http://schemas.microsoft.com/office/drawing/2014/main" id="{70A9CAB5-92AE-2C08-1CA8-8B55D552EEF8}"/>
              </a:ext>
            </a:extLst>
          </p:cNvPr>
          <p:cNvPicPr>
            <a:picLocks noGrp="1" noChangeAspect="1"/>
          </p:cNvPicPr>
          <p:nvPr>
            <p:ph type="pic" sz="quarter" idx="13"/>
          </p:nvPr>
        </p:nvPicPr>
        <p:blipFill rotWithShape="1">
          <a:blip r:embed="rId3">
            <a:alphaModFix amt="50000"/>
            <a:duotone>
              <a:schemeClr val="accent5">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p:blipFill>
        <p:spPr>
          <a:xfrm>
            <a:off x="2871216" y="5330952"/>
            <a:ext cx="6519672" cy="1527048"/>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spTree>
    <p:extLst>
      <p:ext uri="{BB962C8B-B14F-4D97-AF65-F5344CB8AC3E}">
        <p14:creationId xmlns:p14="http://schemas.microsoft.com/office/powerpoint/2010/main" val="409420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Resim Yer Tutucusu 16" descr="Beyaz DNA yapısı">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3">
            <a:alphaModFix amt="50000"/>
            <a:extLst>
              <a:ext uri="{28A0092B-C50C-407E-A947-70E740481C1C}">
                <a14:useLocalDpi xmlns:a14="http://schemas.microsoft.com/office/drawing/2010/main" val="0"/>
              </a:ext>
            </a:extLst>
          </a:blip>
          <a:srcRect/>
          <a:stretch/>
        </p:blipFill>
        <p:spPr/>
      </p:pic>
      <p:sp>
        <p:nvSpPr>
          <p:cNvPr id="19" name="Başlık 18">
            <a:extLst>
              <a:ext uri="{FF2B5EF4-FFF2-40B4-BE49-F238E27FC236}">
                <a16:creationId xmlns:a16="http://schemas.microsoft.com/office/drawing/2014/main" id="{1130D679-D78E-1F15-EC3D-4BED6D69B35F}"/>
              </a:ext>
            </a:extLst>
          </p:cNvPr>
          <p:cNvSpPr>
            <a:spLocks noGrp="1"/>
          </p:cNvSpPr>
          <p:nvPr>
            <p:ph type="title"/>
          </p:nvPr>
        </p:nvSpPr>
        <p:spPr/>
        <p:txBody>
          <a:bodyPr rtlCol="0"/>
          <a:lstStyle>
            <a:defPPr>
              <a:defRPr lang="tr-TR"/>
            </a:defPPr>
          </a:lstStyle>
          <a:p>
            <a:pPr rtl="0"/>
            <a:r>
              <a:rPr lang="tr-TR" dirty="0"/>
              <a:t>Teşekkürler </a:t>
            </a:r>
          </a:p>
        </p:txBody>
      </p:sp>
      <p:sp>
        <p:nvSpPr>
          <p:cNvPr id="27" name="Metin Yer Tutucusu 26">
            <a:extLst>
              <a:ext uri="{FF2B5EF4-FFF2-40B4-BE49-F238E27FC236}">
                <a16:creationId xmlns:a16="http://schemas.microsoft.com/office/drawing/2014/main" id="{BB8B6963-69FE-8A03-5E86-2BF855024B00}"/>
              </a:ext>
            </a:extLst>
          </p:cNvPr>
          <p:cNvSpPr>
            <a:spLocks noGrp="1"/>
          </p:cNvSpPr>
          <p:nvPr>
            <p:ph type="body" sz="quarter" idx="14"/>
          </p:nvPr>
        </p:nvSpPr>
        <p:spPr/>
        <p:txBody>
          <a:bodyPr rtlCol="0"/>
          <a:lstStyle>
            <a:defPPr>
              <a:defRPr lang="tr-TR"/>
            </a:defPPr>
          </a:lstStyle>
          <a:p>
            <a:pPr marL="0" indent="0" algn="ctr" rtl="0">
              <a:lnSpc>
                <a:spcPts val="2660"/>
              </a:lnSpc>
              <a:spcBef>
                <a:spcPts val="0"/>
              </a:spcBef>
              <a:buNone/>
            </a:pPr>
            <a:r>
              <a:rPr lang="tr-TR" sz="2000" cap="all" spc="0" dirty="0">
                <a:latin typeface="Calibri Light" panose="020F0302020204030204" pitchFamily="34" charset="0"/>
                <a:cs typeface="Calibri Light" panose="020F0302020204030204" pitchFamily="34" charset="0"/>
              </a:rPr>
              <a:t>Hasan can </a:t>
            </a:r>
            <a:r>
              <a:rPr lang="tr-TR" sz="2000" cap="all" spc="0" dirty="0" err="1">
                <a:latin typeface="Calibri Light" panose="020F0302020204030204" pitchFamily="34" charset="0"/>
                <a:cs typeface="Calibri Light" panose="020F0302020204030204" pitchFamily="34" charset="0"/>
              </a:rPr>
              <a:t>özbek</a:t>
            </a:r>
            <a:endParaRPr lang="tr-TR" sz="2000" cap="all" spc="0" dirty="0">
              <a:latin typeface="Calibri Light" panose="020F0302020204030204" pitchFamily="34" charset="0"/>
              <a:cs typeface="Calibri Light" panose="020F0302020204030204" pitchFamily="34" charset="0"/>
            </a:endParaRPr>
          </a:p>
          <a:p>
            <a:pPr marL="0" indent="0" algn="ctr" rtl="0">
              <a:lnSpc>
                <a:spcPts val="2660"/>
              </a:lnSpc>
              <a:spcBef>
                <a:spcPts val="0"/>
              </a:spcBef>
              <a:buNone/>
            </a:pPr>
            <a:r>
              <a:rPr lang="tr-TR" sz="2000" cap="all" spc="0" dirty="0">
                <a:latin typeface="Calibri Light" panose="020F0302020204030204" pitchFamily="34" charset="0"/>
                <a:cs typeface="Calibri Light" panose="020F0302020204030204" pitchFamily="34" charset="0"/>
              </a:rPr>
              <a:t>02200201007</a:t>
            </a:r>
            <a:r>
              <a:rPr lang="tr-TR" dirty="0"/>
              <a:t> </a:t>
            </a:r>
            <a:endParaRPr lang="tr-TR" sz="2000" cap="all" spc="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3412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984788-646A-CF90-D67D-14752A71745D}"/>
              </a:ext>
            </a:extLst>
          </p:cNvPr>
          <p:cNvSpPr>
            <a:spLocks noGrp="1"/>
          </p:cNvSpPr>
          <p:nvPr>
            <p:ph type="title"/>
          </p:nvPr>
        </p:nvSpPr>
        <p:spPr>
          <a:xfrm>
            <a:off x="5449824" y="1124711"/>
            <a:ext cx="5760720" cy="813145"/>
          </a:xfrm>
        </p:spPr>
        <p:txBody>
          <a:bodyPr rtlCol="0"/>
          <a:lstStyle>
            <a:defPPr>
              <a:defRPr lang="tr-TR"/>
            </a:defPPr>
          </a:lstStyle>
          <a:p>
            <a:pPr rtl="0"/>
            <a:r>
              <a:rPr lang="tr-TR" dirty="0"/>
              <a:t>Giriş (devam)</a:t>
            </a:r>
          </a:p>
        </p:txBody>
      </p:sp>
      <p:sp>
        <p:nvSpPr>
          <p:cNvPr id="5" name="Alt Bilgi Yer Tutucusu 4">
            <a:extLst>
              <a:ext uri="{FF2B5EF4-FFF2-40B4-BE49-F238E27FC236}">
                <a16:creationId xmlns:a16="http://schemas.microsoft.com/office/drawing/2014/main" id="{241D8BC6-DD9D-7F06-3B9F-9F2B462E4984}"/>
              </a:ext>
            </a:extLst>
          </p:cNvPr>
          <p:cNvSpPr>
            <a:spLocks noGrp="1"/>
          </p:cNvSpPr>
          <p:nvPr>
            <p:ph type="ftr" sz="quarter" idx="12"/>
          </p:nvPr>
        </p:nvSpPr>
        <p:spPr/>
        <p:txBody>
          <a:bodyPr rtlCol="0"/>
          <a:lstStyle>
            <a:defPPr>
              <a:defRPr lang="tr-TR"/>
            </a:defPPr>
          </a:lstStyle>
          <a:p>
            <a:pPr rtl="0"/>
            <a:r>
              <a:rPr lang="tr-TR" dirty="0"/>
              <a:t>Eşikleme temelli morfolojik yöntem</a:t>
            </a:r>
          </a:p>
        </p:txBody>
      </p:sp>
      <p:sp>
        <p:nvSpPr>
          <p:cNvPr id="4" name="Slayt Numarası Yer Tutucusu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rtlCol="0"/>
          <a:lstStyle>
            <a:defPPr>
              <a:defRPr lang="tr-TR"/>
            </a:defPPr>
          </a:lstStyle>
          <a:p>
            <a:pPr rtl="0"/>
            <a:fld id="{75DF2D63-3FF5-D547-96B9-BE9CCD1ABA58}" type="slidenum">
              <a:rPr lang="tr-TR" smtClean="0"/>
              <a:pPr rtl="0"/>
              <a:t>3</a:t>
            </a:fld>
            <a:endParaRPr lang="tr-TR" dirty="0"/>
          </a:p>
        </p:txBody>
      </p:sp>
      <p:pic>
        <p:nvPicPr>
          <p:cNvPr id="7" name="Resim Yer Tutucusu 6" descr="Üç cam kavanozun üzerinde pipet">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İçerik Yer Tutucusu 2">
            <a:extLst>
              <a:ext uri="{FF2B5EF4-FFF2-40B4-BE49-F238E27FC236}">
                <a16:creationId xmlns:a16="http://schemas.microsoft.com/office/drawing/2014/main" id="{77C9C890-ADC6-0AA7-BBC0-05E856AA7C3C}"/>
              </a:ext>
            </a:extLst>
          </p:cNvPr>
          <p:cNvSpPr>
            <a:spLocks noGrp="1"/>
          </p:cNvSpPr>
          <p:nvPr>
            <p:ph idx="1"/>
          </p:nvPr>
        </p:nvSpPr>
        <p:spPr/>
        <p:txBody>
          <a:bodyPr rtlCol="0"/>
          <a:lstStyle>
            <a:defPPr>
              <a:defRPr lang="tr-TR"/>
            </a:defPPr>
          </a:lstStyle>
          <a:p>
            <a:pPr marL="0" indent="0" rtl="0">
              <a:lnSpc>
                <a:spcPts val="2400"/>
              </a:lnSpc>
              <a:buNone/>
            </a:pPr>
            <a:r>
              <a:rPr lang="tr-TR" dirty="0"/>
              <a:t>Literatürde retina damar bölütleme işlemi işin geleneksel yöntemler ve son zamanlarda popüler hale gelen derin öğrenme yöntemleri önerilmiştir. Derin öğrenme yöntemleri ile retina damar bölütleme sistemlerinin geliştirilmesi daha sağlam sonuçlar verir ancak donanım bağlılığı gerektirir.</a:t>
            </a:r>
            <a:endParaRPr lang="tr-TR" sz="2000" spc="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Resim Yer Tutucusu 10" descr="Beyaz DNA yapısı">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Başlık 2">
            <a:extLst>
              <a:ext uri="{FF2B5EF4-FFF2-40B4-BE49-F238E27FC236}">
                <a16:creationId xmlns:a16="http://schemas.microsoft.com/office/drawing/2014/main" id="{03924A06-2533-68FE-6815-A6208AD97D3D}"/>
              </a:ext>
            </a:extLst>
          </p:cNvPr>
          <p:cNvSpPr>
            <a:spLocks noGrp="1"/>
          </p:cNvSpPr>
          <p:nvPr>
            <p:ph type="title"/>
          </p:nvPr>
        </p:nvSpPr>
        <p:spPr>
          <a:xfrm>
            <a:off x="2040636" y="3032620"/>
            <a:ext cx="8110728" cy="792760"/>
          </a:xfrm>
        </p:spPr>
        <p:txBody>
          <a:bodyPr rtlCol="0"/>
          <a:lstStyle>
            <a:defPPr>
              <a:defRPr lang="tr-TR"/>
            </a:defPPr>
          </a:lstStyle>
          <a:p>
            <a:pPr rtl="0"/>
            <a:r>
              <a:rPr lang="tr-TR" sz="1600" dirty="0"/>
              <a:t>Retinanın oksijensiz kalması sonucu retinada istenmeyen yeni damarlar oluşur. Bu damarlar hassas bir yapıda olup DR hastalığının habercisidir. Bu istenmeyen damarları tespit etmek için retina damar ağ yapısının bilinmesi gerekir. Bu makalede, retina damar ağ yapısını otomatik olarak </a:t>
            </a:r>
            <a:r>
              <a:rPr lang="tr-TR" sz="1600" dirty="0" err="1"/>
              <a:t>bölütleyen</a:t>
            </a:r>
            <a:r>
              <a:rPr lang="tr-TR" sz="1600" dirty="0"/>
              <a:t> morfolojik tabanlı bir yöntem önerilmiştir. Bu yöntem morfolojik işlemlere dayalı iki farklı yöntemden esinlenerek oluşturulmuştur. Bu yöntemde, ilk önce RGB renk uzayındaki görüntüler gri ölçekli görüntülere dönüştürülmüştür. Daha sonra, gri ölçekli görüntünün tersi üzerinde üst-şapka, alt-şapka ve morfolojik açma yöntemi uygulanmıştır.</a:t>
            </a:r>
          </a:p>
        </p:txBody>
      </p:sp>
    </p:spTree>
    <p:extLst>
      <p:ext uri="{BB962C8B-B14F-4D97-AF65-F5344CB8AC3E}">
        <p14:creationId xmlns:p14="http://schemas.microsoft.com/office/powerpoint/2010/main" val="292441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3927EA-A6AD-97BC-1ADB-6D8D1A4FCEBA}"/>
              </a:ext>
            </a:extLst>
          </p:cNvPr>
          <p:cNvSpPr>
            <a:spLocks noGrp="1"/>
          </p:cNvSpPr>
          <p:nvPr>
            <p:ph type="title"/>
          </p:nvPr>
        </p:nvSpPr>
        <p:spPr>
          <a:xfrm>
            <a:off x="1008773" y="2670048"/>
            <a:ext cx="5157216" cy="2670048"/>
          </a:xfrm>
        </p:spPr>
        <p:txBody>
          <a:bodyPr rtlCol="0"/>
          <a:lstStyle>
            <a:defPPr>
              <a:defRPr lang="tr-TR"/>
            </a:defPPr>
          </a:lstStyle>
          <a:p>
            <a:pPr rtl="0">
              <a:lnSpc>
                <a:spcPct val="150000"/>
              </a:lnSpc>
            </a:pPr>
            <a:r>
              <a:rPr lang="tr-TR" sz="1400" dirty="0"/>
              <a:t>Morfolojik üst ve alt şapka yöntemin kullanılması ile retina damalarının belirginleştirilmesi sağlanmıştır. Belirginleştirilmiş retina görüntülerini </a:t>
            </a:r>
            <a:r>
              <a:rPr lang="tr-TR" sz="1400" dirty="0" err="1"/>
              <a:t>bölütlemek</a:t>
            </a:r>
            <a:r>
              <a:rPr lang="tr-TR" sz="1400" dirty="0"/>
              <a:t> için üç farklı eşikleme yöntemi kullanılmıştır. Kullanılan eşikleme yöntemleri Çoklu Eşikleme yöntemi, Maksimum Entropi Tabanlı Eşikleme yöntemi ve Bulanık Kümeleme Tabanlı Eşikleme yöntemidir. Önerilen yöntem literatürdeki diğer geleneksel yöntemlerle de kıyaslanabilir olması için halka açık olarak sunulan DRIVE veri seti üzerinde test edilmiştir. </a:t>
            </a:r>
            <a:endParaRPr lang="tr-TR" sz="1400" dirty="0">
              <a:latin typeface="Calibri Light" panose="020F0302020204030204" pitchFamily="34" charset="0"/>
              <a:cs typeface="Calibri Light" panose="020F0302020204030204" pitchFamily="34" charset="0"/>
            </a:endParaRPr>
          </a:p>
        </p:txBody>
      </p:sp>
      <p:sp>
        <p:nvSpPr>
          <p:cNvPr id="4" name="Alt Bilgi Yer Tutucusu 3">
            <a:extLst>
              <a:ext uri="{FF2B5EF4-FFF2-40B4-BE49-F238E27FC236}">
                <a16:creationId xmlns:a16="http://schemas.microsoft.com/office/drawing/2014/main" id="{6D8B5CE3-4B9A-F4CE-7CFA-737572BD3527}"/>
              </a:ext>
            </a:extLst>
          </p:cNvPr>
          <p:cNvSpPr>
            <a:spLocks noGrp="1"/>
          </p:cNvSpPr>
          <p:nvPr>
            <p:ph type="ftr" sz="quarter" idx="12"/>
          </p:nvPr>
        </p:nvSpPr>
        <p:spPr/>
        <p:txBody>
          <a:bodyPr rtlCol="0"/>
          <a:lstStyle>
            <a:defPPr>
              <a:defRPr lang="tr-TR"/>
            </a:defPPr>
          </a:lstStyle>
          <a:p>
            <a:pPr rtl="0"/>
            <a:r>
              <a:rPr lang="tr-TR" dirty="0"/>
              <a:t>Eşikleme temelli morfolojik yöntem</a:t>
            </a:r>
          </a:p>
        </p:txBody>
      </p:sp>
      <p:sp>
        <p:nvSpPr>
          <p:cNvPr id="3" name="Slayt Numarası Yer Tutucusu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rtlCol="0"/>
          <a:lstStyle>
            <a:defPPr>
              <a:defRPr lang="tr-TR"/>
            </a:defPPr>
          </a:lstStyle>
          <a:p>
            <a:pPr rtl="0"/>
            <a:fld id="{75DF2D63-3FF5-D547-96B9-BE9CCD1ABA58}" type="slidenum">
              <a:rPr lang="tr-TR" smtClean="0"/>
              <a:pPr rtl="0"/>
              <a:t>5</a:t>
            </a:fld>
            <a:endParaRPr lang="tr-TR" dirty="0"/>
          </a:p>
        </p:txBody>
      </p:sp>
      <p:pic>
        <p:nvPicPr>
          <p:cNvPr id="11" name="Resim 10">
            <a:extLst>
              <a:ext uri="{FF2B5EF4-FFF2-40B4-BE49-F238E27FC236}">
                <a16:creationId xmlns:a16="http://schemas.microsoft.com/office/drawing/2014/main" id="{644512FF-A8B5-A094-8720-9F7241B7E66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138512" y="1501893"/>
            <a:ext cx="4498993" cy="3838203"/>
          </a:xfrm>
          <a:prstGeom prst="rect">
            <a:avLst/>
          </a:prstGeom>
        </p:spPr>
      </p:pic>
    </p:spTree>
    <p:extLst>
      <p:ext uri="{BB962C8B-B14F-4D97-AF65-F5344CB8AC3E}">
        <p14:creationId xmlns:p14="http://schemas.microsoft.com/office/powerpoint/2010/main" val="2590855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46168A-9F8B-AE64-6A3B-DD036396CD45}"/>
              </a:ext>
            </a:extLst>
          </p:cNvPr>
          <p:cNvSpPr>
            <a:spLocks noGrp="1"/>
          </p:cNvSpPr>
          <p:nvPr>
            <p:ph type="title"/>
          </p:nvPr>
        </p:nvSpPr>
        <p:spPr/>
        <p:txBody>
          <a:bodyPr rtlCol="0"/>
          <a:lstStyle>
            <a:defPPr>
              <a:defRPr lang="tr-TR"/>
            </a:defPPr>
          </a:lstStyle>
          <a:p>
            <a:pPr rtl="0"/>
            <a:r>
              <a:rPr lang="tr-TR" dirty="0"/>
              <a:t>Materyal ve metot</a:t>
            </a:r>
          </a:p>
        </p:txBody>
      </p:sp>
      <p:sp>
        <p:nvSpPr>
          <p:cNvPr id="4" name="Alt Bilgi Yer Tutucusu 3">
            <a:extLst>
              <a:ext uri="{FF2B5EF4-FFF2-40B4-BE49-F238E27FC236}">
                <a16:creationId xmlns:a16="http://schemas.microsoft.com/office/drawing/2014/main" id="{8A39D430-6FFC-66C6-AF3D-05E76D9D4BB4}"/>
              </a:ext>
            </a:extLst>
          </p:cNvPr>
          <p:cNvSpPr>
            <a:spLocks noGrp="1"/>
          </p:cNvSpPr>
          <p:nvPr>
            <p:ph type="ftr" sz="quarter" idx="11"/>
          </p:nvPr>
        </p:nvSpPr>
        <p:spPr/>
        <p:txBody>
          <a:bodyPr rtlCol="0"/>
          <a:lstStyle>
            <a:defPPr>
              <a:defRPr lang="tr-TR"/>
            </a:defPPr>
          </a:lstStyle>
          <a:p>
            <a:pPr rtl="0"/>
            <a:r>
              <a:rPr lang="tr-TR" dirty="0"/>
              <a:t>Eşikleme temelli morfolojik yöntem</a:t>
            </a:r>
          </a:p>
        </p:txBody>
      </p:sp>
      <p:sp>
        <p:nvSpPr>
          <p:cNvPr id="3" name="Slayt Numarası Yer Tutucusu 2">
            <a:extLst>
              <a:ext uri="{FF2B5EF4-FFF2-40B4-BE49-F238E27FC236}">
                <a16:creationId xmlns:a16="http://schemas.microsoft.com/office/drawing/2014/main" id="{F08CF61D-4147-236F-218C-CE2A064E6BD9}"/>
              </a:ext>
            </a:extLst>
          </p:cNvPr>
          <p:cNvSpPr>
            <a:spLocks noGrp="1"/>
          </p:cNvSpPr>
          <p:nvPr>
            <p:ph type="sldNum" sz="quarter" idx="10"/>
          </p:nvPr>
        </p:nvSpPr>
        <p:spPr/>
        <p:txBody>
          <a:bodyPr rtlCol="0"/>
          <a:lstStyle>
            <a:defPPr>
              <a:defRPr lang="tr-TR"/>
            </a:defPPr>
          </a:lstStyle>
          <a:p>
            <a:pPr rtl="0"/>
            <a:fld id="{75DF2D63-3FF5-D547-96B9-BE9CCD1ABA58}" type="slidenum">
              <a:rPr lang="tr-TR" smtClean="0"/>
              <a:pPr rtl="0"/>
              <a:t>6</a:t>
            </a:fld>
            <a:endParaRPr lang="tr-TR" dirty="0"/>
          </a:p>
        </p:txBody>
      </p:sp>
      <p:sp>
        <p:nvSpPr>
          <p:cNvPr id="41" name="Metin kutusu 40">
            <a:extLst>
              <a:ext uri="{FF2B5EF4-FFF2-40B4-BE49-F238E27FC236}">
                <a16:creationId xmlns:a16="http://schemas.microsoft.com/office/drawing/2014/main" id="{EE482A9C-0C3A-4FD6-209F-013B436335AA}"/>
              </a:ext>
            </a:extLst>
          </p:cNvPr>
          <p:cNvSpPr txBox="1"/>
          <p:nvPr/>
        </p:nvSpPr>
        <p:spPr>
          <a:xfrm>
            <a:off x="1345375" y="1653571"/>
            <a:ext cx="9773729" cy="2431435"/>
          </a:xfrm>
          <a:prstGeom prst="rect">
            <a:avLst/>
          </a:prstGeom>
          <a:noFill/>
        </p:spPr>
        <p:txBody>
          <a:bodyPr wrap="square" rtlCol="0">
            <a:spAutoFit/>
          </a:bodyPr>
          <a:lstStyle/>
          <a:p>
            <a:r>
              <a:rPr lang="tr-TR" sz="3200" b="1" dirty="0"/>
              <a:t>Morfolojik İşlemler</a:t>
            </a:r>
          </a:p>
          <a:p>
            <a:r>
              <a:rPr lang="tr-TR" sz="2400" dirty="0"/>
              <a:t>Morfolojik işlemlerin temel amacı, görüntünün temel özelliklerini korumak ve görüntüyü basitleştirmektir. Bu çalışmada, üst-şapka ve alt-şapka dönüşümleri kan damarlarına belirginlik kazandırmak için kullanılır. Üst şapka dönüşümü, bir giriş görüntüsüne morfolojik açma işlemi uygulandıktan sonra uygulama sonucunun orijinal giriş görüntüsünden çıkarılması işlemidir.</a:t>
            </a:r>
          </a:p>
        </p:txBody>
      </p:sp>
    </p:spTree>
    <p:extLst>
      <p:ext uri="{BB962C8B-B14F-4D97-AF65-F5344CB8AC3E}">
        <p14:creationId xmlns:p14="http://schemas.microsoft.com/office/powerpoint/2010/main" val="4146645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46168A-9F8B-AE64-6A3B-DD036396CD45}"/>
              </a:ext>
            </a:extLst>
          </p:cNvPr>
          <p:cNvSpPr>
            <a:spLocks noGrp="1"/>
          </p:cNvSpPr>
          <p:nvPr>
            <p:ph type="title"/>
          </p:nvPr>
        </p:nvSpPr>
        <p:spPr/>
        <p:txBody>
          <a:bodyPr rtlCol="0"/>
          <a:lstStyle>
            <a:defPPr>
              <a:defRPr lang="tr-TR"/>
            </a:defPPr>
          </a:lstStyle>
          <a:p>
            <a:pPr rtl="0"/>
            <a:r>
              <a:rPr lang="tr-TR" dirty="0"/>
              <a:t>Materyal ve metot</a:t>
            </a:r>
          </a:p>
        </p:txBody>
      </p:sp>
      <p:sp>
        <p:nvSpPr>
          <p:cNvPr id="4" name="Alt Bilgi Yer Tutucusu 3">
            <a:extLst>
              <a:ext uri="{FF2B5EF4-FFF2-40B4-BE49-F238E27FC236}">
                <a16:creationId xmlns:a16="http://schemas.microsoft.com/office/drawing/2014/main" id="{8A39D430-6FFC-66C6-AF3D-05E76D9D4BB4}"/>
              </a:ext>
            </a:extLst>
          </p:cNvPr>
          <p:cNvSpPr>
            <a:spLocks noGrp="1"/>
          </p:cNvSpPr>
          <p:nvPr>
            <p:ph type="ftr" sz="quarter" idx="11"/>
          </p:nvPr>
        </p:nvSpPr>
        <p:spPr/>
        <p:txBody>
          <a:bodyPr rtlCol="0"/>
          <a:lstStyle>
            <a:defPPr>
              <a:defRPr lang="tr-TR"/>
            </a:defPPr>
          </a:lstStyle>
          <a:p>
            <a:pPr rtl="0"/>
            <a:r>
              <a:rPr lang="tr-TR" dirty="0"/>
              <a:t>Eşikleme temelli morfolojik yöntem</a:t>
            </a:r>
          </a:p>
        </p:txBody>
      </p:sp>
      <p:sp>
        <p:nvSpPr>
          <p:cNvPr id="3" name="Slayt Numarası Yer Tutucusu 2">
            <a:extLst>
              <a:ext uri="{FF2B5EF4-FFF2-40B4-BE49-F238E27FC236}">
                <a16:creationId xmlns:a16="http://schemas.microsoft.com/office/drawing/2014/main" id="{F08CF61D-4147-236F-218C-CE2A064E6BD9}"/>
              </a:ext>
            </a:extLst>
          </p:cNvPr>
          <p:cNvSpPr>
            <a:spLocks noGrp="1"/>
          </p:cNvSpPr>
          <p:nvPr>
            <p:ph type="sldNum" sz="quarter" idx="10"/>
          </p:nvPr>
        </p:nvSpPr>
        <p:spPr/>
        <p:txBody>
          <a:bodyPr rtlCol="0"/>
          <a:lstStyle>
            <a:defPPr>
              <a:defRPr lang="tr-TR"/>
            </a:defPPr>
          </a:lstStyle>
          <a:p>
            <a:pPr rtl="0"/>
            <a:fld id="{75DF2D63-3FF5-D547-96B9-BE9CCD1ABA58}" type="slidenum">
              <a:rPr lang="tr-TR" smtClean="0"/>
              <a:pPr rtl="0"/>
              <a:t>7</a:t>
            </a:fld>
            <a:endParaRPr lang="tr-TR" dirty="0"/>
          </a:p>
        </p:txBody>
      </p:sp>
      <p:sp>
        <p:nvSpPr>
          <p:cNvPr id="41" name="Metin kutusu 40">
            <a:extLst>
              <a:ext uri="{FF2B5EF4-FFF2-40B4-BE49-F238E27FC236}">
                <a16:creationId xmlns:a16="http://schemas.microsoft.com/office/drawing/2014/main" id="{EE482A9C-0C3A-4FD6-209F-013B436335AA}"/>
              </a:ext>
            </a:extLst>
          </p:cNvPr>
          <p:cNvSpPr txBox="1"/>
          <p:nvPr/>
        </p:nvSpPr>
        <p:spPr>
          <a:xfrm>
            <a:off x="1802575" y="1925857"/>
            <a:ext cx="9773729" cy="4278094"/>
          </a:xfrm>
          <a:prstGeom prst="rect">
            <a:avLst/>
          </a:prstGeom>
          <a:noFill/>
        </p:spPr>
        <p:txBody>
          <a:bodyPr wrap="square" rtlCol="0">
            <a:spAutoFit/>
          </a:bodyPr>
          <a:lstStyle/>
          <a:p>
            <a:r>
              <a:rPr lang="tr-TR" sz="3200" b="1" dirty="0"/>
              <a:t>Eşikleme yöntemleri</a:t>
            </a:r>
          </a:p>
          <a:p>
            <a:r>
              <a:rPr lang="tr-TR" sz="2400" dirty="0"/>
              <a:t>Görüntü eşikleme sadeliği ve sağlamlığı nedeni ile en sık kullanılan görüntü bölütleme yöntemlerinden biridir. Eşikleme işlemi, gri ölçekli bir görünün yoğunluk seviyesine göre sınıflara ayrıldığı bir işlemdir. Bu sınıflandırma işlemi için tanımlanmış kurallara uygun bir eşik değeri seçmek gerekir. Bu çalışmada kullanılan eşikleme yöntemleri şöyledir : </a:t>
            </a:r>
          </a:p>
          <a:p>
            <a:endParaRPr lang="tr-TR" sz="2400" dirty="0"/>
          </a:p>
          <a:p>
            <a:endParaRPr lang="tr-TR" sz="2400" dirty="0"/>
          </a:p>
          <a:p>
            <a:r>
              <a:rPr lang="tr-TR" sz="2400" dirty="0"/>
              <a:t>Çok seviyeli eşikleme, </a:t>
            </a:r>
          </a:p>
          <a:p>
            <a:r>
              <a:rPr lang="tr-TR" sz="2400" dirty="0"/>
              <a:t>Maksimum entropi tabanlı eşikleme, </a:t>
            </a:r>
          </a:p>
          <a:p>
            <a:r>
              <a:rPr lang="tr-TR" sz="2400" dirty="0"/>
              <a:t>Bulanık mantık tabanlı eşikleme</a:t>
            </a:r>
          </a:p>
        </p:txBody>
      </p:sp>
    </p:spTree>
    <p:extLst>
      <p:ext uri="{BB962C8B-B14F-4D97-AF65-F5344CB8AC3E}">
        <p14:creationId xmlns:p14="http://schemas.microsoft.com/office/powerpoint/2010/main" val="173348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58A45141-45F1-0A77-FE4E-CBCA53A2BEB0}"/>
              </a:ext>
            </a:extLst>
          </p:cNvPr>
          <p:cNvSpPr>
            <a:spLocks noGrp="1"/>
          </p:cNvSpPr>
          <p:nvPr>
            <p:ph type="title"/>
          </p:nvPr>
        </p:nvSpPr>
        <p:spPr>
          <a:xfrm>
            <a:off x="1630392" y="609600"/>
            <a:ext cx="8643668" cy="1530350"/>
          </a:xfrm>
        </p:spPr>
        <p:txBody>
          <a:bodyPr rtlCol="0"/>
          <a:lstStyle>
            <a:defPPr>
              <a:defRPr lang="tr-TR"/>
            </a:defPPr>
          </a:lstStyle>
          <a:p>
            <a:pPr rtl="0"/>
            <a:r>
              <a:rPr lang="tr-TR" dirty="0"/>
              <a:t>Çok seviyeli eşikleme</a:t>
            </a:r>
          </a:p>
        </p:txBody>
      </p:sp>
      <p:sp>
        <p:nvSpPr>
          <p:cNvPr id="5" name="Alt Bilgi Yer Tutucusu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tr-TR"/>
            </a:defPPr>
          </a:lstStyle>
          <a:p>
            <a:pPr rtl="0"/>
            <a:r>
              <a:rPr lang="tr-TR" dirty="0"/>
              <a:t>Eşikleme temelli morfolojik yöntem</a:t>
            </a:r>
          </a:p>
        </p:txBody>
      </p:sp>
      <p:pic>
        <p:nvPicPr>
          <p:cNvPr id="16" name="İçerik Yer Tutucusu 25" descr="İçinde su bulunan asılı kalmış kabarcık benzeri bir malzemenin mikroskobik görünümü">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Düz Bağlayıcı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ayt Numarası Yer Tutucusu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tr-TR"/>
            </a:defPPr>
          </a:lstStyle>
          <a:p>
            <a:pPr rtl="0"/>
            <a:fld id="{75DF2D63-3FF5-D547-96B9-BE9CCD1ABA58}" type="slidenum">
              <a:rPr lang="tr-TR" smtClean="0"/>
              <a:pPr rtl="0"/>
              <a:t>8</a:t>
            </a:fld>
            <a:endParaRPr lang="tr-TR" dirty="0"/>
          </a:p>
        </p:txBody>
      </p:sp>
      <p:sp>
        <p:nvSpPr>
          <p:cNvPr id="37" name="Metin kutusu 36">
            <a:extLst>
              <a:ext uri="{FF2B5EF4-FFF2-40B4-BE49-F238E27FC236}">
                <a16:creationId xmlns:a16="http://schemas.microsoft.com/office/drawing/2014/main" id="{FA88592E-3F1E-607C-B83A-CCA11405A4C3}"/>
              </a:ext>
            </a:extLst>
          </p:cNvPr>
          <p:cNvSpPr txBox="1"/>
          <p:nvPr/>
        </p:nvSpPr>
        <p:spPr>
          <a:xfrm>
            <a:off x="1630392" y="1630392"/>
            <a:ext cx="9273397" cy="1200329"/>
          </a:xfrm>
          <a:prstGeom prst="rect">
            <a:avLst/>
          </a:prstGeom>
          <a:noFill/>
        </p:spPr>
        <p:txBody>
          <a:bodyPr wrap="square" rtlCol="0">
            <a:spAutoFit/>
          </a:bodyPr>
          <a:lstStyle/>
          <a:p>
            <a:r>
              <a:rPr lang="tr-TR" dirty="0"/>
              <a:t>Gri ölçekli görüntüyü birkaç farklı bölgeye ayırabilen bir işlemdir. Bu işleme ait uyulması gereken kural aşağıda matematiksel olarak ifade edilmiştir.</a:t>
            </a:r>
          </a:p>
          <a:p>
            <a:endParaRPr lang="tr-TR" dirty="0"/>
          </a:p>
          <a:p>
            <a:endParaRPr lang="tr-TR" dirty="0"/>
          </a:p>
        </p:txBody>
      </p:sp>
      <p:pic>
        <p:nvPicPr>
          <p:cNvPr id="39" name="Resim 38">
            <a:extLst>
              <a:ext uri="{FF2B5EF4-FFF2-40B4-BE49-F238E27FC236}">
                <a16:creationId xmlns:a16="http://schemas.microsoft.com/office/drawing/2014/main" id="{58095F69-9EDC-131F-6A47-2DAFDFE1F1C9}"/>
              </a:ext>
            </a:extLst>
          </p:cNvPr>
          <p:cNvPicPr>
            <a:picLocks noChangeAspect="1"/>
          </p:cNvPicPr>
          <p:nvPr/>
        </p:nvPicPr>
        <p:blipFill>
          <a:blip r:embed="rId4"/>
          <a:stretch>
            <a:fillRect/>
          </a:stretch>
        </p:blipFill>
        <p:spPr>
          <a:xfrm>
            <a:off x="3255911" y="2762173"/>
            <a:ext cx="4610500" cy="1790855"/>
          </a:xfrm>
          <a:prstGeom prst="rect">
            <a:avLst/>
          </a:prstGeom>
        </p:spPr>
      </p:pic>
    </p:spTree>
    <p:extLst>
      <p:ext uri="{BB962C8B-B14F-4D97-AF65-F5344CB8AC3E}">
        <p14:creationId xmlns:p14="http://schemas.microsoft.com/office/powerpoint/2010/main" val="2607450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5E5327E6-13FB-2F71-A207-72E15A0136DB}"/>
              </a:ext>
            </a:extLst>
          </p:cNvPr>
          <p:cNvSpPr>
            <a:spLocks noGrp="1"/>
          </p:cNvSpPr>
          <p:nvPr>
            <p:ph type="title"/>
          </p:nvPr>
        </p:nvSpPr>
        <p:spPr>
          <a:xfrm>
            <a:off x="1298450" y="423038"/>
            <a:ext cx="10339056" cy="1526532"/>
          </a:xfrm>
        </p:spPr>
        <p:txBody>
          <a:bodyPr rtlCol="0"/>
          <a:lstStyle>
            <a:defPPr>
              <a:defRPr lang="tr-TR"/>
            </a:defPPr>
          </a:lstStyle>
          <a:p>
            <a:pPr rtl="0"/>
            <a:r>
              <a:rPr lang="tr-TR" sz="3600" dirty="0"/>
              <a:t>Maksimum entropi tabanlı eşikleme</a:t>
            </a:r>
          </a:p>
        </p:txBody>
      </p:sp>
      <p:sp>
        <p:nvSpPr>
          <p:cNvPr id="22" name="Dikdörtgen 21">
            <a:extLst>
              <a:ext uri="{FF2B5EF4-FFF2-40B4-BE49-F238E27FC236}">
                <a16:creationId xmlns:a16="http://schemas.microsoft.com/office/drawing/2014/main" id="{F6BA20C7-F48C-429D-2FA7-B7B83A800FA9}"/>
              </a:ext>
              <a:ext uri="{C183D7F6-B498-43B3-948B-1728B52AA6E4}">
                <adec:decorative xmlns:adec="http://schemas.microsoft.com/office/drawing/2017/decorative" val="1"/>
              </a:ext>
            </a:extLst>
          </p:cNvPr>
          <p:cNvSpPr/>
          <p:nvPr/>
        </p:nvSpPr>
        <p:spPr>
          <a:xfrm>
            <a:off x="-1" y="0"/>
            <a:ext cx="2285995" cy="1685542"/>
          </a:xfrm>
          <a:prstGeom prst="rect">
            <a:avLst/>
          </a:prstGeom>
          <a:gradFill flip="none" rotWithShape="1">
            <a:gsLst>
              <a:gs pos="0">
                <a:schemeClr val="bg1">
                  <a:alpha val="0"/>
                </a:schemeClr>
              </a:gs>
              <a:gs pos="8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5" name="Alt Bilgi Yer Tutucusu 4">
            <a:extLst>
              <a:ext uri="{FF2B5EF4-FFF2-40B4-BE49-F238E27FC236}">
                <a16:creationId xmlns:a16="http://schemas.microsoft.com/office/drawing/2014/main" id="{90BE788E-706D-5D5C-B17F-51759A2CC61A}"/>
              </a:ext>
            </a:extLst>
          </p:cNvPr>
          <p:cNvSpPr>
            <a:spLocks noGrp="1"/>
          </p:cNvSpPr>
          <p:nvPr>
            <p:ph type="ftr" sz="quarter" idx="11"/>
          </p:nvPr>
        </p:nvSpPr>
        <p:spPr/>
        <p:txBody>
          <a:bodyPr rtlCol="0"/>
          <a:lstStyle>
            <a:defPPr>
              <a:defRPr lang="tr-TR"/>
            </a:defPPr>
          </a:lstStyle>
          <a:p>
            <a:pPr rtl="0"/>
            <a:r>
              <a:rPr lang="tr-TR" dirty="0"/>
              <a:t>Eşikleme temelli morfolojik yöntem</a:t>
            </a:r>
          </a:p>
        </p:txBody>
      </p:sp>
      <p:sp>
        <p:nvSpPr>
          <p:cNvPr id="4" name="Slayt Numarası Yer Tutucusu 3">
            <a:extLst>
              <a:ext uri="{FF2B5EF4-FFF2-40B4-BE49-F238E27FC236}">
                <a16:creationId xmlns:a16="http://schemas.microsoft.com/office/drawing/2014/main" id="{A9519E8E-7F0D-C4E6-CC87-3F8B896EF0E1}"/>
              </a:ext>
            </a:extLst>
          </p:cNvPr>
          <p:cNvSpPr>
            <a:spLocks noGrp="1"/>
          </p:cNvSpPr>
          <p:nvPr>
            <p:ph type="sldNum" sz="quarter" idx="10"/>
          </p:nvPr>
        </p:nvSpPr>
        <p:spPr/>
        <p:txBody>
          <a:bodyPr rtlCol="0"/>
          <a:lstStyle>
            <a:defPPr>
              <a:defRPr lang="tr-TR"/>
            </a:defPPr>
          </a:lstStyle>
          <a:p>
            <a:pPr rtl="0"/>
            <a:fld id="{75DF2D63-3FF5-D547-96B9-BE9CCD1ABA58}" type="slidenum">
              <a:rPr lang="tr-TR" smtClean="0"/>
              <a:pPr rtl="0"/>
              <a:t>9</a:t>
            </a:fld>
            <a:endParaRPr lang="tr-TR" dirty="0"/>
          </a:p>
        </p:txBody>
      </p:sp>
      <p:sp>
        <p:nvSpPr>
          <p:cNvPr id="41" name="Metin kutusu 40">
            <a:extLst>
              <a:ext uri="{FF2B5EF4-FFF2-40B4-BE49-F238E27FC236}">
                <a16:creationId xmlns:a16="http://schemas.microsoft.com/office/drawing/2014/main" id="{6F755245-C764-4067-358B-F98F595E655C}"/>
              </a:ext>
            </a:extLst>
          </p:cNvPr>
          <p:cNvSpPr txBox="1"/>
          <p:nvPr/>
        </p:nvSpPr>
        <p:spPr>
          <a:xfrm>
            <a:off x="1190445" y="3070660"/>
            <a:ext cx="10136038" cy="1938992"/>
          </a:xfrm>
          <a:prstGeom prst="rect">
            <a:avLst/>
          </a:prstGeom>
          <a:noFill/>
        </p:spPr>
        <p:txBody>
          <a:bodyPr wrap="square" rtlCol="0">
            <a:spAutoFit/>
          </a:bodyPr>
          <a:lstStyle/>
          <a:p>
            <a:r>
              <a:rPr lang="tr-TR" sz="2000" dirty="0" err="1"/>
              <a:t>Entopi</a:t>
            </a:r>
            <a:r>
              <a:rPr lang="tr-TR" sz="2000" dirty="0"/>
              <a:t> yöntemlerine bağlı eşikleme işlemi araştırmacılar tarafından tercih edilen bir yöntemdir. </a:t>
            </a:r>
            <a:r>
              <a:rPr lang="tr-TR" sz="2000" dirty="0" err="1"/>
              <a:t>Otsu’nun</a:t>
            </a:r>
            <a:r>
              <a:rPr lang="tr-TR" sz="2000" dirty="0"/>
              <a:t> eşikleme algoritmasından farklı olarak sınıflar arasındaki varyansı maksimize etmek ya da sınıf içi varyansı minimize etmek yerine sınıflar arası entropi maksimize edilir. Bu yönteme göre, bir görüntüdeki yoğunluk değerlerinin olasılık dağılımına katkı veren ön ve arka plan görüntüsüne ait entropi değerleri ayrı ayrı hesaplanır ve toplamları maksimize edilir. Ardından, entropinin toplamını maksimize eden bir optimum eşik değeri hesaplanır.</a:t>
            </a:r>
          </a:p>
        </p:txBody>
      </p:sp>
    </p:spTree>
    <p:extLst>
      <p:ext uri="{BB962C8B-B14F-4D97-AF65-F5344CB8AC3E}">
        <p14:creationId xmlns:p14="http://schemas.microsoft.com/office/powerpoint/2010/main" val="758882227"/>
      </p:ext>
    </p:extLst>
  </p:cSld>
  <p:clrMapOvr>
    <a:masterClrMapping/>
  </p:clrMapOvr>
</p:sld>
</file>

<file path=ppt/theme/theme1.xml><?xml version="1.0" encoding="utf-8"?>
<a:theme xmlns:a="http://schemas.openxmlformats.org/drawingml/2006/main" name="Ofis Teması">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Calibri Light"/>
        <a:ea typeface=""/>
        <a:cs typeface="Calibr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8694714_TF67061901_Win32" id="{D3BD58E7-DBA6-4743-8A29-3BF202739512}" vid="{218FDA47-22EE-46C8-A9C9-3564E0D4616D}"/>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{A81732D6-A389-4BC8-BE8A-22E438C10E1D}tf67061901_win32</Template>
  <TotalTime>89</TotalTime>
  <Words>2332</Words>
  <Application>Microsoft Office PowerPoint</Application>
  <PresentationFormat>Geniş ekran</PresentationFormat>
  <Paragraphs>96</Paragraphs>
  <Slides>23</Slides>
  <Notes>23</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23</vt:i4>
      </vt:variant>
    </vt:vector>
  </HeadingPairs>
  <TitlesOfParts>
    <vt:vector size="28" baseType="lpstr">
      <vt:lpstr>Arial</vt:lpstr>
      <vt:lpstr>Calibri</vt:lpstr>
      <vt:lpstr>Calibri Light</vt:lpstr>
      <vt:lpstr>Posterama</vt:lpstr>
      <vt:lpstr>Ofis Teması</vt:lpstr>
      <vt:lpstr>Retina kan damarlarını  çıkarmak için eşikleme  temelli morfolojik bir yöntem</vt:lpstr>
      <vt:lpstr>Giriş</vt:lpstr>
      <vt:lpstr>Giriş (devam)</vt:lpstr>
      <vt:lpstr>Retinanın oksijensiz kalması sonucu retinada istenmeyen yeni damarlar oluşur. Bu damarlar hassas bir yapıda olup DR hastalığının habercisidir. Bu istenmeyen damarları tespit etmek için retina damar ağ yapısının bilinmesi gerekir. Bu makalede, retina damar ağ yapısını otomatik olarak bölütleyen morfolojik tabanlı bir yöntem önerilmiştir. Bu yöntem morfolojik işlemlere dayalı iki farklı yöntemden esinlenerek oluşturulmuştur. Bu yöntemde, ilk önce RGB renk uzayındaki görüntüler gri ölçekli görüntülere dönüştürülmüştür. Daha sonra, gri ölçekli görüntünün tersi üzerinde üst-şapka, alt-şapka ve morfolojik açma yöntemi uygulanmıştır.</vt:lpstr>
      <vt:lpstr>Morfolojik üst ve alt şapka yöntemin kullanılması ile retina damalarının belirginleştirilmesi sağlanmıştır. Belirginleştirilmiş retina görüntülerini bölütlemek için üç farklı eşikleme yöntemi kullanılmıştır. Kullanılan eşikleme yöntemleri Çoklu Eşikleme yöntemi, Maksimum Entropi Tabanlı Eşikleme yöntemi ve Bulanık Kümeleme Tabanlı Eşikleme yöntemidir. Önerilen yöntem literatürdeki diğer geleneksel yöntemlerle de kıyaslanabilir olması için halka açık olarak sunulan DRIVE veri seti üzerinde test edilmiştir. </vt:lpstr>
      <vt:lpstr>Materyal ve metot</vt:lpstr>
      <vt:lpstr>Materyal ve metot</vt:lpstr>
      <vt:lpstr>Çok seviyeli eşikleme</vt:lpstr>
      <vt:lpstr>Maksimum entropi tabanlı eşikleme</vt:lpstr>
      <vt:lpstr>Bulanık mantık tabanlı eşikleme</vt:lpstr>
      <vt:lpstr>Kullanılan yöntem </vt:lpstr>
      <vt:lpstr>PowerPoint Sunusu</vt:lpstr>
      <vt:lpstr>Bu makalede, paylaşıma açık olarak sunulan DRIVE veri seti üzerinde morfolojik işlemlere dayalı bir damar iyileştirme yöntemi kullanılmıştır. Damar iyileştirme aşamasından sonra Çoklu Eşikleme, Bulanık Mantık Tabanlı Eşikleme ve Maksimum Eşikleme yöntemleri kullanılarak damar bölütlemesi yapılmıştır. Bu yöntem temelde morfolojik işlemlere dayanmış olsa da asıl amaç eşikleme algoritmalarının yöntem üzerindeki performanslarının karşılaştırılmasıdır. Eşikleme yöntemleri, doğası ne olursa olsun tüm veriler üzerinde kullanılabilir. Ancak, farklı eşikleme yöntemlerinin aynı iyileştirilmiş görüntü üzerinde farklı sonuçlar verdiği gözlemlenmiştir. Bu makalede, Bulanık Mantık Tabanlı Eşikleme yönteminin ortalama doğruluk oranı 0.952 olarak hesaplanmış ve diğer iki eşikleme yönteminden daha yüksek bir değere sahip olmuştur. Bu makalede elde edilen deneysel sonuçlar tatmin edici bir seviyededir. Önerilen yöntem geliştirilmeye açıktır. Halka açık bir veri seti kullanıldığı için karşılaştırması ve doğruluğu test edilebilir durumdadır. İleriki çalışmalarımızda, bu makalede elde ettiğimiz eşikleme yöntemleri tecrübelerimizi kullanarak popüler algoritmalar ile görüntü eşikleme üzerinde çalışmayı hedeflemekteyiz.</vt:lpstr>
      <vt:lpstr>Görüntü işleme teknikleri ve kümeleme yöntemleri kullanılarak fındık meyvesinin tespit ve sınıflandırılması</vt:lpstr>
      <vt:lpstr>PowerPoint Sunusu</vt:lpstr>
      <vt:lpstr>Görüntü ön işleme aşaması</vt:lpstr>
      <vt:lpstr>PowerPoint Sunusu</vt:lpstr>
      <vt:lpstr>Eşikleme işleminden sonra siyah ve beyaz renkleri içeren görüntü oluşturulmaktadır. Görüntü içerisinde, siyah bölgelerde istenmeyen beyaz noktalar, beyaz bölgelerde istenmeyen siyah noktalar bulunmaktadır. Elde edilen ikili görüntü üzerinde yer alan gürültüleri silmek amacıyla morfolojik işlem uygulanmaktadır. Morfolojik işlemde, girdi olarak verilmekte olan, ikili görüntü üzerinde yapısal element adı verilen 3x3, 5x5 vb. kare matris gezdirilmektedir.  Aşındırma işlemi, ikili resim üzerinde yer alan beyaz alanları daraltmak ve siyah bölgelerdeki beyazlıkları temizlemek için kullanılmaktadır. Genişleme işlemi ise, beyaz alanların sınırlarını genişletirken aynı zamanda beyaz bölgede yer alan siyah noktaları temizlemektedir.                              Şekil 4’te ise, filtreleme, grileştirme, eşikleme ve morfolojik işlemlerin kameradan alınan ham görüntüye uygulanması sonucunda oluşan görüntü sunulmaktadır. Elde edilen görüntü ile ortam da bulunan nesnelere ait kenarların belirlenmekte ve özellik çıkarımı için hazır duruma getirilmektedir.</vt:lpstr>
      <vt:lpstr>Nesne bulma ve özellik çıkarımı işlemi aşaması </vt:lpstr>
      <vt:lpstr>PowerPoint Sunusu</vt:lpstr>
      <vt:lpstr>Deneysel çalışmada, ortalama tabanlı yöntem kullanılarak 3 adet küçük, 12 adet orta ve 10 adet büyük sınıf fındık bulunmaktadır. K-means algoritması kullanılarak yapılan kümelemede 3 adet küçük, 10 adet orta, 12 adet büyük fındık teslim edilmektedir. Tablo 3’te deneysel çalışma ortamına farklı sayıda fındıklar yerleştirilerek kümeleme işlemi gerçekleştirilmekte ve elde edilen sonuçlar özet halinde sunulmaktadır. Ortama yerleştirilen fındıkların görüntü işleme tekniği kullanılarak %100 oranında tespit edildiği gözlenmiştir. Kmeans ve ortalama tabanlı kümeleme yöntemleri kullanılarak yapılan sınıflama sonuçlarındaki benzeşen fındık sayısı ve iki yöntemin benzerlik oranları tablo 3’t e sunulmaktadır.  Örneğin, tablo 3’te yer alan durum 1 incelendiğinde, küme dağılımlarının %91 oranında benzerlik gösterdiği gözlenmiştir. Durum 4’te ortama yerleştirilen fındıkların tamamı iri tespit edilmiş ve benzerlik oranı %100 olarak bulunmuştur. Benzerlik oranlarının düşük olduğu durumlarda, uç noktalarda olan fındıklarda sınıflama kayması olduğu gözlenmektedir. Kmeans ve ortalama tabanlı kümeleme yöntemleri ile elde edilen sınıflama sonuçlarının birbirine benzerlik oranı %90 ile %100 arasında bulunmaktadır.</vt:lpstr>
      <vt:lpstr>SONUÇLAR </vt:lpstr>
      <vt:lpstr>Teşekkürler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Retina kan damarlarını  çıkarmak için eşikleme  temelli morfolojik bir yöntem</dc:title>
  <dc:creator>Hasan Can Ozbek</dc:creator>
  <cp:lastModifiedBy>Hasan Can Ozbek</cp:lastModifiedBy>
  <cp:revision>12</cp:revision>
  <dcterms:created xsi:type="dcterms:W3CDTF">2022-12-14T18:40:16Z</dcterms:created>
  <dcterms:modified xsi:type="dcterms:W3CDTF">2022-12-14T20:09:29Z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