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OOXDiagramDataRels1_2.png" ContentType="image/png"/>
  <Override PartName="/ppt/media/OOXDiagramDataRels1_4.png" ContentType="image/png"/>
  <Override PartName="/ppt/media/OOXDiagramDataRels1_1.svg" ContentType="image/svg"/>
  <Override PartName="/ppt/media/image2.png" ContentType="image/png"/>
  <Override PartName="/ppt/media/OOXDiagramDataRels1_0.png" ContentType="image/png"/>
  <Override PartName="/ppt/media/image7.png" ContentType="image/png"/>
  <Override PartName="/ppt/media/OOXDiagramDrawingRels1_0.png" ContentType="image/png"/>
  <Override PartName="/ppt/media/image6.png" ContentType="image/png"/>
  <Override PartName="/ppt/media/OOXDiagramDataRels1_5.svg" ContentType="image/svg"/>
  <Override PartName="/ppt/media/image10.png" ContentType="image/png"/>
  <Override PartName="/ppt/media/image5.png" ContentType="image/png"/>
  <Override PartName="/ppt/media/image8.png" ContentType="image/png"/>
  <Override PartName="/ppt/media/OOXDiagramDrawingRels1_4.png" ContentType="image/png"/>
  <Override PartName="/ppt/media/OOXDiagramDrawingRels1_1.svg" ContentType="image/svg"/>
  <Override PartName="/ppt/media/image9.png" ContentType="image/png"/>
  <Override PartName="/ppt/media/OOXDiagramDrawingRels1_2.png" ContentType="image/png"/>
  <Override PartName="/ppt/media/OOXDiagramDrawingRels1_3.svg" ContentType="image/svg"/>
  <Override PartName="/ppt/media/image1.png" ContentType="image/png"/>
  <Override PartName="/ppt/media/OOXDiagramDrawingRels1_5.svg" ContentType="image/svg"/>
  <Override PartName="/ppt/media/image3.png" ContentType="image/png"/>
  <Override PartName="/ppt/media/OOXDiagramDataRels1_3.svg" ContentType="image/svg"/>
  <Override PartName="/ppt/media/image4.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
</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052B0CDD-C044-4D03-B48E-27C39FB5CA47}"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E5803901-5601-4D69-BA00-366D35EAE415}">
      <dgm:prSet/>
      <dgm:spPr/>
      <dgm:t>
        <a:bodyPr/>
        <a:lstStyle/>
        <a:p>
          <a:pPr>
            <a:lnSpc>
              <a:spcPct val="100000"/>
            </a:lnSpc>
            <a:defRPr cap="all"/>
          </a:pPr>
          <a:r>
            <a:rPr lang="en-US" dirty="0"/>
            <a:t>Operating System: Ubuntu 20 LTS</a:t>
          </a:r>
        </a:p>
      </dgm:t>
    </dgm:pt>
    <dgm:pt modelId="{53AF67B2-A5A0-4601-88C1-679FCD7FEF0C}" type="parTrans" cxnId="{F4C0E700-368F-472D-ADA8-6F73C5887204}">
      <dgm:prSet/>
      <dgm:spPr/>
      <dgm:t>
        <a:bodyPr/>
        <a:lstStyle/>
        <a:p>
          <a:endParaRPr lang="en-US"/>
        </a:p>
      </dgm:t>
    </dgm:pt>
    <dgm:pt modelId="{578CED76-CCB8-4676-80BF-4A7DA5565E42}" type="sibTrans" cxnId="{F4C0E700-368F-472D-ADA8-6F73C5887204}">
      <dgm:prSet/>
      <dgm:spPr/>
      <dgm:t>
        <a:bodyPr/>
        <a:lstStyle/>
        <a:p>
          <a:endParaRPr lang="en-US"/>
        </a:p>
      </dgm:t>
    </dgm:pt>
    <dgm:pt modelId="{212E1865-3FED-49B9-A167-15A2C73844A3}">
      <dgm:prSet/>
      <dgm:spPr/>
      <dgm:t>
        <a:bodyPr/>
        <a:lstStyle/>
        <a:p>
          <a:pPr>
            <a:lnSpc>
              <a:spcPct val="100000"/>
            </a:lnSpc>
            <a:defRPr cap="all"/>
          </a:pPr>
          <a:r>
            <a:rPr lang="en-US" dirty="0"/>
            <a:t>CPU Model: Intel Core i7 9</a:t>
          </a:r>
          <a:r>
            <a:rPr lang="en-US" baseline="30000" dirty="0"/>
            <a:t>th</a:t>
          </a:r>
          <a:r>
            <a:rPr lang="en-US" dirty="0"/>
            <a:t> Generation</a:t>
          </a:r>
        </a:p>
      </dgm:t>
    </dgm:pt>
    <dgm:pt modelId="{DC0187DE-A685-49A4-870C-A3DEE9239C8A}" type="parTrans" cxnId="{63ECFAFE-7DB7-4DF5-A803-02BA3C45D483}">
      <dgm:prSet/>
      <dgm:spPr/>
      <dgm:t>
        <a:bodyPr/>
        <a:lstStyle/>
        <a:p>
          <a:endParaRPr lang="en-US"/>
        </a:p>
      </dgm:t>
    </dgm:pt>
    <dgm:pt modelId="{CF084202-6517-4204-A4F2-7C8CE4D6F14B}" type="sibTrans" cxnId="{63ECFAFE-7DB7-4DF5-A803-02BA3C45D483}">
      <dgm:prSet/>
      <dgm:spPr/>
      <dgm:t>
        <a:bodyPr/>
        <a:lstStyle/>
        <a:p>
          <a:endParaRPr lang="en-US"/>
        </a:p>
      </dgm:t>
    </dgm:pt>
    <dgm:pt modelId="{0F8C2944-B957-4470-ADBA-F6401CC47741}">
      <dgm:prSet/>
      <dgm:spPr/>
      <dgm:t>
        <a:bodyPr/>
        <a:lstStyle/>
        <a:p>
          <a:pPr>
            <a:lnSpc>
              <a:spcPct val="100000"/>
            </a:lnSpc>
            <a:defRPr cap="all"/>
          </a:pPr>
          <a:r>
            <a:rPr lang="en-US" dirty="0"/>
            <a:t>Device model: Monster </a:t>
          </a:r>
          <a:r>
            <a:rPr lang="en-US" dirty="0" err="1"/>
            <a:t>Tulpar</a:t>
          </a:r>
          <a:r>
            <a:rPr lang="en-US" dirty="0"/>
            <a:t> T7 V20.1</a:t>
          </a:r>
        </a:p>
      </dgm:t>
    </dgm:pt>
    <dgm:pt modelId="{AA1FAEB8-E78C-4880-97BE-B68A1196FBE1}" type="parTrans" cxnId="{D3B53B73-FCD1-4CB6-A6B4-57A4692780D5}">
      <dgm:prSet/>
      <dgm:spPr/>
      <dgm:t>
        <a:bodyPr/>
        <a:lstStyle/>
        <a:p>
          <a:endParaRPr lang="en-US"/>
        </a:p>
      </dgm:t>
    </dgm:pt>
    <dgm:pt modelId="{EAA49EE7-23BC-414F-AE57-B75F8EB759AA}" type="sibTrans" cxnId="{D3B53B73-FCD1-4CB6-A6B4-57A4692780D5}">
      <dgm:prSet/>
      <dgm:spPr/>
      <dgm:t>
        <a:bodyPr/>
        <a:lstStyle/>
        <a:p>
          <a:endParaRPr lang="en-US"/>
        </a:p>
      </dgm:t>
    </dgm:pt>
    <dgm:pt modelId="{8544410F-2350-405A-9F9A-497F92C30C68}" type="pres">
      <dgm:prSet presAssocID="{052B0CDD-C044-4D03-B48E-27C39FB5CA47}" presName="root" presStyleCnt="0">
        <dgm:presLayoutVars>
          <dgm:dir/>
          <dgm:resizeHandles val="exact"/>
        </dgm:presLayoutVars>
      </dgm:prSet>
      <dgm:spPr/>
    </dgm:pt>
    <dgm:pt modelId="{CCA4F7B8-4E0C-4D94-A5AC-19CE04822D59}" type="pres">
      <dgm:prSet presAssocID="{0F8C2944-B957-4470-ADBA-F6401CC47741}" presName="compNode" presStyleCnt="0"/>
      <dgm:spPr/>
    </dgm:pt>
    <dgm:pt modelId="{BAF3E261-443F-4383-B9D9-60264A31DC48}" type="pres">
      <dgm:prSet presAssocID="{0F8C2944-B957-4470-ADBA-F6401CC47741}" presName="iconBgRect" presStyleLbl="bgShp" presStyleIdx="0" presStyleCnt="3"/>
      <dgm:spPr/>
    </dgm:pt>
    <dgm:pt modelId="{F9A0B5AF-5A50-4500-A4DB-91E604F0F2C3}" type="pres">
      <dgm:prSet presAssocID="{0F8C2944-B957-4470-ADBA-F6401CC47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5E3F464-5422-4866-9672-9E8C04A98200}" type="pres">
      <dgm:prSet presAssocID="{0F8C2944-B957-4470-ADBA-F6401CC47741}" presName="spaceRect" presStyleCnt="0"/>
      <dgm:spPr/>
    </dgm:pt>
    <dgm:pt modelId="{06F0F174-5C7F-4C5C-AC97-F3377CC2B304}" type="pres">
      <dgm:prSet presAssocID="{0F8C2944-B957-4470-ADBA-F6401CC47741}" presName="textRect" presStyleLbl="revTx" presStyleIdx="0" presStyleCnt="3">
        <dgm:presLayoutVars>
          <dgm:chMax val="1"/>
          <dgm:chPref val="1"/>
        </dgm:presLayoutVars>
      </dgm:prSet>
      <dgm:spPr/>
    </dgm:pt>
    <dgm:pt modelId="{E8AA7572-D8DC-46D7-8BB4-9365A37D5F21}" type="pres">
      <dgm:prSet presAssocID="{EAA49EE7-23BC-414F-AE57-B75F8EB759AA}" presName="sibTrans" presStyleCnt="0"/>
      <dgm:spPr/>
    </dgm:pt>
    <dgm:pt modelId="{B3704470-E564-40D5-B751-C96AFAFCAC72}" type="pres">
      <dgm:prSet presAssocID="{E5803901-5601-4D69-BA00-366D35EAE415}" presName="compNode" presStyleCnt="0"/>
      <dgm:spPr/>
    </dgm:pt>
    <dgm:pt modelId="{CB6297D4-7695-48F0-B9E0-E51877329D70}" type="pres">
      <dgm:prSet presAssocID="{E5803901-5601-4D69-BA00-366D35EAE415}" presName="iconBgRect" presStyleLbl="bgShp" presStyleIdx="1" presStyleCnt="3"/>
      <dgm:spPr/>
    </dgm:pt>
    <dgm:pt modelId="{9F0613BC-5155-4DE9-8F71-B67113F2826F}" type="pres">
      <dgm:prSet presAssocID="{E5803901-5601-4D69-BA00-366D35EAE4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967480A-6CD5-48FC-80E5-7D22C033A074}" type="pres">
      <dgm:prSet presAssocID="{E5803901-5601-4D69-BA00-366D35EAE415}" presName="spaceRect" presStyleCnt="0"/>
      <dgm:spPr/>
    </dgm:pt>
    <dgm:pt modelId="{6032DAF7-1615-431B-84E4-53FEE494AC5E}" type="pres">
      <dgm:prSet presAssocID="{E5803901-5601-4D69-BA00-366D35EAE415}" presName="textRect" presStyleLbl="revTx" presStyleIdx="1" presStyleCnt="3">
        <dgm:presLayoutVars>
          <dgm:chMax val="1"/>
          <dgm:chPref val="1"/>
        </dgm:presLayoutVars>
      </dgm:prSet>
      <dgm:spPr/>
    </dgm:pt>
    <dgm:pt modelId="{1FF9EA6C-80B2-4985-900E-FFEC9ECF5429}" type="pres">
      <dgm:prSet presAssocID="{578CED76-CCB8-4676-80BF-4A7DA5565E42}" presName="sibTrans" presStyleCnt="0"/>
      <dgm:spPr/>
    </dgm:pt>
    <dgm:pt modelId="{AD7A9DC2-005D-4FE3-9833-A103C4C42604}" type="pres">
      <dgm:prSet presAssocID="{212E1865-3FED-49B9-A167-15A2C73844A3}" presName="compNode" presStyleCnt="0"/>
      <dgm:spPr/>
    </dgm:pt>
    <dgm:pt modelId="{4020B913-684E-4DE7-B72F-B1E75173EA39}" type="pres">
      <dgm:prSet presAssocID="{212E1865-3FED-49B9-A167-15A2C73844A3}" presName="iconBgRect" presStyleLbl="bgShp" presStyleIdx="2" presStyleCnt="3"/>
      <dgm:spPr/>
    </dgm:pt>
    <dgm:pt modelId="{08EA213B-8C40-4BB2-965A-D1E62FC66F12}" type="pres">
      <dgm:prSet presAssocID="{212E1865-3FED-49B9-A167-15A2C73844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CF7743D-2357-457E-BBB2-FE71C5E6DD92}" type="pres">
      <dgm:prSet presAssocID="{212E1865-3FED-49B9-A167-15A2C73844A3}" presName="spaceRect" presStyleCnt="0"/>
      <dgm:spPr/>
    </dgm:pt>
    <dgm:pt modelId="{9DD60829-12D3-4A23-933B-CD0E9550F6CC}" type="pres">
      <dgm:prSet presAssocID="{212E1865-3FED-49B9-A167-15A2C73844A3}" presName="textRect" presStyleLbl="revTx" presStyleIdx="2" presStyleCnt="3">
        <dgm:presLayoutVars>
          <dgm:chMax val="1"/>
          <dgm:chPref val="1"/>
        </dgm:presLayoutVars>
      </dgm:prSet>
      <dgm:spPr/>
    </dgm:pt>
  </dgm:ptLst>
  <dgm:cxnLst>
    <dgm:cxn modelId="{F4C0E700-368F-472D-ADA8-6F73C5887204}" srcId="{052B0CDD-C044-4D03-B48E-27C39FB5CA47}" destId="{E5803901-5601-4D69-BA00-366D35EAE415}" srcOrd="1" destOrd="0" parTransId="{53AF67B2-A5A0-4601-88C1-679FCD7FEF0C}" sibTransId="{578CED76-CCB8-4676-80BF-4A7DA5565E42}"/>
    <dgm:cxn modelId="{8A316E29-6819-4833-974F-78D9DBA38D16}" type="presOf" srcId="{052B0CDD-C044-4D03-B48E-27C39FB5CA47}" destId="{8544410F-2350-405A-9F9A-497F92C30C68}" srcOrd="0" destOrd="0" presId="urn:microsoft.com/office/officeart/2018/5/layout/IconCircleLabelList"/>
    <dgm:cxn modelId="{D3B53B73-FCD1-4CB6-A6B4-57A4692780D5}" srcId="{052B0CDD-C044-4D03-B48E-27C39FB5CA47}" destId="{0F8C2944-B957-4470-ADBA-F6401CC47741}" srcOrd="0" destOrd="0" parTransId="{AA1FAEB8-E78C-4880-97BE-B68A1196FBE1}" sibTransId="{EAA49EE7-23BC-414F-AE57-B75F8EB759AA}"/>
    <dgm:cxn modelId="{5B728A86-FBC3-4372-AD99-13B55E698DE2}" type="presOf" srcId="{0F8C2944-B957-4470-ADBA-F6401CC47741}" destId="{06F0F174-5C7F-4C5C-AC97-F3377CC2B304}" srcOrd="0" destOrd="0" presId="urn:microsoft.com/office/officeart/2018/5/layout/IconCircleLabelList"/>
    <dgm:cxn modelId="{C729F5B6-EF82-4AE1-841F-42190583A7FA}" type="presOf" srcId="{212E1865-3FED-49B9-A167-15A2C73844A3}" destId="{9DD60829-12D3-4A23-933B-CD0E9550F6CC}" srcOrd="0" destOrd="0" presId="urn:microsoft.com/office/officeart/2018/5/layout/IconCircleLabelList"/>
    <dgm:cxn modelId="{9AAB57FE-8EFF-43C1-951B-B2BA9F9A9F5F}" type="presOf" srcId="{E5803901-5601-4D69-BA00-366D35EAE415}" destId="{6032DAF7-1615-431B-84E4-53FEE494AC5E}" srcOrd="0" destOrd="0" presId="urn:microsoft.com/office/officeart/2018/5/layout/IconCircleLabelList"/>
    <dgm:cxn modelId="{63ECFAFE-7DB7-4DF5-A803-02BA3C45D483}" srcId="{052B0CDD-C044-4D03-B48E-27C39FB5CA47}" destId="{212E1865-3FED-49B9-A167-15A2C73844A3}" srcOrd="2" destOrd="0" parTransId="{DC0187DE-A685-49A4-870C-A3DEE9239C8A}" sibTransId="{CF084202-6517-4204-A4F2-7C8CE4D6F14B}"/>
    <dgm:cxn modelId="{7E0DB617-E5C6-45BD-843E-B5772A9F393B}" type="presParOf" srcId="{8544410F-2350-405A-9F9A-497F92C30C68}" destId="{CCA4F7B8-4E0C-4D94-A5AC-19CE04822D59}" srcOrd="0" destOrd="0" presId="urn:microsoft.com/office/officeart/2018/5/layout/IconCircleLabelList"/>
    <dgm:cxn modelId="{E99EAF53-41B8-4EF1-84C5-BF7A179EBB53}" type="presParOf" srcId="{CCA4F7B8-4E0C-4D94-A5AC-19CE04822D59}" destId="{BAF3E261-443F-4383-B9D9-60264A31DC48}" srcOrd="0" destOrd="0" presId="urn:microsoft.com/office/officeart/2018/5/layout/IconCircleLabelList"/>
    <dgm:cxn modelId="{FE0031DE-CC91-4123-9898-B25C765382CB}" type="presParOf" srcId="{CCA4F7B8-4E0C-4D94-A5AC-19CE04822D59}" destId="{F9A0B5AF-5A50-4500-A4DB-91E604F0F2C3}" srcOrd="1" destOrd="0" presId="urn:microsoft.com/office/officeart/2018/5/layout/IconCircleLabelList"/>
    <dgm:cxn modelId="{31F092C0-7448-4FCD-ABA9-72ACF406345D}" type="presParOf" srcId="{CCA4F7B8-4E0C-4D94-A5AC-19CE04822D59}" destId="{A5E3F464-5422-4866-9672-9E8C04A98200}" srcOrd="2" destOrd="0" presId="urn:microsoft.com/office/officeart/2018/5/layout/IconCircleLabelList"/>
    <dgm:cxn modelId="{C2815BC4-7635-4035-A519-2AEFD07AA978}" type="presParOf" srcId="{CCA4F7B8-4E0C-4D94-A5AC-19CE04822D59}" destId="{06F0F174-5C7F-4C5C-AC97-F3377CC2B304}" srcOrd="3" destOrd="0" presId="urn:microsoft.com/office/officeart/2018/5/layout/IconCircleLabelList"/>
    <dgm:cxn modelId="{E32ABB95-D973-422D-9BCC-67503F0A276C}" type="presParOf" srcId="{8544410F-2350-405A-9F9A-497F92C30C68}" destId="{E8AA7572-D8DC-46D7-8BB4-9365A37D5F21}" srcOrd="1" destOrd="0" presId="urn:microsoft.com/office/officeart/2018/5/layout/IconCircleLabelList"/>
    <dgm:cxn modelId="{74D2A562-95E2-49E0-86D8-1C28E50D1103}" type="presParOf" srcId="{8544410F-2350-405A-9F9A-497F92C30C68}" destId="{B3704470-E564-40D5-B751-C96AFAFCAC72}" srcOrd="2" destOrd="0" presId="urn:microsoft.com/office/officeart/2018/5/layout/IconCircleLabelList"/>
    <dgm:cxn modelId="{AB0793E7-A0E2-4090-A527-1F5A83723F67}" type="presParOf" srcId="{B3704470-E564-40D5-B751-C96AFAFCAC72}" destId="{CB6297D4-7695-48F0-B9E0-E51877329D70}" srcOrd="0" destOrd="0" presId="urn:microsoft.com/office/officeart/2018/5/layout/IconCircleLabelList"/>
    <dgm:cxn modelId="{13CDD2B6-05BA-4D1D-9D37-DE4316A4ED74}" type="presParOf" srcId="{B3704470-E564-40D5-B751-C96AFAFCAC72}" destId="{9F0613BC-5155-4DE9-8F71-B67113F2826F}" srcOrd="1" destOrd="0" presId="urn:microsoft.com/office/officeart/2018/5/layout/IconCircleLabelList"/>
    <dgm:cxn modelId="{D2DB9402-0638-441E-82CC-D86EEFD259AF}" type="presParOf" srcId="{B3704470-E564-40D5-B751-C96AFAFCAC72}" destId="{C967480A-6CD5-48FC-80E5-7D22C033A074}" srcOrd="2" destOrd="0" presId="urn:microsoft.com/office/officeart/2018/5/layout/IconCircleLabelList"/>
    <dgm:cxn modelId="{4FE371E1-98E8-4188-A25D-51B65823C734}" type="presParOf" srcId="{B3704470-E564-40D5-B751-C96AFAFCAC72}" destId="{6032DAF7-1615-431B-84E4-53FEE494AC5E}" srcOrd="3" destOrd="0" presId="urn:microsoft.com/office/officeart/2018/5/layout/IconCircleLabelList"/>
    <dgm:cxn modelId="{3B5C23C3-5EFA-4D4A-ACBE-8961A809FD9E}" type="presParOf" srcId="{8544410F-2350-405A-9F9A-497F92C30C68}" destId="{1FF9EA6C-80B2-4985-900E-FFEC9ECF5429}" srcOrd="3" destOrd="0" presId="urn:microsoft.com/office/officeart/2018/5/layout/IconCircleLabelList"/>
    <dgm:cxn modelId="{E069A441-9B04-4C71-9BCB-D5B960CFF369}" type="presParOf" srcId="{8544410F-2350-405A-9F9A-497F92C30C68}" destId="{AD7A9DC2-005D-4FE3-9833-A103C4C42604}" srcOrd="4" destOrd="0" presId="urn:microsoft.com/office/officeart/2018/5/layout/IconCircleLabelList"/>
    <dgm:cxn modelId="{6973E31D-C533-46DF-92E2-A95E0405E01D}" type="presParOf" srcId="{AD7A9DC2-005D-4FE3-9833-A103C4C42604}" destId="{4020B913-684E-4DE7-B72F-B1E75173EA39}" srcOrd="0" destOrd="0" presId="urn:microsoft.com/office/officeart/2018/5/layout/IconCircleLabelList"/>
    <dgm:cxn modelId="{5442A05F-67B6-4F3A-A265-D2B3B1F56E47}" type="presParOf" srcId="{AD7A9DC2-005D-4FE3-9833-A103C4C42604}" destId="{08EA213B-8C40-4BB2-965A-D1E62FC66F12}" srcOrd="1" destOrd="0" presId="urn:microsoft.com/office/officeart/2018/5/layout/IconCircleLabelList"/>
    <dgm:cxn modelId="{448348E6-E16F-4775-A7FD-A3CF1430A221}" type="presParOf" srcId="{AD7A9DC2-005D-4FE3-9833-A103C4C42604}" destId="{2CF7743D-2357-457E-BBB2-FE71C5E6DD92}" srcOrd="2" destOrd="0" presId="urn:microsoft.com/office/officeart/2018/5/layout/IconCircleLabelList"/>
    <dgm:cxn modelId="{6B9C2A99-E90A-406E-81DE-674FF5F375C5}" type="presParOf" srcId="{AD7A9DC2-005D-4FE3-9833-A103C4C42604}" destId="{9DD60829-12D3-4A23-933B-CD0E9550F6CC}" srcOrd="3" destOrd="0" presId="urn:microsoft.com/office/officeart/2018/5/layout/IconCircle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3E261-443F-4383-B9D9-60264A31DC48}">
      <dsp:nvSpPr>
        <dsp:cNvPr id="0" name=""/>
        <dsp:cNvSpPr/>
      </dsp:nvSpPr>
      <dsp:spPr>
        <a:xfrm>
          <a:off x="674477"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A0B5AF-5A50-4500-A4DB-91E604F0F2C3}">
      <dsp:nvSpPr>
        <dsp:cNvPr id="0" name=""/>
        <dsp:cNvSpPr/>
      </dsp:nvSpPr>
      <dsp:spPr>
        <a:xfrm>
          <a:off x="1076665" y="107239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F0F174-5C7F-4C5C-AC97-F3377CC2B304}">
      <dsp:nvSpPr>
        <dsp:cNvPr id="0" name=""/>
        <dsp:cNvSpPr/>
      </dsp:nvSpPr>
      <dsp:spPr>
        <a:xfrm>
          <a:off x="71196"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Device model: Monster </a:t>
          </a:r>
          <a:r>
            <a:rPr lang="en-US" sz="2200" kern="1200" dirty="0" err="1"/>
            <a:t>Tulpar</a:t>
          </a:r>
          <a:r>
            <a:rPr lang="en-US" sz="2200" kern="1200" dirty="0"/>
            <a:t> T7 V20.1</a:t>
          </a:r>
        </a:p>
      </dsp:txBody>
      <dsp:txXfrm>
        <a:off x="71196" y="3145212"/>
        <a:ext cx="3093750" cy="720000"/>
      </dsp:txXfrm>
    </dsp:sp>
    <dsp:sp modelId="{CB6297D4-7695-48F0-B9E0-E51877329D70}">
      <dsp:nvSpPr>
        <dsp:cNvPr id="0" name=""/>
        <dsp:cNvSpPr/>
      </dsp:nvSpPr>
      <dsp:spPr>
        <a:xfrm>
          <a:off x="4309634"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613BC-5155-4DE9-8F71-B67113F2826F}">
      <dsp:nvSpPr>
        <dsp:cNvPr id="0" name=""/>
        <dsp:cNvSpPr/>
      </dsp:nvSpPr>
      <dsp:spPr>
        <a:xfrm>
          <a:off x="4711821" y="107239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32DAF7-1615-431B-84E4-53FEE494AC5E}">
      <dsp:nvSpPr>
        <dsp:cNvPr id="0" name=""/>
        <dsp:cNvSpPr/>
      </dsp:nvSpPr>
      <dsp:spPr>
        <a:xfrm>
          <a:off x="3706353"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Operating System: Ubuntu 20 LTS</a:t>
          </a:r>
        </a:p>
      </dsp:txBody>
      <dsp:txXfrm>
        <a:off x="3706353" y="3145212"/>
        <a:ext cx="3093750" cy="720000"/>
      </dsp:txXfrm>
    </dsp:sp>
    <dsp:sp modelId="{4020B913-684E-4DE7-B72F-B1E75173EA39}">
      <dsp:nvSpPr>
        <dsp:cNvPr id="0" name=""/>
        <dsp:cNvSpPr/>
      </dsp:nvSpPr>
      <dsp:spPr>
        <a:xfrm>
          <a:off x="7944790"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A213B-8C40-4BB2-965A-D1E62FC66F12}">
      <dsp:nvSpPr>
        <dsp:cNvPr id="0" name=""/>
        <dsp:cNvSpPr/>
      </dsp:nvSpPr>
      <dsp:spPr>
        <a:xfrm>
          <a:off x="8346978" y="107239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60829-12D3-4A23-933B-CD0E9550F6CC}">
      <dsp:nvSpPr>
        <dsp:cNvPr id="0" name=""/>
        <dsp:cNvSpPr/>
      </dsp:nvSpPr>
      <dsp:spPr>
        <a:xfrm>
          <a:off x="7341509"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CPU Model: Intel Core i7 9</a:t>
          </a:r>
          <a:r>
            <a:rPr lang="en-US" sz="2200" kern="1200" baseline="30000" dirty="0"/>
            <a:t>th</a:t>
          </a:r>
          <a:r>
            <a:rPr lang="en-US" sz="2200" kern="1200" dirty="0"/>
            <a:t> Generation</a:t>
          </a:r>
        </a:p>
      </dsp:txBody>
      <dsp:txXfrm>
        <a:off x="7341509" y="314521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DD039A06-F723-4388-8BED-F62AAFFC5082}" type="datetime">
              <a:rPr b="0" lang="en-GB" sz="1200" spc="-1" strike="noStrike">
                <a:solidFill>
                  <a:srgbClr val="8b8b8b"/>
                </a:solidFill>
                <a:latin typeface="Calibri"/>
              </a:rPr>
              <a:t>11/06/21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835A71D-A3BC-4235-B9D6-8583DECF31F8}" type="slidenum">
              <a:rPr b="0" lang="en-GB"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2FAF4192-AA37-4C3E-851A-E963B471B8E0}" type="datetime">
              <a:rPr b="0" lang="en-GB" sz="1200" spc="-1" strike="noStrike">
                <a:solidFill>
                  <a:srgbClr val="8b8b8b"/>
                </a:solidFill>
                <a:latin typeface="Calibri"/>
              </a:rPr>
              <a:t>11/06/21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1CEE0531-F8C0-4A00-9EA1-F9F2C9C858DF}" type="slidenum">
              <a:rPr b="0" lang="en-GB"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ww.oreilly.com/library/view/linux-device-drivers/0596005903/ch13.html" TargetMode="External"/><Relationship Id="rId2" Type="http://schemas.openxmlformats.org/officeDocument/2006/relationships/hyperlink" Target="https://kernel.readthedocs.io/en/sphinx-samples/writing_usb_driver.html" TargetMode="External"/><Relationship Id="rId3" Type="http://schemas.openxmlformats.org/officeDocument/2006/relationships/hyperlink" Target="http://matthias.vallentin.net/blog/2007/04/writing-a-linux-kernel-driver-for-an-unknown-usb-device/" TargetMode="External"/><Relationship Id="rId4" Type="http://schemas.openxmlformats.org/officeDocument/2006/relationships/hyperlink" Target="https://sysplay.github.io/books/LinuxDrivers/book/Content/Part11.html"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0" y="0"/>
            <a:ext cx="1219176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2769480" y="220320"/>
            <a:ext cx="9422280" cy="6637320"/>
          </a:xfrm>
          <a:custGeom>
            <a:avLst/>
            <a:gdLst/>
            <a:ah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5" name="CustomShape 4"/>
          <p:cNvSpPr/>
          <p:nvPr/>
        </p:nvSpPr>
        <p:spPr>
          <a:xfrm>
            <a:off x="2209680" y="2099520"/>
            <a:ext cx="1941840" cy="1889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6" name="CustomShape 5"/>
          <p:cNvSpPr/>
          <p:nvPr/>
        </p:nvSpPr>
        <p:spPr>
          <a:xfrm rot="18520200">
            <a:off x="1613160" y="1492560"/>
            <a:ext cx="2987640" cy="2987640"/>
          </a:xfrm>
          <a:prstGeom prst="arc">
            <a:avLst>
              <a:gd name="adj1" fmla="val 14455503"/>
              <a:gd name="adj2" fmla="val 227775"/>
            </a:avLst>
          </a:prstGeom>
          <a:noFill/>
          <a:ln cap="rnd" w="127080">
            <a:solidFill>
              <a:schemeClr val="accent4"/>
            </a:solidFill>
            <a:prstDash val="dash"/>
          </a:ln>
        </p:spPr>
        <p:style>
          <a:lnRef idx="1">
            <a:schemeClr val="accent1"/>
          </a:lnRef>
          <a:fillRef idx="0">
            <a:schemeClr val="accent1"/>
          </a:fillRef>
          <a:effectRef idx="0">
            <a:schemeClr val="accent1"/>
          </a:effectRef>
          <a:fontRef idx="minor"/>
        </p:style>
      </p:sp>
      <p:sp>
        <p:nvSpPr>
          <p:cNvPr id="87" name="TextShape 6"/>
          <p:cNvSpPr txBox="1"/>
          <p:nvPr/>
        </p:nvSpPr>
        <p:spPr>
          <a:xfrm>
            <a:off x="4038480" y="1939320"/>
            <a:ext cx="7644240" cy="2750760"/>
          </a:xfrm>
          <a:prstGeom prst="rect">
            <a:avLst/>
          </a:prstGeom>
          <a:noFill/>
          <a:ln>
            <a:noFill/>
          </a:ln>
        </p:spPr>
        <p:txBody>
          <a:bodyPr anchor="b">
            <a:normAutofit fontScale="57000"/>
          </a:bodyPr>
          <a:p>
            <a:pPr algn="r">
              <a:lnSpc>
                <a:spcPct val="90000"/>
              </a:lnSpc>
            </a:pPr>
            <a:r>
              <a:rPr b="0" lang="en-GB" sz="4700" spc="-1" strike="noStrike">
                <a:solidFill>
                  <a:srgbClr val="000000"/>
                </a:solidFill>
                <a:latin typeface="Calibri Light"/>
              </a:rPr>
              <a:t>CS350 Project Final Report</a:t>
            </a:r>
            <a:br/>
            <a:br/>
            <a:r>
              <a:rPr b="0" lang="en-GB" sz="4700" spc="-1" strike="noStrike">
                <a:solidFill>
                  <a:srgbClr val="000000"/>
                </a:solidFill>
                <a:latin typeface="Calibri Light"/>
              </a:rPr>
              <a:t>Project Topic: Write a device driver for a simple device </a:t>
            </a:r>
            <a:endParaRPr b="0" lang="en-US" sz="4700" spc="-1" strike="noStrike">
              <a:solidFill>
                <a:srgbClr val="000000"/>
              </a:solidFill>
              <a:latin typeface="Calibri"/>
            </a:endParaRPr>
          </a:p>
        </p:txBody>
      </p:sp>
      <p:sp>
        <p:nvSpPr>
          <p:cNvPr id="88" name="TextShape 7"/>
          <p:cNvSpPr txBox="1"/>
          <p:nvPr/>
        </p:nvSpPr>
        <p:spPr>
          <a:xfrm>
            <a:off x="4038480" y="4782240"/>
            <a:ext cx="7644240" cy="1329120"/>
          </a:xfrm>
          <a:prstGeom prst="rect">
            <a:avLst/>
          </a:prstGeom>
          <a:noFill/>
          <a:ln>
            <a:noFill/>
          </a:ln>
        </p:spPr>
        <p:txBody>
          <a:bodyPr>
            <a:normAutofit/>
          </a:bodyPr>
          <a:p>
            <a:pPr algn="r">
              <a:lnSpc>
                <a:spcPct val="90000"/>
              </a:lnSpc>
              <a:spcBef>
                <a:spcPts val="1001"/>
              </a:spcBef>
              <a:tabLst>
                <a:tab algn="l" pos="0"/>
              </a:tabLst>
            </a:pPr>
            <a:r>
              <a:rPr b="0" lang="en-GB" sz="2400" spc="-1" strike="noStrike">
                <a:solidFill>
                  <a:srgbClr val="000000"/>
                </a:solidFill>
                <a:latin typeface="Calibri"/>
              </a:rPr>
              <a:t>Group Members: Hasan Erdem Bilgin, Yamaç Demirkan Yılmaz, Peker Çelik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TextShape 2"/>
          <p:cNvSpPr txBox="1"/>
          <p:nvPr/>
        </p:nvSpPr>
        <p:spPr>
          <a:xfrm>
            <a:off x="631080" y="640080"/>
            <a:ext cx="4818600" cy="1481040"/>
          </a:xfrm>
          <a:prstGeom prst="rect">
            <a:avLst/>
          </a:prstGeom>
          <a:noFill/>
          <a:ln>
            <a:noFill/>
          </a:ln>
        </p:spPr>
        <p:txBody>
          <a:bodyPr anchor="b">
            <a:normAutofit fontScale="56000"/>
          </a:bodyPr>
          <a:p>
            <a:pPr>
              <a:lnSpc>
                <a:spcPct val="90000"/>
              </a:lnSpc>
            </a:pPr>
            <a:r>
              <a:rPr b="0" lang="en-GB" sz="5000" spc="-1" strike="noStrike">
                <a:solidFill>
                  <a:srgbClr val="000000"/>
                </a:solidFill>
                <a:latin typeface="Calibri Light"/>
              </a:rPr>
              <a:t>“</a:t>
            </a:r>
            <a:r>
              <a:rPr b="0" lang="en-GB" sz="5000" spc="-1" strike="noStrike">
                <a:solidFill>
                  <a:srgbClr val="000000"/>
                </a:solidFill>
                <a:latin typeface="Calibri Light"/>
              </a:rPr>
              <a:t>__init” and “__exit” methods</a:t>
            </a:r>
            <a:endParaRPr b="0" lang="en-US" sz="5000" spc="-1" strike="noStrike">
              <a:solidFill>
                <a:srgbClr val="000000"/>
              </a:solidFill>
              <a:latin typeface="Calibri"/>
            </a:endParaRPr>
          </a:p>
        </p:txBody>
      </p:sp>
      <p:sp>
        <p:nvSpPr>
          <p:cNvPr id="128" name="CustomShape 3"/>
          <p:cNvSpPr/>
          <p:nvPr/>
        </p:nvSpPr>
        <p:spPr>
          <a:xfrm>
            <a:off x="643320" y="237276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29" name="TextShape 4"/>
          <p:cNvSpPr txBox="1"/>
          <p:nvPr/>
        </p:nvSpPr>
        <p:spPr>
          <a:xfrm>
            <a:off x="631080" y="2660760"/>
            <a:ext cx="4818600" cy="3547440"/>
          </a:xfrm>
          <a:prstGeom prst="rect">
            <a:avLst/>
          </a:prstGeom>
          <a:noFill/>
          <a:ln>
            <a:noFill/>
          </a:ln>
        </p:spPr>
        <p:txBody>
          <a:bodyPr>
            <a:normAutofit fontScale="63000"/>
          </a:bodyPr>
          <a:p>
            <a:pPr marL="228600" indent="-228240">
              <a:lnSpc>
                <a:spcPct val="90000"/>
              </a:lnSpc>
              <a:spcBef>
                <a:spcPts val="1001"/>
              </a:spcBef>
              <a:buClr>
                <a:srgbClr val="000000"/>
              </a:buClr>
              <a:buFont typeface="Arial"/>
              <a:buChar char="•"/>
            </a:pPr>
            <a:r>
              <a:rPr b="0" lang="en-GB" sz="2000" spc="-1" strike="noStrike">
                <a:solidFill>
                  <a:srgbClr val="000000"/>
                </a:solidFill>
                <a:latin typeface="Courier New"/>
              </a:rPr>
              <a:t> </a:t>
            </a:r>
            <a:r>
              <a:rPr b="0" lang="en-GB" sz="2000" spc="-1" strike="noStrike">
                <a:solidFill>
                  <a:srgbClr val="000000"/>
                </a:solidFill>
                <a:latin typeface="Courier New"/>
              </a:rPr>
              <a:t>Static method init stands for initialize and contains the functionality that we want to execute when the module is installed to the Linux kernel. In our case, we register the struct usb_driver with the USB subsystem.</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GB" sz="2000" spc="-1" strike="noStrike">
                <a:solidFill>
                  <a:srgbClr val="000000"/>
                </a:solidFill>
                <a:latin typeface="Courier New"/>
              </a:rPr>
              <a:t>Static method exit is called when the module is removed from the Linux kernel. The struct usb_driver should be unregistered from the kernel when the USB driver is unloaded.</a:t>
            </a:r>
            <a:endParaRPr b="0" lang="en-US" sz="2000" spc="-1" strike="noStrike">
              <a:solidFill>
                <a:srgbClr val="000000"/>
              </a:solidFill>
              <a:latin typeface="Calibri"/>
            </a:endParaRPr>
          </a:p>
        </p:txBody>
      </p:sp>
      <p:pic>
        <p:nvPicPr>
          <p:cNvPr id="130" name="" descr=""/>
          <p:cNvPicPr/>
          <p:nvPr/>
        </p:nvPicPr>
        <p:blipFill>
          <a:blip r:embed="rId1"/>
          <a:stretch/>
        </p:blipFill>
        <p:spPr>
          <a:xfrm>
            <a:off x="5151600" y="2011680"/>
            <a:ext cx="7040520" cy="1935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360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2" name="CustomShape 2"/>
          <p:cNvSpPr/>
          <p:nvPr/>
        </p:nvSpPr>
        <p:spPr>
          <a:xfrm>
            <a:off x="0" y="0"/>
            <a:ext cx="4167000" cy="6857640"/>
          </a:xfrm>
          <a:custGeom>
            <a:avLst/>
            <a:gdLst/>
            <a:ah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3" name="CustomShape 3"/>
          <p:cNvSpPr/>
          <p:nvPr/>
        </p:nvSpPr>
        <p:spPr>
          <a:xfrm flipV="1">
            <a:off x="7550280" y="2455200"/>
            <a:ext cx="4083120" cy="4083120"/>
          </a:xfrm>
          <a:prstGeom prst="arc">
            <a:avLst>
              <a:gd name="adj1" fmla="val 16200000"/>
              <a:gd name="adj2" fmla="val 0"/>
            </a:avLst>
          </a:prstGeom>
          <a:noFill/>
          <a:ln cap="rnd" w="127080">
            <a:solidFill>
              <a:schemeClr val="accent4"/>
            </a:solidFill>
            <a:prstDash val="dash"/>
          </a:ln>
        </p:spPr>
        <p:style>
          <a:lnRef idx="1">
            <a:schemeClr val="accent1"/>
          </a:lnRef>
          <a:fillRef idx="0">
            <a:schemeClr val="accent1"/>
          </a:fillRef>
          <a:effectRef idx="0">
            <a:schemeClr val="accent1"/>
          </a:effectRef>
          <a:fontRef idx="minor"/>
        </p:style>
      </p:sp>
      <p:sp>
        <p:nvSpPr>
          <p:cNvPr id="134" name="TextShape 4"/>
          <p:cNvSpPr txBox="1"/>
          <p:nvPr/>
        </p:nvSpPr>
        <p:spPr>
          <a:xfrm>
            <a:off x="4447440" y="591480"/>
            <a:ext cx="6906240" cy="5585400"/>
          </a:xfrm>
          <a:prstGeom prst="rect">
            <a:avLst/>
          </a:prstGeom>
          <a:noFill/>
          <a:ln>
            <a:noFill/>
          </a:ln>
        </p:spPr>
        <p:txBody>
          <a:bodyPr anchor="ctr">
            <a:norm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GB" sz="1600" spc="-1" strike="noStrike">
                <a:solidFill>
                  <a:srgbClr val="000000"/>
                </a:solidFill>
                <a:latin typeface="Calibri"/>
              </a:rPr>
              <a:t>Probe function takes a usb interface and a usb </a:t>
            </a:r>
            <a:r>
              <a:rPr b="0" lang="en-GB" sz="1600" spc="-1" strike="noStrike">
                <a:solidFill>
                  <a:srgbClr val="000000"/>
                </a:solidFill>
                <a:latin typeface="Calibri"/>
              </a:rPr>
              <a:t>device id as arguments and returns a int. This </a:t>
            </a:r>
            <a:r>
              <a:rPr b="0" lang="en-GB" sz="1600" spc="-1" strike="noStrike">
                <a:solidFill>
                  <a:srgbClr val="000000"/>
                </a:solidFill>
                <a:latin typeface="Calibri"/>
              </a:rPr>
              <a:t>function gets called whenever any device </a:t>
            </a:r>
            <a:r>
              <a:rPr b="0" lang="en-GB" sz="1600" spc="-1" strike="noStrike">
                <a:solidFill>
                  <a:srgbClr val="000000"/>
                </a:solidFill>
                <a:latin typeface="Calibri"/>
              </a:rPr>
              <a:t>supported by this driver gets installed to the </a:t>
            </a:r>
            <a:r>
              <a:rPr b="0" lang="en-GB" sz="1600" spc="-1" strike="noStrike">
                <a:solidFill>
                  <a:srgbClr val="000000"/>
                </a:solidFill>
                <a:latin typeface="Calibri"/>
              </a:rPr>
              <a:t>host device.</a:t>
            </a: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p:txBody>
      </p:sp>
      <p:sp>
        <p:nvSpPr>
          <p:cNvPr id="135" name="CustomShape 5"/>
          <p:cNvSpPr/>
          <p:nvPr/>
        </p:nvSpPr>
        <p:spPr>
          <a:xfrm>
            <a:off x="0" y="2322360"/>
            <a:ext cx="4167000" cy="1431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4400" spc="-1" strike="noStrike">
                <a:solidFill>
                  <a:srgbClr val="ffffff"/>
                </a:solidFill>
                <a:latin typeface="Courier New"/>
              </a:rPr>
              <a:t>probe  function</a:t>
            </a:r>
            <a:endParaRPr b="0" lang="en-US" sz="4400" spc="-1" strike="noStrike">
              <a:latin typeface="Arial"/>
            </a:endParaRPr>
          </a:p>
        </p:txBody>
      </p:sp>
      <p:pic>
        <p:nvPicPr>
          <p:cNvPr id="136" name="" descr=""/>
          <p:cNvPicPr/>
          <p:nvPr/>
        </p:nvPicPr>
        <p:blipFill>
          <a:blip r:embed="rId1"/>
          <a:stretch/>
        </p:blipFill>
        <p:spPr>
          <a:xfrm>
            <a:off x="4447440" y="274320"/>
            <a:ext cx="7040880" cy="3070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8" name="CustomShape 2"/>
          <p:cNvSpPr/>
          <p:nvPr/>
        </p:nvSpPr>
        <p:spPr>
          <a:xfrm>
            <a:off x="-52200" y="360"/>
            <a:ext cx="4167000" cy="6857640"/>
          </a:xfrm>
          <a:custGeom>
            <a:avLst/>
            <a:gdLst/>
            <a:ah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9" name="CustomShape 3"/>
          <p:cNvSpPr/>
          <p:nvPr/>
        </p:nvSpPr>
        <p:spPr>
          <a:xfrm flipV="1">
            <a:off x="7550280" y="2455200"/>
            <a:ext cx="4083120" cy="4083120"/>
          </a:xfrm>
          <a:prstGeom prst="arc">
            <a:avLst>
              <a:gd name="adj1" fmla="val 16200000"/>
              <a:gd name="adj2" fmla="val 0"/>
            </a:avLst>
          </a:prstGeom>
          <a:noFill/>
          <a:ln cap="rnd" w="127080">
            <a:solidFill>
              <a:schemeClr val="accent4"/>
            </a:solidFill>
            <a:prstDash val="dash"/>
          </a:ln>
        </p:spPr>
        <p:style>
          <a:lnRef idx="1">
            <a:schemeClr val="accent1"/>
          </a:lnRef>
          <a:fillRef idx="0">
            <a:schemeClr val="accent1"/>
          </a:fillRef>
          <a:effectRef idx="0">
            <a:schemeClr val="accent1"/>
          </a:effectRef>
          <a:fontRef idx="minor"/>
        </p:style>
      </p:sp>
      <p:sp>
        <p:nvSpPr>
          <p:cNvPr id="140" name="TextShape 4"/>
          <p:cNvSpPr txBox="1"/>
          <p:nvPr/>
        </p:nvSpPr>
        <p:spPr>
          <a:xfrm>
            <a:off x="4447440" y="591480"/>
            <a:ext cx="6906240" cy="5585400"/>
          </a:xfrm>
          <a:prstGeom prst="rect">
            <a:avLst/>
          </a:prstGeom>
          <a:noFill/>
          <a:ln>
            <a:noFill/>
          </a:ln>
        </p:spPr>
        <p:txBody>
          <a:bodyPr anchor="ctr">
            <a:norm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GB" sz="1600" spc="-1" strike="noStrike">
                <a:solidFill>
                  <a:srgbClr val="000000"/>
                </a:solidFill>
                <a:latin typeface="Calibri"/>
              </a:rPr>
              <a:t>static void my_usb_disconnect(struct usb_interface *interface)</a:t>
            </a:r>
            <a:endParaRPr b="0" lang="en-US" sz="1600" spc="-1" strike="noStrike">
              <a:solidFill>
                <a:srgbClr val="000000"/>
              </a:solidFill>
              <a:latin typeface="Calibri"/>
            </a:endParaRPr>
          </a:p>
          <a:p>
            <a:pPr>
              <a:lnSpc>
                <a:spcPct val="90000"/>
              </a:lnSpc>
              <a:spcBef>
                <a:spcPts val="1001"/>
              </a:spcBef>
              <a:tabLst>
                <a:tab algn="l" pos="0"/>
              </a:tabLst>
            </a:pPr>
            <a:r>
              <a:rPr b="0" lang="en-GB" sz="1600" spc="-1" strike="noStrike">
                <a:solidFill>
                  <a:srgbClr val="000000"/>
                </a:solidFill>
                <a:latin typeface="Calibri"/>
              </a:rPr>
              <a:t>{</a:t>
            </a: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GB" sz="1600" spc="-1" strike="noStrike">
                <a:solidFill>
                  <a:srgbClr val="000000"/>
                </a:solidFill>
                <a:latin typeface="Calibri"/>
              </a:rPr>
              <a:t>Disconnect function takes only a usb interface as an argument and doesn’t return anything. This function gets called whenever any device supported by this driver gets removed from the host device.</a:t>
            </a:r>
            <a:endParaRPr b="0" lang="en-US" sz="1600" spc="-1" strike="noStrike">
              <a:solidFill>
                <a:srgbClr val="000000"/>
              </a:solidFill>
              <a:latin typeface="Calibri"/>
            </a:endParaRPr>
          </a:p>
          <a:p>
            <a:pPr>
              <a:lnSpc>
                <a:spcPct val="90000"/>
              </a:lnSpc>
              <a:spcBef>
                <a:spcPts val="1001"/>
              </a:spcBef>
              <a:tabLst>
                <a:tab algn="l" pos="0"/>
              </a:tabLst>
            </a:pPr>
            <a:endParaRPr b="0" lang="en-US" sz="1600" spc="-1" strike="noStrike">
              <a:solidFill>
                <a:srgbClr val="000000"/>
              </a:solidFill>
              <a:latin typeface="Calibri"/>
            </a:endParaRPr>
          </a:p>
        </p:txBody>
      </p:sp>
      <p:sp>
        <p:nvSpPr>
          <p:cNvPr id="141" name="CustomShape 5"/>
          <p:cNvSpPr/>
          <p:nvPr/>
        </p:nvSpPr>
        <p:spPr>
          <a:xfrm>
            <a:off x="0" y="2322360"/>
            <a:ext cx="4167000" cy="1431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4400" spc="-1" strike="noStrike">
                <a:solidFill>
                  <a:srgbClr val="ffffff"/>
                </a:solidFill>
                <a:latin typeface="Courier New"/>
              </a:rPr>
              <a:t> </a:t>
            </a:r>
            <a:r>
              <a:rPr b="0" lang="en-GB" sz="4400" spc="-1" strike="noStrike">
                <a:solidFill>
                  <a:srgbClr val="ffffff"/>
                </a:solidFill>
                <a:latin typeface="Courier New"/>
              </a:rPr>
              <a:t>disconnect function</a:t>
            </a:r>
            <a:endParaRPr b="0" lang="en-US" sz="4400" spc="-1" strike="noStrike">
              <a:latin typeface="Arial"/>
            </a:endParaRPr>
          </a:p>
        </p:txBody>
      </p:sp>
      <p:pic>
        <p:nvPicPr>
          <p:cNvPr id="142" name="" descr=""/>
          <p:cNvPicPr/>
          <p:nvPr/>
        </p:nvPicPr>
        <p:blipFill>
          <a:blip r:embed="rId1"/>
          <a:stretch/>
        </p:blipFill>
        <p:spPr>
          <a:xfrm>
            <a:off x="4336200" y="2488320"/>
            <a:ext cx="7276680" cy="8949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4" name="TextShape 2"/>
          <p:cNvSpPr txBox="1"/>
          <p:nvPr/>
        </p:nvSpPr>
        <p:spPr>
          <a:xfrm>
            <a:off x="841320" y="334800"/>
            <a:ext cx="10509120" cy="1076400"/>
          </a:xfrm>
          <a:prstGeom prst="rect">
            <a:avLst/>
          </a:prstGeom>
          <a:noFill/>
          <a:ln>
            <a:noFill/>
          </a:ln>
        </p:spPr>
        <p:txBody>
          <a:bodyPr anchor="ctr">
            <a:normAutofit/>
          </a:bodyPr>
          <a:p>
            <a:pPr>
              <a:lnSpc>
                <a:spcPct val="90000"/>
              </a:lnSpc>
            </a:pPr>
            <a:r>
              <a:rPr b="0" lang="en-US" sz="3400" spc="-1" strike="noStrike">
                <a:solidFill>
                  <a:srgbClr val="000000"/>
                </a:solidFill>
                <a:latin typeface="Courier New"/>
                <a:ea typeface="Noto Sans Mono CJK SC"/>
              </a:rPr>
              <a:t>System Specifications</a:t>
            </a:r>
            <a:br/>
            <a:endParaRPr b="0" lang="en-US" sz="3400" spc="-1" strike="noStrike">
              <a:solidFill>
                <a:srgbClr val="000000"/>
              </a:solidFill>
              <a:latin typeface="Calibri"/>
            </a:endParaRPr>
          </a:p>
        </p:txBody>
      </p:sp>
      <p:sp>
        <p:nvSpPr>
          <p:cNvPr id="145" name="CustomShape 3"/>
          <p:cNvSpPr/>
          <p:nvPr/>
        </p:nvSpPr>
        <p:spPr>
          <a:xfrm>
            <a:off x="842760" y="0"/>
            <a:ext cx="10506240" cy="191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6" name="CustomShape 4"/>
          <p:cNvSpPr/>
          <p:nvPr/>
        </p:nvSpPr>
        <p:spPr>
          <a:xfrm>
            <a:off x="841320" y="1513080"/>
            <a:ext cx="10506240" cy="18000"/>
          </a:xfrm>
          <a:prstGeom prst="rect">
            <a:avLst/>
          </a:prstGeom>
          <a:solidFill>
            <a:srgbClr val="d5d5d5"/>
          </a:solidFill>
          <a:ln w="3240">
            <a:noFill/>
          </a:ln>
        </p:spPr>
        <p:style>
          <a:lnRef idx="2">
            <a:schemeClr val="accent1">
              <a:shade val="50000"/>
            </a:schemeClr>
          </a:lnRef>
          <a:fillRef idx="1">
            <a:schemeClr val="accent1"/>
          </a:fillRef>
          <a:effectRef idx="0">
            <a:schemeClr val="accent1"/>
          </a:effectRef>
          <a:fontRef idx="minor"/>
        </p:style>
      </p:sp>
      <p:graphicFrame>
        <p:nvGraphicFramePr>
          <p:cNvPr id="1" name="Diagram1"/>
          <p:cNvGraphicFramePr/>
          <p:nvPr>
            <p:extLst>
              <p:ext uri="{D42A27DB-BD31-4B8C-83A1-F6EECF244321}">
                <p14:modId xmlns:p14="http://schemas.microsoft.com/office/powerpoint/2010/main" val="1522394244"/>
              </p:ext>
            </p:extLst>
          </p:nvPr>
        </p:nvGraphicFramePr>
        <p:xfrm>
          <a:off x="838080" y="1737360"/>
          <a:ext cx="10506240" cy="4534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8" name="CustomShape 2"/>
          <p:cNvSpPr/>
          <p:nvPr/>
        </p:nvSpPr>
        <p:spPr>
          <a:xfrm>
            <a:off x="489240" y="111888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9" name="TextShape 3"/>
          <p:cNvSpPr txBox="1"/>
          <p:nvPr/>
        </p:nvSpPr>
        <p:spPr>
          <a:xfrm>
            <a:off x="1171080" y="1396800"/>
            <a:ext cx="3240000" cy="4064400"/>
          </a:xfrm>
          <a:prstGeom prst="rect">
            <a:avLst/>
          </a:prstGeom>
          <a:noFill/>
          <a:ln>
            <a:noFill/>
          </a:ln>
        </p:spPr>
        <p:txBody>
          <a:bodyPr anchor="ctr">
            <a:normAutofit/>
          </a:bodyPr>
          <a:p>
            <a:pPr>
              <a:lnSpc>
                <a:spcPct val="90000"/>
              </a:lnSpc>
            </a:pPr>
            <a:r>
              <a:rPr b="0" lang="en-US" sz="4400" spc="-1" strike="noStrike">
                <a:solidFill>
                  <a:srgbClr val="ffffff"/>
                </a:solidFill>
                <a:latin typeface="Courier New"/>
                <a:ea typeface="Noto Sans Mono CJK SC"/>
              </a:rPr>
              <a:t>Software Setup</a:t>
            </a:r>
            <a:br/>
            <a:endParaRPr b="0" lang="en-US" sz="4400" spc="-1" strike="noStrike">
              <a:solidFill>
                <a:srgbClr val="000000"/>
              </a:solidFill>
              <a:latin typeface="Calibri"/>
            </a:endParaRPr>
          </a:p>
        </p:txBody>
      </p:sp>
      <p:sp>
        <p:nvSpPr>
          <p:cNvPr id="150" name="CustomShape 4"/>
          <p:cNvSpPr/>
          <p:nvPr/>
        </p:nvSpPr>
        <p:spPr>
          <a:xfrm rot="19809000">
            <a:off x="8683560" y="941040"/>
            <a:ext cx="2987640" cy="2987640"/>
          </a:xfrm>
          <a:prstGeom prst="arc">
            <a:avLst>
              <a:gd name="adj1" fmla="val 15817365"/>
              <a:gd name="adj2" fmla="val 1781380"/>
            </a:avLst>
          </a:prstGeom>
          <a:noFill/>
          <a:ln cap="rnd" w="127080">
            <a:solidFill>
              <a:schemeClr val="accent4"/>
            </a:solidFill>
            <a:prstDash val="dash"/>
          </a:ln>
        </p:spPr>
        <p:style>
          <a:lnRef idx="1">
            <a:schemeClr val="accent1"/>
          </a:lnRef>
          <a:fillRef idx="0">
            <a:schemeClr val="accent1"/>
          </a:fillRef>
          <a:effectRef idx="0">
            <a:schemeClr val="accent1"/>
          </a:effectRef>
          <a:fontRef idx="minor"/>
        </p:style>
      </p:sp>
      <p:sp>
        <p:nvSpPr>
          <p:cNvPr id="151" name="CustomShape 5"/>
          <p:cNvSpPr/>
          <p:nvPr/>
        </p:nvSpPr>
        <p:spPr>
          <a:xfrm>
            <a:off x="910080" y="4781160"/>
            <a:ext cx="545760" cy="54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52" name="TextShape 6"/>
          <p:cNvSpPr txBox="1"/>
          <p:nvPr/>
        </p:nvSpPr>
        <p:spPr>
          <a:xfrm>
            <a:off x="5370120" y="1526040"/>
            <a:ext cx="5536080" cy="3934800"/>
          </a:xfrm>
          <a:prstGeom prst="rect">
            <a:avLst/>
          </a:prstGeom>
          <a:noFill/>
          <a:ln>
            <a:noFill/>
          </a:ln>
        </p:spPr>
        <p:txBody>
          <a:bodyPr>
            <a:normAutofit fontScale="26000"/>
          </a:bodyPr>
          <a:p>
            <a:pPr>
              <a:lnSpc>
                <a:spcPct val="90000"/>
              </a:lnSpc>
              <a:spcBef>
                <a:spcPts val="1001"/>
              </a:spcBef>
            </a:pPr>
            <a:r>
              <a:rPr b="0" lang="en-US" sz="2800" spc="-1" strike="noStrike">
                <a:solidFill>
                  <a:srgbClr val="000000"/>
                </a:solidFill>
                <a:latin typeface="Courier New"/>
                <a:ea typeface="Noto Sans Mono CJK SC"/>
              </a:rPr>
              <a:t>On Linux there is a kernel module named usb_storage </a:t>
            </a:r>
            <a:r>
              <a:rPr b="0" lang="en-US" sz="2800" spc="-1" strike="noStrike">
                <a:solidFill>
                  <a:srgbClr val="000000"/>
                </a:solidFill>
                <a:latin typeface="Courier New"/>
                <a:ea typeface="Noto Sans Mono CJK SC"/>
              </a:rPr>
              <a:t>which operates as the USB Mass Storage driver for </a:t>
            </a:r>
            <a:r>
              <a:rPr b="0" lang="en-US" sz="2800" spc="-1" strike="noStrike">
                <a:solidFill>
                  <a:srgbClr val="000000"/>
                </a:solidFill>
                <a:latin typeface="Courier New"/>
                <a:ea typeface="Noto Sans Mono CJK SC"/>
              </a:rPr>
              <a:t>Linux. In order for our module's probe and disconnect </a:t>
            </a:r>
            <a:r>
              <a:rPr b="0" lang="en-US" sz="2800" spc="-1" strike="noStrike">
                <a:solidFill>
                  <a:srgbClr val="000000"/>
                </a:solidFill>
                <a:latin typeface="Courier New"/>
                <a:ea typeface="Noto Sans Mono CJK SC"/>
              </a:rPr>
              <a:t>functions to be called, we have to remove the default </a:t>
            </a:r>
            <a:r>
              <a:rPr b="0" lang="en-US" sz="2800" spc="-1" strike="noStrike">
                <a:solidFill>
                  <a:srgbClr val="000000"/>
                </a:solidFill>
                <a:latin typeface="Courier New"/>
                <a:ea typeface="Noto Sans Mono CJK SC"/>
              </a:rPr>
              <a:t>usb_storage module from the kernel. However, this </a:t>
            </a:r>
            <a:r>
              <a:rPr b="0" lang="en-US" sz="2800" spc="-1" strike="noStrike">
                <a:solidFill>
                  <a:srgbClr val="000000"/>
                </a:solidFill>
                <a:latin typeface="Courier New"/>
                <a:ea typeface="Noto Sans Mono CJK SC"/>
              </a:rPr>
              <a:t>module can be being used by some other modules so </a:t>
            </a:r>
            <a:r>
              <a:rPr b="0" lang="en-US" sz="2800" spc="-1" strike="noStrike">
                <a:solidFill>
                  <a:srgbClr val="000000"/>
                </a:solidFill>
                <a:latin typeface="Courier New"/>
                <a:ea typeface="Noto Sans Mono CJK SC"/>
              </a:rPr>
              <a:t>(generally uas) those modules have to be removed as </a:t>
            </a:r>
            <a:r>
              <a:rPr b="0" lang="en-US" sz="2800" spc="-1" strike="noStrike">
                <a:solidFill>
                  <a:srgbClr val="000000"/>
                </a:solidFill>
                <a:latin typeface="Courier New"/>
                <a:ea typeface="Noto Sans Mono CJK SC"/>
              </a:rPr>
              <a:t>well.</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ourier New"/>
                <a:ea typeface="Noto Sans Mono CJK SC"/>
              </a:rPr>
              <a:t>This can be done by the following commands: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ourier New"/>
                <a:ea typeface="Noto Sans Mono CJK SC"/>
              </a:rPr>
              <a:t>sudo rmmod uas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ourier New"/>
                <a:ea typeface="Noto Sans Mono CJK SC"/>
              </a:rPr>
              <a:t>sudo rmmod usb_storage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ourier New"/>
                <a:ea typeface="Noto Sans Mono CJK SC"/>
              </a:rPr>
              <a:t>No additional setup is required</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lIns="0" rIns="0" tIns="0" bIns="0" anchor="ctr">
            <a:noAutofit/>
          </a:bodyPr>
          <a:p>
            <a:r>
              <a:rPr b="0" lang="en-US" sz="1800" spc="-1" strike="noStrike">
                <a:solidFill>
                  <a:srgbClr val="000000"/>
                </a:solidFill>
                <a:latin typeface="Calibri"/>
              </a:rPr>
              <a:t>Module in work</a:t>
            </a:r>
            <a:endParaRPr b="0" lang="en-US" sz="1800" spc="-1" strike="noStrike">
              <a:solidFill>
                <a:srgbClr val="000000"/>
              </a:solidFill>
              <a:latin typeface="Calibri"/>
            </a:endParaRPr>
          </a:p>
        </p:txBody>
      </p:sp>
      <p:pic>
        <p:nvPicPr>
          <p:cNvPr id="154" name="" descr=""/>
          <p:cNvPicPr/>
          <p:nvPr/>
        </p:nvPicPr>
        <p:blipFill>
          <a:blip r:embed="rId1"/>
          <a:stretch/>
        </p:blipFill>
        <p:spPr>
          <a:xfrm>
            <a:off x="1554480" y="3931920"/>
            <a:ext cx="9198000" cy="1469520"/>
          </a:xfrm>
          <a:prstGeom prst="rect">
            <a:avLst/>
          </a:prstGeom>
          <a:ln>
            <a:noFill/>
          </a:ln>
        </p:spPr>
      </p:pic>
      <p:pic>
        <p:nvPicPr>
          <p:cNvPr id="155" name="" descr=""/>
          <p:cNvPicPr/>
          <p:nvPr/>
        </p:nvPicPr>
        <p:blipFill>
          <a:blip r:embed="rId2"/>
          <a:stretch/>
        </p:blipFill>
        <p:spPr>
          <a:xfrm>
            <a:off x="0" y="2194560"/>
            <a:ext cx="11887200" cy="470880"/>
          </a:xfrm>
          <a:prstGeom prst="rect">
            <a:avLst/>
          </a:prstGeom>
          <a:ln>
            <a:noFill/>
          </a:ln>
        </p:spPr>
      </p:pic>
      <p:pic>
        <p:nvPicPr>
          <p:cNvPr id="156" name="" descr=""/>
          <p:cNvPicPr/>
          <p:nvPr/>
        </p:nvPicPr>
        <p:blipFill>
          <a:blip r:embed="rId3"/>
          <a:stretch/>
        </p:blipFill>
        <p:spPr>
          <a:xfrm>
            <a:off x="457200" y="5943600"/>
            <a:ext cx="10684080" cy="548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 name="CustomShape 2"/>
          <p:cNvSpPr/>
          <p:nvPr/>
        </p:nvSpPr>
        <p:spPr>
          <a:xfrm>
            <a:off x="0" y="0"/>
            <a:ext cx="4167000" cy="6857640"/>
          </a:xfrm>
          <a:custGeom>
            <a:avLst/>
            <a:gdLst/>
            <a:ah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9" name="TextShape 3"/>
          <p:cNvSpPr txBox="1"/>
          <p:nvPr/>
        </p:nvSpPr>
        <p:spPr>
          <a:xfrm>
            <a:off x="686880" y="1153440"/>
            <a:ext cx="3200040" cy="4460760"/>
          </a:xfrm>
          <a:prstGeom prst="rect">
            <a:avLst/>
          </a:prstGeom>
          <a:noFill/>
          <a:ln>
            <a:noFill/>
          </a:ln>
        </p:spPr>
        <p:txBody>
          <a:bodyPr anchor="ctr">
            <a:normAutofit/>
          </a:bodyPr>
          <a:p>
            <a:pPr>
              <a:lnSpc>
                <a:spcPct val="90000"/>
              </a:lnSpc>
            </a:pPr>
            <a:r>
              <a:rPr b="0" lang="en-GB" sz="4400" spc="-1" strike="noStrike">
                <a:solidFill>
                  <a:srgbClr val="ffffff"/>
                </a:solidFill>
                <a:latin typeface="Calibri Light"/>
              </a:rPr>
              <a:t>References</a:t>
            </a:r>
            <a:endParaRPr b="0" lang="en-US" sz="4400" spc="-1" strike="noStrike">
              <a:solidFill>
                <a:srgbClr val="000000"/>
              </a:solidFill>
              <a:latin typeface="Calibri"/>
            </a:endParaRPr>
          </a:p>
        </p:txBody>
      </p:sp>
      <p:sp>
        <p:nvSpPr>
          <p:cNvPr id="160" name="CustomShape 4"/>
          <p:cNvSpPr/>
          <p:nvPr/>
        </p:nvSpPr>
        <p:spPr>
          <a:xfrm flipV="1">
            <a:off x="7550280" y="2455200"/>
            <a:ext cx="4083120" cy="4083120"/>
          </a:xfrm>
          <a:prstGeom prst="arc">
            <a:avLst>
              <a:gd name="adj1" fmla="val 16200000"/>
              <a:gd name="adj2" fmla="val 0"/>
            </a:avLst>
          </a:prstGeom>
          <a:noFill/>
          <a:ln cap="rnd" w="127080">
            <a:solidFill>
              <a:schemeClr val="accent4"/>
            </a:solidFill>
            <a:prstDash val="dash"/>
          </a:ln>
        </p:spPr>
        <p:style>
          <a:lnRef idx="1">
            <a:schemeClr val="accent1"/>
          </a:lnRef>
          <a:fillRef idx="0">
            <a:schemeClr val="accent1"/>
          </a:fillRef>
          <a:effectRef idx="0">
            <a:schemeClr val="accent1"/>
          </a:effectRef>
          <a:fontRef idx="minor"/>
        </p:style>
      </p:sp>
      <p:sp>
        <p:nvSpPr>
          <p:cNvPr id="161" name="TextShape 5"/>
          <p:cNvSpPr txBox="1"/>
          <p:nvPr/>
        </p:nvSpPr>
        <p:spPr>
          <a:xfrm>
            <a:off x="4447440" y="591480"/>
            <a:ext cx="6906240" cy="5585400"/>
          </a:xfrm>
          <a:prstGeom prst="rect">
            <a:avLst/>
          </a:prstGeom>
          <a:noFill/>
          <a:ln>
            <a:noFill/>
          </a:ln>
        </p:spPr>
        <p:txBody>
          <a:bodyPr anchor="ctr">
            <a:normAutofit/>
          </a:bodyPr>
          <a:p>
            <a:pPr marL="228600" indent="-228240">
              <a:lnSpc>
                <a:spcPct val="90000"/>
              </a:lnSpc>
              <a:spcBef>
                <a:spcPts val="1001"/>
              </a:spcBef>
              <a:buClr>
                <a:srgbClr val="000000"/>
              </a:buClr>
              <a:buFont typeface="Arial"/>
              <a:buChar char="•"/>
            </a:pPr>
            <a:r>
              <a:rPr b="0" lang="en-GB" sz="2800" spc="-1" strike="noStrike" u="sng">
                <a:solidFill>
                  <a:srgbClr val="0563c1"/>
                </a:solidFill>
                <a:uFillTx/>
                <a:latin typeface="Calibri"/>
                <a:hlinkClick r:id="rId1"/>
              </a:rPr>
              <a:t>https://www.oreilly.com/library/view/linux-device-drivers/0596005903/ch13.html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u="sng">
                <a:solidFill>
                  <a:srgbClr val="0563c1"/>
                </a:solidFill>
                <a:uFillTx/>
                <a:latin typeface="Calibri"/>
                <a:hlinkClick r:id="rId2"/>
              </a:rPr>
              <a:t>https://kernel.readthedocs.io/en/sphinx-samples/writing_usb_driver.html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u="sng">
                <a:solidFill>
                  <a:srgbClr val="0563c1"/>
                </a:solidFill>
                <a:uFillTx/>
                <a:latin typeface="Calibri"/>
                <a:hlinkClick r:id="rId3"/>
              </a:rPr>
              <a:t>http://matthias.vallentin.net/blog/2007/04/writing-a-linux-kernel-driver-for-an-unknown-usb-device/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u="sng">
                <a:solidFill>
                  <a:srgbClr val="0563c1"/>
                </a:solidFill>
                <a:uFillTx/>
                <a:latin typeface="Calibri"/>
                <a:hlinkClick r:id="rId4"/>
              </a:rPr>
              <a:t>https://sysplay.github.io/books/LinuxDrivers/book/Content/Part11.html</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0" name="CustomShape 2"/>
          <p:cNvSpPr/>
          <p:nvPr/>
        </p:nvSpPr>
        <p:spPr>
          <a:xfrm flipH="1" rot="3967200">
            <a:off x="8630280" y="490320"/>
            <a:ext cx="2988000" cy="2987640"/>
          </a:xfrm>
          <a:prstGeom prst="arc">
            <a:avLst>
              <a:gd name="adj1" fmla="val 14441841"/>
              <a:gd name="adj2" fmla="val 0"/>
            </a:avLst>
          </a:prstGeom>
          <a:noFill/>
          <a:ln cap="rnd" w="127080">
            <a:solidFill>
              <a:schemeClr val="accent4"/>
            </a:solidFill>
            <a:prstDash val="dash"/>
          </a:ln>
        </p:spPr>
        <p:style>
          <a:lnRef idx="1">
            <a:schemeClr val="accent1"/>
          </a:lnRef>
          <a:fillRef idx="0">
            <a:schemeClr val="accent1"/>
          </a:fillRef>
          <a:effectRef idx="0">
            <a:schemeClr val="accent1"/>
          </a:effectRef>
          <a:fontRef idx="minor"/>
        </p:style>
      </p:sp>
      <p:sp>
        <p:nvSpPr>
          <p:cNvPr id="91" name="TextShape 3"/>
          <p:cNvSpPr txBox="1"/>
          <p:nvPr/>
        </p:nvSpPr>
        <p:spPr>
          <a:xfrm>
            <a:off x="5895000" y="479520"/>
            <a:ext cx="5458320" cy="1325160"/>
          </a:xfrm>
          <a:prstGeom prst="rect">
            <a:avLst/>
          </a:prstGeom>
          <a:noFill/>
          <a:ln>
            <a:noFill/>
          </a:ln>
        </p:spPr>
        <p:txBody>
          <a:bodyPr anchor="ctr">
            <a:normAutofit/>
          </a:bodyPr>
          <a:p>
            <a:pPr>
              <a:lnSpc>
                <a:spcPct val="90000"/>
              </a:lnSpc>
            </a:pPr>
            <a:r>
              <a:rPr b="0" lang="en-GB" sz="4400" spc="-1" strike="noStrike">
                <a:solidFill>
                  <a:srgbClr val="000000"/>
                </a:solidFill>
                <a:latin typeface="Calibri Light"/>
              </a:rPr>
              <a:t>Background Research</a:t>
            </a:r>
            <a:endParaRPr b="0" lang="en-US" sz="4400" spc="-1" strike="noStrike">
              <a:solidFill>
                <a:srgbClr val="000000"/>
              </a:solidFill>
              <a:latin typeface="Calibri"/>
            </a:endParaRPr>
          </a:p>
        </p:txBody>
      </p:sp>
      <p:sp>
        <p:nvSpPr>
          <p:cNvPr id="92" name="CustomShape 4"/>
          <p:cNvSpPr/>
          <p:nvPr/>
        </p:nvSpPr>
        <p:spPr>
          <a:xfrm flipH="1">
            <a:off x="0" y="5486400"/>
            <a:ext cx="2672640" cy="1371240"/>
          </a:xfrm>
          <a:custGeom>
            <a:avLst/>
            <a:gdLst/>
            <a:ah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93" name="Picture 4" descr="Diagram&#10;&#10;Description automatically generated"/>
          <p:cNvPicPr/>
          <p:nvPr/>
        </p:nvPicPr>
        <p:blipFill>
          <a:blip r:embed="rId1"/>
          <a:stretch/>
        </p:blipFill>
        <p:spPr>
          <a:xfrm>
            <a:off x="703080" y="1315800"/>
            <a:ext cx="4777200" cy="4056480"/>
          </a:xfrm>
          <a:prstGeom prst="rect">
            <a:avLst/>
          </a:prstGeom>
          <a:ln>
            <a:noFill/>
          </a:ln>
        </p:spPr>
      </p:pic>
      <p:sp>
        <p:nvSpPr>
          <p:cNvPr id="94" name="TextShape 5"/>
          <p:cNvSpPr txBox="1"/>
          <p:nvPr/>
        </p:nvSpPr>
        <p:spPr>
          <a:xfrm>
            <a:off x="5895000" y="1984320"/>
            <a:ext cx="5458320" cy="41922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imes New Roman"/>
              </a:rPr>
              <a:t>USB Devices are usually more complex than one would think. Thankfully, the Linux kernel has a USB Core subsystem that handles the majority of the complexities. It provides us functions such as probe, disconnect, etc.</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flipH="1" rot="3967200">
            <a:off x="8630280" y="490320"/>
            <a:ext cx="2988000" cy="2987640"/>
          </a:xfrm>
          <a:prstGeom prst="arc">
            <a:avLst>
              <a:gd name="adj1" fmla="val 14441841"/>
              <a:gd name="adj2" fmla="val 0"/>
            </a:avLst>
          </a:prstGeom>
          <a:noFill/>
          <a:ln cap="rnd" w="127080">
            <a:solidFill>
              <a:schemeClr val="accent4"/>
            </a:solidFill>
            <a:prstDash val="dash"/>
          </a:ln>
        </p:spPr>
        <p:style>
          <a:lnRef idx="1">
            <a:schemeClr val="accent1"/>
          </a:lnRef>
          <a:fillRef idx="0">
            <a:schemeClr val="accent1"/>
          </a:fillRef>
          <a:effectRef idx="0">
            <a:schemeClr val="accent1"/>
          </a:effectRef>
          <a:fontRef idx="minor"/>
        </p:style>
      </p:sp>
      <p:sp>
        <p:nvSpPr>
          <p:cNvPr id="97" name="CustomShape 3"/>
          <p:cNvSpPr/>
          <p:nvPr/>
        </p:nvSpPr>
        <p:spPr>
          <a:xfrm flipH="1">
            <a:off x="0" y="5486400"/>
            <a:ext cx="2672640" cy="1371240"/>
          </a:xfrm>
          <a:custGeom>
            <a:avLst/>
            <a:gdLst/>
            <a:ah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98" name="Picture 4" descr="Diagram&#10;&#10;Description automatically generated"/>
          <p:cNvPicPr/>
          <p:nvPr/>
        </p:nvPicPr>
        <p:blipFill>
          <a:blip r:embed="rId1"/>
          <a:stretch/>
        </p:blipFill>
        <p:spPr>
          <a:xfrm>
            <a:off x="703080" y="1096560"/>
            <a:ext cx="4777200" cy="4494600"/>
          </a:xfrm>
          <a:prstGeom prst="rect">
            <a:avLst/>
          </a:prstGeom>
          <a:ln>
            <a:noFill/>
          </a:ln>
        </p:spPr>
      </p:pic>
      <p:sp>
        <p:nvSpPr>
          <p:cNvPr id="99" name="TextShape 4"/>
          <p:cNvSpPr txBox="1"/>
          <p:nvPr/>
        </p:nvSpPr>
        <p:spPr>
          <a:xfrm>
            <a:off x="5895000" y="1984320"/>
            <a:ext cx="5458320" cy="41922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imes New Roman"/>
                <a:ea typeface="Noto Serif CJK SC"/>
              </a:rPr>
              <a:t>USB Devices typically consist of configurations which are made of interfaces. Each interface has at least one endpoint.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1" name="CustomShape 2"/>
          <p:cNvSpPr/>
          <p:nvPr/>
        </p:nvSpPr>
        <p:spPr>
          <a:xfrm>
            <a:off x="10208520" y="0"/>
            <a:ext cx="1134720" cy="477720"/>
          </a:xfrm>
          <a:custGeom>
            <a:avLst/>
            <a:gdLst/>
            <a:ah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2" name="CustomShape 3"/>
          <p:cNvSpPr/>
          <p:nvPr/>
        </p:nvSpPr>
        <p:spPr>
          <a:xfrm flipV="1" rot="5400000">
            <a:off x="555480" y="2183400"/>
            <a:ext cx="4083120" cy="4083120"/>
          </a:xfrm>
          <a:prstGeom prst="arc">
            <a:avLst>
              <a:gd name="adj1" fmla="val 16200000"/>
              <a:gd name="adj2" fmla="val 0"/>
            </a:avLst>
          </a:prstGeom>
          <a:noFill/>
          <a:ln cap="rnd" w="127080">
            <a:solidFill>
              <a:schemeClr val="accent4"/>
            </a:solidFill>
            <a:prstDash val="dash"/>
          </a:ln>
        </p:spPr>
        <p:style>
          <a:lnRef idx="1">
            <a:schemeClr val="accent1"/>
          </a:lnRef>
          <a:fillRef idx="0">
            <a:schemeClr val="accent1"/>
          </a:fillRef>
          <a:effectRef idx="0">
            <a:schemeClr val="accent1"/>
          </a:effectRef>
          <a:fontRef idx="minor"/>
        </p:style>
      </p:sp>
      <p:sp>
        <p:nvSpPr>
          <p:cNvPr id="103" name="TextShape 4"/>
          <p:cNvSpPr txBox="1"/>
          <p:nvPr/>
        </p:nvSpPr>
        <p:spPr>
          <a:xfrm>
            <a:off x="838080" y="1253160"/>
            <a:ext cx="10515240" cy="4350960"/>
          </a:xfrm>
          <a:prstGeom prst="rect">
            <a:avLst/>
          </a:prstGeom>
          <a:noFill/>
          <a:ln>
            <a:noFill/>
          </a:ln>
        </p:spPr>
        <p:txBody>
          <a:bodyPr>
            <a:normAutofit fontScale="91000"/>
          </a:bodyPr>
          <a:p>
            <a:pPr marL="228600" indent="-228240">
              <a:lnSpc>
                <a:spcPct val="90000"/>
              </a:lnSpc>
              <a:spcBef>
                <a:spcPts val="1001"/>
              </a:spcBef>
              <a:buClr>
                <a:srgbClr val="000000"/>
              </a:buClr>
              <a:buFont typeface="Arial"/>
              <a:buChar char="•"/>
            </a:pPr>
            <a:r>
              <a:rPr b="0" lang="en-US" sz="1500" spc="-1" strike="noStrike">
                <a:solidFill>
                  <a:srgbClr val="000000"/>
                </a:solidFill>
                <a:latin typeface="Courier New"/>
                <a:ea typeface="Noto Sans Mono CJK SC"/>
              </a:rPr>
              <a:t>There are four types of endpoints:</a:t>
            </a:r>
            <a:endParaRPr b="0" lang="en-US" sz="1500" spc="-1" strike="noStrike">
              <a:solidFill>
                <a:srgbClr val="000000"/>
              </a:solidFill>
              <a:latin typeface="Calibri"/>
            </a:endParaRPr>
          </a:p>
          <a:p>
            <a:pPr>
              <a:lnSpc>
                <a:spcPct val="90000"/>
              </a:lnSpc>
              <a:spcBef>
                <a:spcPts val="1001"/>
              </a:spcBef>
              <a:tabLst>
                <a:tab algn="l" pos="0"/>
              </a:tabLst>
            </a:pPr>
            <a:r>
              <a:rPr b="0" lang="en-US" sz="1500" spc="-1" strike="noStrike">
                <a:solidFill>
                  <a:srgbClr val="000000"/>
                </a:solidFill>
                <a:latin typeface="Courier New"/>
                <a:ea typeface="Noto Sans Mono CJK SC"/>
              </a:rPr>
              <a:t> </a:t>
            </a:r>
            <a:endParaRPr b="0" lang="en-US" sz="1500" spc="-1" strike="noStrike">
              <a:solidFill>
                <a:srgbClr val="000000"/>
              </a:solidFill>
              <a:latin typeface="Calibri"/>
            </a:endParaRPr>
          </a:p>
          <a:p>
            <a:pPr marL="899280" indent="-228240">
              <a:lnSpc>
                <a:spcPct val="90000"/>
              </a:lnSpc>
              <a:spcBef>
                <a:spcPts val="1001"/>
              </a:spcBef>
              <a:buClr>
                <a:srgbClr val="000000"/>
              </a:buClr>
              <a:buFont typeface="Arial"/>
              <a:buChar char="•"/>
              <a:tabLst>
                <a:tab algn="l" pos="0"/>
              </a:tabLst>
            </a:pPr>
            <a:r>
              <a:rPr b="0" lang="en-US" sz="1500" spc="-1" strike="noStrike">
                <a:solidFill>
                  <a:srgbClr val="000000"/>
                </a:solidFill>
                <a:latin typeface="Courier New"/>
                <a:ea typeface="Noto Sans Mono CJK SC"/>
              </a:rPr>
              <a:t>Control: for configuring, retrieving information, sending commands and retrieving status reports</a:t>
            </a:r>
            <a:endParaRPr b="0" lang="en-US" sz="1500" spc="-1" strike="noStrike">
              <a:solidFill>
                <a:srgbClr val="000000"/>
              </a:solidFill>
              <a:latin typeface="Calibri"/>
            </a:endParaRPr>
          </a:p>
          <a:p>
            <a:pPr>
              <a:lnSpc>
                <a:spcPct val="90000"/>
              </a:lnSpc>
              <a:spcBef>
                <a:spcPts val="1001"/>
              </a:spcBef>
              <a:tabLst>
                <a:tab algn="l" pos="0"/>
              </a:tabLst>
            </a:pPr>
            <a:r>
              <a:rPr b="0" lang="en-US" sz="1500" spc="-1" strike="noStrike">
                <a:solidFill>
                  <a:srgbClr val="000000"/>
                </a:solidFill>
                <a:latin typeface="Courier New"/>
                <a:ea typeface="Noto Sans Mono CJK SC"/>
              </a:rPr>
              <a:t>	</a:t>
            </a:r>
            <a:r>
              <a:rPr b="0" lang="en-US" sz="1500" spc="-1" strike="noStrike">
                <a:solidFill>
                  <a:srgbClr val="000000"/>
                </a:solidFill>
                <a:latin typeface="Courier New"/>
                <a:ea typeface="Noto Sans Mono CJK SC"/>
              </a:rPr>
              <a:t>	</a:t>
            </a:r>
            <a:endParaRPr b="0" lang="en-US" sz="1500" spc="-1" strike="noStrike">
              <a:solidFill>
                <a:srgbClr val="000000"/>
              </a:solidFill>
              <a:latin typeface="Calibri"/>
            </a:endParaRPr>
          </a:p>
          <a:p>
            <a:pPr marL="900360" indent="-228240">
              <a:lnSpc>
                <a:spcPct val="90000"/>
              </a:lnSpc>
              <a:spcBef>
                <a:spcPts val="1001"/>
              </a:spcBef>
              <a:buClr>
                <a:srgbClr val="000000"/>
              </a:buClr>
              <a:buFont typeface="Arial"/>
              <a:buChar char="•"/>
              <a:tabLst>
                <a:tab algn="l" pos="0"/>
              </a:tabLst>
            </a:pPr>
            <a:r>
              <a:rPr b="0" lang="en-US" sz="1500" spc="-1" strike="noStrike">
                <a:solidFill>
                  <a:srgbClr val="000000"/>
                </a:solidFill>
                <a:latin typeface="Courier New"/>
                <a:ea typeface="Noto Sans Mono CJK SC"/>
              </a:rPr>
              <a:t>Interrupt: for transferring small amounts of data at a fixed rate, preferable for transferring time-sensitive data</a:t>
            </a:r>
            <a:endParaRPr b="0" lang="en-US" sz="1500" spc="-1" strike="noStrike">
              <a:solidFill>
                <a:srgbClr val="000000"/>
              </a:solidFill>
              <a:latin typeface="Calibri"/>
            </a:endParaRPr>
          </a:p>
          <a:p>
            <a:pPr>
              <a:lnSpc>
                <a:spcPct val="90000"/>
              </a:lnSpc>
              <a:spcBef>
                <a:spcPts val="1001"/>
              </a:spcBef>
              <a:tabLst>
                <a:tab algn="l" pos="0"/>
              </a:tabLst>
            </a:pPr>
            <a:endParaRPr b="0" lang="en-US" sz="1500" spc="-1" strike="noStrike">
              <a:solidFill>
                <a:srgbClr val="000000"/>
              </a:solidFill>
              <a:latin typeface="Calibri"/>
            </a:endParaRPr>
          </a:p>
          <a:p>
            <a:pPr marL="900360" indent="-228240">
              <a:lnSpc>
                <a:spcPct val="90000"/>
              </a:lnSpc>
              <a:spcBef>
                <a:spcPts val="1001"/>
              </a:spcBef>
              <a:buClr>
                <a:srgbClr val="000000"/>
              </a:buClr>
              <a:buFont typeface="Arial"/>
              <a:buChar char="•"/>
              <a:tabLst>
                <a:tab algn="l" pos="0"/>
              </a:tabLst>
            </a:pPr>
            <a:r>
              <a:rPr b="0" lang="en-US" sz="1500" spc="-1" strike="noStrike">
                <a:solidFill>
                  <a:srgbClr val="000000"/>
                </a:solidFill>
                <a:latin typeface="Courier New"/>
                <a:ea typeface="Noto Sans Mono CJK SC"/>
              </a:rPr>
              <a:t>Bulk: for transferring large amounts of bulk data</a:t>
            </a:r>
            <a:r>
              <a:rPr b="0" lang="en-US" sz="1500" spc="-1" strike="noStrike">
                <a:solidFill>
                  <a:srgbClr val="000000"/>
                </a:solidFill>
                <a:latin typeface="Courier New"/>
                <a:ea typeface="Noto Sans Mono CJK SC"/>
              </a:rPr>
              <a:t>	</a:t>
            </a:r>
            <a:r>
              <a:rPr b="0" lang="en-US" sz="1500" spc="-1" strike="noStrike">
                <a:solidFill>
                  <a:srgbClr val="000000"/>
                </a:solidFill>
                <a:latin typeface="Courier New"/>
                <a:ea typeface="Noto Sans Mono CJK SC"/>
              </a:rPr>
              <a:t>	</a:t>
            </a:r>
            <a:endParaRPr b="0" lang="en-US" sz="1500" spc="-1" strike="noStrike">
              <a:solidFill>
                <a:srgbClr val="000000"/>
              </a:solidFill>
              <a:latin typeface="Calibri"/>
            </a:endParaRPr>
          </a:p>
          <a:p>
            <a:pPr>
              <a:lnSpc>
                <a:spcPct val="90000"/>
              </a:lnSpc>
              <a:spcBef>
                <a:spcPts val="1001"/>
              </a:spcBef>
              <a:tabLst>
                <a:tab algn="l" pos="0"/>
              </a:tabLst>
            </a:pPr>
            <a:r>
              <a:rPr b="0" lang="en-US" sz="1500" spc="-1" strike="noStrike">
                <a:solidFill>
                  <a:srgbClr val="000000"/>
                </a:solidFill>
                <a:latin typeface="Courier New"/>
                <a:ea typeface="Noto Sans Mono CJK SC"/>
              </a:rPr>
              <a:t>	</a:t>
            </a:r>
            <a:r>
              <a:rPr b="0" lang="en-US" sz="1500" spc="-1" strike="noStrike">
                <a:solidFill>
                  <a:srgbClr val="000000"/>
                </a:solidFill>
                <a:latin typeface="Courier New"/>
                <a:ea typeface="Noto Sans Mono CJK SC"/>
              </a:rPr>
              <a:t>	</a:t>
            </a:r>
            <a:endParaRPr b="0" lang="en-US" sz="1500" spc="-1" strike="noStrike">
              <a:solidFill>
                <a:srgbClr val="000000"/>
              </a:solidFill>
              <a:latin typeface="Calibri"/>
            </a:endParaRPr>
          </a:p>
          <a:p>
            <a:pPr marL="900360" indent="-228240">
              <a:lnSpc>
                <a:spcPct val="90000"/>
              </a:lnSpc>
              <a:spcBef>
                <a:spcPts val="1001"/>
              </a:spcBef>
              <a:buClr>
                <a:srgbClr val="000000"/>
              </a:buClr>
              <a:buFont typeface="Arial"/>
              <a:buChar char="•"/>
              <a:tabLst>
                <a:tab algn="l" pos="0"/>
              </a:tabLst>
            </a:pPr>
            <a:r>
              <a:rPr b="0" lang="en-US" sz="1500" spc="-1" strike="noStrike">
                <a:solidFill>
                  <a:srgbClr val="000000"/>
                </a:solidFill>
                <a:latin typeface="Courier New"/>
                <a:ea typeface="Noto Sans Mono CJK SC"/>
              </a:rPr>
              <a:t>Asynchronous: also for transferring large amounts of data but the data is not always guaranteed to make it through, preferable for devices where constant data-flow matters, such as audio devices</a:t>
            </a:r>
            <a:endParaRPr b="0" lang="en-US" sz="1500" spc="-1" strike="noStrike">
              <a:solidFill>
                <a:srgbClr val="000000"/>
              </a:solidFill>
              <a:latin typeface="Calibri"/>
            </a:endParaRPr>
          </a:p>
          <a:p>
            <a:pPr>
              <a:lnSpc>
                <a:spcPct val="90000"/>
              </a:lnSpc>
              <a:spcBef>
                <a:spcPts val="1001"/>
              </a:spcBef>
              <a:tabLst>
                <a:tab algn="l" pos="0"/>
              </a:tabLst>
            </a:pPr>
            <a:endParaRPr b="0" lang="en-US" sz="1500" spc="-1" strike="noStrike">
              <a:solidFill>
                <a:srgbClr val="000000"/>
              </a:solidFill>
              <a:latin typeface="Calibri"/>
            </a:endParaRPr>
          </a:p>
          <a:p>
            <a:pPr>
              <a:lnSpc>
                <a:spcPct val="90000"/>
              </a:lnSpc>
              <a:spcBef>
                <a:spcPts val="1001"/>
              </a:spcBef>
              <a:tabLst>
                <a:tab algn="l" pos="0"/>
              </a:tabLst>
            </a:pPr>
            <a:r>
              <a:rPr b="0" lang="en-US" sz="1500" spc="-1" strike="noStrike">
                <a:solidFill>
                  <a:srgbClr val="000000"/>
                </a:solidFill>
                <a:latin typeface="Courier New"/>
                <a:ea typeface="Noto Sans Mono CJK SC"/>
              </a:rPr>
              <a:t>	</a:t>
            </a:r>
            <a:r>
              <a:rPr b="0" lang="en-US" sz="1500" spc="-1" strike="noStrike">
                <a:solidFill>
                  <a:srgbClr val="000000"/>
                </a:solidFill>
                <a:latin typeface="Courier New"/>
                <a:ea typeface="Noto Sans Mono CJK SC"/>
              </a:rPr>
              <a:t>- Every endpoint type is unidirectional except for control. Control is bidirectional.</a:t>
            </a:r>
            <a:endParaRPr b="0" lang="en-US" sz="1500" spc="-1" strike="noStrike">
              <a:solidFill>
                <a:srgbClr val="000000"/>
              </a:solidFill>
              <a:latin typeface="Calibri"/>
            </a:endParaRPr>
          </a:p>
          <a:p>
            <a:pPr>
              <a:lnSpc>
                <a:spcPct val="90000"/>
              </a:lnSpc>
              <a:spcBef>
                <a:spcPts val="1001"/>
              </a:spcBef>
              <a:tabLst>
                <a:tab algn="l" pos="0"/>
              </a:tabLst>
            </a:pPr>
            <a:r>
              <a:rPr b="0" lang="en-US" sz="1500" spc="-1" strike="noStrike">
                <a:solidFill>
                  <a:srgbClr val="000000"/>
                </a:solidFill>
                <a:latin typeface="Courier New"/>
                <a:ea typeface="Noto Sans Mono CJK SC"/>
              </a:rPr>
              <a:t>	</a:t>
            </a:r>
            <a:r>
              <a:rPr b="0" lang="en-US" sz="1500" spc="-1" strike="noStrike">
                <a:solidFill>
                  <a:srgbClr val="000000"/>
                </a:solidFill>
                <a:latin typeface="Courier New"/>
                <a:ea typeface="Noto Sans Mono CJK SC"/>
              </a:rPr>
              <a:t>- All USB devices always have the default control endpoint point 0.</a:t>
            </a:r>
            <a:endParaRPr b="0" lang="en-US" sz="1500" spc="-1" strike="noStrike">
              <a:solidFill>
                <a:srgbClr val="000000"/>
              </a:solidFill>
              <a:latin typeface="Calibri"/>
            </a:endParaRPr>
          </a:p>
          <a:p>
            <a:pPr>
              <a:lnSpc>
                <a:spcPct val="90000"/>
              </a:lnSpc>
              <a:spcBef>
                <a:spcPts val="1001"/>
              </a:spcBef>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5" name="CustomShape 2"/>
          <p:cNvSpPr/>
          <p:nvPr/>
        </p:nvSpPr>
        <p:spPr>
          <a:xfrm>
            <a:off x="10208520" y="0"/>
            <a:ext cx="1134720" cy="477720"/>
          </a:xfrm>
          <a:custGeom>
            <a:avLst/>
            <a:gdLst/>
            <a:ah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6" name="TextShape 3"/>
          <p:cNvSpPr txBox="1"/>
          <p:nvPr/>
        </p:nvSpPr>
        <p:spPr>
          <a:xfrm>
            <a:off x="838080" y="365040"/>
            <a:ext cx="10515240" cy="1325160"/>
          </a:xfrm>
          <a:prstGeom prst="rect">
            <a:avLst/>
          </a:prstGeom>
          <a:noFill/>
          <a:ln>
            <a:noFill/>
          </a:ln>
        </p:spPr>
        <p:txBody>
          <a:bodyPr anchor="ctr">
            <a:normAutofit/>
          </a:bodyPr>
          <a:p>
            <a:pPr>
              <a:lnSpc>
                <a:spcPct val="90000"/>
              </a:lnSpc>
            </a:pPr>
            <a:r>
              <a:rPr b="0" lang="en-GB" sz="4400" spc="-1" strike="noStrike">
                <a:solidFill>
                  <a:srgbClr val="000000"/>
                </a:solidFill>
                <a:latin typeface="Calibri Light"/>
              </a:rPr>
              <a:t>Our USB Device (split into columns)</a:t>
            </a:r>
            <a:endParaRPr b="0" lang="en-US" sz="4400" spc="-1" strike="noStrike">
              <a:solidFill>
                <a:srgbClr val="000000"/>
              </a:solidFill>
              <a:latin typeface="Calibri"/>
            </a:endParaRPr>
          </a:p>
        </p:txBody>
      </p:sp>
      <p:sp>
        <p:nvSpPr>
          <p:cNvPr id="107" name="CustomShape 4"/>
          <p:cNvSpPr/>
          <p:nvPr/>
        </p:nvSpPr>
        <p:spPr>
          <a:xfrm flipV="1" rot="5400000">
            <a:off x="555480" y="2183400"/>
            <a:ext cx="4083120" cy="4083120"/>
          </a:xfrm>
          <a:prstGeom prst="arc">
            <a:avLst>
              <a:gd name="adj1" fmla="val 16200000"/>
              <a:gd name="adj2" fmla="val 0"/>
            </a:avLst>
          </a:prstGeom>
          <a:noFill/>
          <a:ln cap="rnd" w="127080">
            <a:solidFill>
              <a:schemeClr val="accent4"/>
            </a:solidFill>
            <a:prstDash val="dash"/>
          </a:ln>
        </p:spPr>
        <p:style>
          <a:lnRef idx="1">
            <a:schemeClr val="accent1"/>
          </a:lnRef>
          <a:fillRef idx="0">
            <a:schemeClr val="accent1"/>
          </a:fillRef>
          <a:effectRef idx="0">
            <a:schemeClr val="accent1"/>
          </a:effectRef>
          <a:fontRef idx="minor"/>
        </p:style>
      </p:sp>
      <p:graphicFrame>
        <p:nvGraphicFramePr>
          <p:cNvPr id="108" name="Table 5"/>
          <p:cNvGraphicFramePr/>
          <p:nvPr/>
        </p:nvGraphicFramePr>
        <p:xfrm>
          <a:off x="838080" y="1825560"/>
          <a:ext cx="10515240" cy="0"/>
        </p:xfrm>
        <a:graphic>
          <a:graphicData uri="http://schemas.openxmlformats.org/drawingml/2006/table">
            <a:tbl>
              <a:tblPr/>
              <a:tblGrid>
                <a:gridCol w="3504960"/>
                <a:gridCol w="3504960"/>
                <a:gridCol w="3504960"/>
              </a:tblGrid>
              <a:tr h="0">
                <a:tc>
                  <a:txBody>
                    <a:bodyPr>
                      <a:noAutofit/>
                    </a:bodyPr>
                    <a:p>
                      <a:pPr>
                        <a:lnSpc>
                          <a:spcPct val="90000"/>
                        </a:lnSpc>
                        <a:spcBef>
                          <a:spcPts val="1001"/>
                        </a:spcBef>
                        <a:tabLst>
                          <a:tab algn="l" pos="0"/>
                        </a:tabLst>
                      </a:pPr>
                      <a:r>
                        <a:rPr b="0" lang="en-GB" sz="830" spc="-1" strike="noStrike">
                          <a:solidFill>
                            <a:srgbClr val="000000"/>
                          </a:solidFill>
                          <a:latin typeface="Calibri"/>
                        </a:rPr>
                        <a:t>Bus 001 Device 009: ID 05dc:a81d Lexar Media, Inc. LJDTT16G [JumpDrive 16GB]</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Couldn't open device, some information will be missing</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Device Descriptor:</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bLength                18</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bDescriptorType         1</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bcdUSB               2.00</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bDeviceClass            0 </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bDeviceSubClass         0 </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bDeviceProtocol         0 </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bMaxPacketSize0        64</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idVendor           0x05dc Lexar Media, Inc.</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idProduct          0xa81d LJDTT16G [JumpDrive 16GB]</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bcdDevice           11.00</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iManufacturer           1 </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iProduct                2 </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iSerial                 3 </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bNumConfigurations      1</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Configuration Descriptor:</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bLength                 9</a:t>
                      </a:r>
                      <a:endParaRPr b="0" lang="en-US" sz="830" spc="-1" strike="noStrike">
                        <a:latin typeface="Arial"/>
                      </a:endParaRPr>
                    </a:p>
                  </a:txBody>
                  <a:tcPr marL="91440" marR="91440">
                    <a:noFill/>
                  </a:tcPr>
                </a:tc>
                <a:tc>
                  <a:txBody>
                    <a:bodyPr>
                      <a:noAutofit/>
                    </a:bodyPr>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bDescriptorType         2</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wTotalLength       0x0020</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bNumInterfaces          1</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bConfigurationValue     1</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iConfiguration          0 </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bmAttributes         0x80</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(Bus Powered)</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MaxPower              200mA</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Interface Descriptor:</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bLength                 9</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bDescriptorType         4</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bInterfaceNumber        0</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bAlternateSetting       0</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bNumEndpoints           2</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bInterfaceClass         8 Mass Storage</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bInterfaceSubClass      6 SCSI</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bInterfaceProtocol     80 Bulk-Only</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iInterface              0 </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Endpoint Descriptor:</a:t>
                      </a:r>
                      <a:endParaRPr b="0" lang="en-US" sz="830" spc="-1" strike="noStrike">
                        <a:latin typeface="Arial"/>
                      </a:endParaRPr>
                    </a:p>
                  </a:txBody>
                  <a:tcPr marL="91440" marR="91440">
                    <a:noFill/>
                  </a:tcPr>
                </a:tc>
                <a:tc>
                  <a:txBody>
                    <a:bodyPr>
                      <a:noAutofit/>
                    </a:bodyPr>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bLength                 7</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bDescriptorType         5</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bEndpointAddress     0x81  EP 1 IN</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bmAttributes            2</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Transfer Type            Bulk</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Synch Type               None</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Usage Type               Data</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wMaxPacketSize     0x0200  1x 512 bytes</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bInterval             255</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Endpoint Descriptor:</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bLength                 7</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bDescriptorType         5</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bEndpointAddress     0x02  EP 2 OUT</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bmAttributes            2</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Transfer Type            Bulk</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Synch Type               None</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Usage Type               Data</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wMaxPacketSize     0x0200  1x 512 bytes</a:t>
                      </a:r>
                      <a:endParaRPr b="0" lang="en-US" sz="830" spc="-1" strike="noStrike">
                        <a:latin typeface="Arial"/>
                      </a:endParaRPr>
                    </a:p>
                    <a:p>
                      <a:pPr>
                        <a:lnSpc>
                          <a:spcPct val="90000"/>
                        </a:lnSpc>
                        <a:spcBef>
                          <a:spcPts val="1001"/>
                        </a:spcBef>
                        <a:tabLst>
                          <a:tab algn="l" pos="0"/>
                        </a:tabLst>
                      </a:pPr>
                      <a:r>
                        <a:rPr b="0" lang="en-GB" sz="830" spc="-1" strike="noStrike">
                          <a:solidFill>
                            <a:srgbClr val="000000"/>
                          </a:solidFill>
                          <a:latin typeface="Calibri"/>
                        </a:rPr>
                        <a:t>        </a:t>
                      </a:r>
                      <a:r>
                        <a:rPr b="0" lang="en-GB" sz="830" spc="-1" strike="noStrike">
                          <a:solidFill>
                            <a:srgbClr val="000000"/>
                          </a:solidFill>
                          <a:latin typeface="Calibri"/>
                        </a:rPr>
                        <a:t>bInterval             255</a:t>
                      </a:r>
                      <a:endParaRPr b="0" lang="en-US" sz="83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0" name="TextShape 2"/>
          <p:cNvSpPr txBox="1"/>
          <p:nvPr/>
        </p:nvSpPr>
        <p:spPr>
          <a:xfrm>
            <a:off x="838080" y="365040"/>
            <a:ext cx="10515240" cy="1325160"/>
          </a:xfrm>
          <a:prstGeom prst="rect">
            <a:avLst/>
          </a:prstGeom>
          <a:noFill/>
          <a:ln>
            <a:noFill/>
          </a:ln>
        </p:spPr>
        <p:txBody>
          <a:bodyPr anchor="ctr">
            <a:normAutofit/>
          </a:bodyPr>
          <a:p>
            <a:pPr>
              <a:lnSpc>
                <a:spcPct val="90000"/>
              </a:lnSpc>
            </a:pPr>
            <a:r>
              <a:rPr b="0" lang="en-GB" sz="5400" spc="-1" strike="noStrike">
                <a:solidFill>
                  <a:srgbClr val="000000"/>
                </a:solidFill>
                <a:latin typeface="Calibri Light"/>
              </a:rPr>
              <a:t>Observations</a:t>
            </a:r>
            <a:endParaRPr b="0" lang="en-US" sz="5400" spc="-1" strike="noStrike">
              <a:solidFill>
                <a:srgbClr val="000000"/>
              </a:solidFill>
              <a:latin typeface="Calibri"/>
            </a:endParaRPr>
          </a:p>
        </p:txBody>
      </p:sp>
      <p:sp>
        <p:nvSpPr>
          <p:cNvPr id="111" name="CustomShape 3"/>
          <p:cNvSpPr/>
          <p:nvPr/>
        </p:nvSpPr>
        <p:spPr>
          <a:xfrm>
            <a:off x="668880" y="1677240"/>
            <a:ext cx="10853640" cy="18000"/>
          </a:xfrm>
          <a:custGeom>
            <a:avLst/>
            <a:gdLst/>
            <a:ahLst/>
            <a:rect l="l" t="t" r="r" b="b"/>
            <a:pathLst>
              <a:path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40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12" name="TextShape 4"/>
          <p:cNvSpPr txBox="1"/>
          <p:nvPr/>
        </p:nvSpPr>
        <p:spPr>
          <a:xfrm>
            <a:off x="838080" y="1929240"/>
            <a:ext cx="10515240" cy="42516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GB" sz="2400" spc="-1" strike="noStrike">
                <a:solidFill>
                  <a:srgbClr val="000000"/>
                </a:solidFill>
                <a:latin typeface="Courier New"/>
              </a:rPr>
              <a:t>We observe that our USB Device’s model is Lexar Media, Inc. LJDTT16G [JumpDrive 16GB] and its vendor id and product id are 05dc and a81d respectively.</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GB" sz="2400" spc="-1" strike="noStrike">
                <a:solidFill>
                  <a:srgbClr val="000000"/>
                </a:solidFill>
                <a:latin typeface="Courier New"/>
              </a:rPr>
              <a:t>It has one configuration which consists of one interface which contains two endpoints of type bulk.</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GB" sz="2400" spc="-1" strike="noStrike">
                <a:solidFill>
                  <a:srgbClr val="000000"/>
                </a:solidFill>
                <a:latin typeface="Courier New"/>
              </a:rPr>
              <a:t>These two endpoints can handle a total of 1 kilobyte of data at once.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 name="TextShape 2"/>
          <p:cNvSpPr txBox="1"/>
          <p:nvPr/>
        </p:nvSpPr>
        <p:spPr>
          <a:xfrm>
            <a:off x="631080" y="639360"/>
            <a:ext cx="3428640" cy="1718640"/>
          </a:xfrm>
          <a:prstGeom prst="rect">
            <a:avLst/>
          </a:prstGeom>
          <a:noFill/>
          <a:ln>
            <a:noFill/>
          </a:ln>
        </p:spPr>
        <p:txBody>
          <a:bodyPr anchor="b">
            <a:normAutofit fontScale="51000"/>
          </a:bodyPr>
          <a:p>
            <a:pPr>
              <a:lnSpc>
                <a:spcPct val="90000"/>
              </a:lnSpc>
            </a:pPr>
            <a:r>
              <a:rPr b="0" lang="en-GB" sz="3800" spc="-1" strike="noStrike">
                <a:solidFill>
                  <a:srgbClr val="000000"/>
                </a:solidFill>
                <a:latin typeface="Calibri Light"/>
              </a:rPr>
              <a:t>Structure of Our Driver Module (pen_driver.c)</a:t>
            </a:r>
            <a:endParaRPr b="0" lang="en-US" sz="3800" spc="-1" strike="noStrike">
              <a:solidFill>
                <a:srgbClr val="000000"/>
              </a:solidFill>
              <a:latin typeface="Calibri"/>
            </a:endParaRPr>
          </a:p>
        </p:txBody>
      </p:sp>
      <p:sp>
        <p:nvSpPr>
          <p:cNvPr id="115" name="CustomShape 3"/>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16" name="TextShape 4"/>
          <p:cNvSpPr txBox="1"/>
          <p:nvPr/>
        </p:nvSpPr>
        <p:spPr>
          <a:xfrm>
            <a:off x="631080" y="2807280"/>
            <a:ext cx="3428640" cy="34102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GB" sz="2200" spc="-1" strike="noStrike">
                <a:solidFill>
                  <a:srgbClr val="000000"/>
                </a:solidFill>
                <a:latin typeface="Calibri"/>
              </a:rPr>
              <a:t>Our driver module can be formed of these variables and functions.</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200" spc="-1" strike="noStrike">
                <a:solidFill>
                  <a:srgbClr val="000000"/>
                </a:solidFill>
                <a:latin typeface="Calibri"/>
              </a:rPr>
              <a:t>The descriptions of these are in the next slide.</a:t>
            </a:r>
            <a:endParaRPr b="0" lang="en-US" sz="2200" spc="-1" strike="noStrike">
              <a:solidFill>
                <a:srgbClr val="000000"/>
              </a:solidFill>
              <a:latin typeface="Calibri"/>
            </a:endParaRPr>
          </a:p>
        </p:txBody>
      </p:sp>
      <p:pic>
        <p:nvPicPr>
          <p:cNvPr id="117" name="" descr=""/>
          <p:cNvPicPr/>
          <p:nvPr/>
        </p:nvPicPr>
        <p:blipFill>
          <a:blip r:embed="rId1"/>
          <a:stretch/>
        </p:blipFill>
        <p:spPr>
          <a:xfrm>
            <a:off x="4389120" y="2570760"/>
            <a:ext cx="7366320" cy="1909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9" name="CustomShape 2"/>
          <p:cNvSpPr/>
          <p:nvPr/>
        </p:nvSpPr>
        <p:spPr>
          <a:xfrm>
            <a:off x="0" y="0"/>
            <a:ext cx="12191760" cy="2347200"/>
          </a:xfrm>
          <a:custGeom>
            <a:avLst/>
            <a:gdLst/>
            <a:ah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280">
            <a:noFill/>
          </a:ln>
        </p:spPr>
        <p:style>
          <a:lnRef idx="0"/>
          <a:fillRef idx="0"/>
          <a:effectRef idx="0"/>
          <a:fontRef idx="minor"/>
        </p:style>
      </p:sp>
      <p:sp>
        <p:nvSpPr>
          <p:cNvPr id="120" name="TextShape 3"/>
          <p:cNvSpPr txBox="1"/>
          <p:nvPr/>
        </p:nvSpPr>
        <p:spPr>
          <a:xfrm>
            <a:off x="838080" y="2586960"/>
            <a:ext cx="10515240" cy="3589920"/>
          </a:xfrm>
          <a:prstGeom prst="rect">
            <a:avLst/>
          </a:prstGeom>
          <a:noFill/>
          <a:ln>
            <a:noFill/>
          </a:ln>
        </p:spPr>
        <p:txBody>
          <a:bodyPr>
            <a:normAutofit fontScale="82000"/>
          </a:bodyPr>
          <a:p>
            <a:pPr marL="228600" indent="-228240">
              <a:lnSpc>
                <a:spcPct val="90000"/>
              </a:lnSpc>
              <a:spcBef>
                <a:spcPts val="1001"/>
              </a:spcBef>
              <a:buClr>
                <a:srgbClr val="000000"/>
              </a:buClr>
              <a:buFont typeface="Arial"/>
              <a:buChar char="•"/>
            </a:pPr>
            <a:r>
              <a:rPr b="0" lang="en-GB" sz="1900" spc="-1" strike="noStrike">
                <a:solidFill>
                  <a:srgbClr val="000000"/>
                </a:solidFill>
                <a:latin typeface="Courier New"/>
              </a:rPr>
              <a:t>The name variable is a string that describes the USB driver. It is used everywhere to specify the driver in system logs.</a:t>
            </a:r>
            <a:endParaRPr b="0" lang="en-US" sz="1900" spc="-1" strike="noStrike">
              <a:solidFill>
                <a:srgbClr val="000000"/>
              </a:solidFill>
              <a:latin typeface="Calibri"/>
            </a:endParaRPr>
          </a:p>
          <a:p>
            <a:pPr>
              <a:lnSpc>
                <a:spcPct val="90000"/>
              </a:lnSpc>
              <a:spcBef>
                <a:spcPts val="1001"/>
              </a:spcBef>
            </a:pPr>
            <a:endParaRPr b="0" lang="en-US" sz="19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1900" spc="-1" strike="noStrike">
                <a:solidFill>
                  <a:srgbClr val="000000"/>
                </a:solidFill>
                <a:latin typeface="Courier New"/>
              </a:rPr>
              <a:t>The disconnect and probe function pointers are called when a USB device matched with a device in the id_table is connected to or disconnected from the machine.</a:t>
            </a:r>
            <a:endParaRPr b="0" lang="en-US" sz="1900" spc="-1" strike="noStrike">
              <a:solidFill>
                <a:srgbClr val="000000"/>
              </a:solidFill>
              <a:latin typeface="Calibri"/>
            </a:endParaRPr>
          </a:p>
          <a:p>
            <a:pPr>
              <a:lnSpc>
                <a:spcPct val="90000"/>
              </a:lnSpc>
              <a:spcBef>
                <a:spcPts val="1001"/>
              </a:spcBef>
            </a:pPr>
            <a:endParaRPr b="0" lang="en-US" sz="19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1900" spc="-1" strike="noStrike">
                <a:solidFill>
                  <a:srgbClr val="000000"/>
                </a:solidFill>
                <a:latin typeface="Courier New"/>
              </a:rPr>
              <a:t>The fops and minor variables are optional. We are not going to implement them in our project.</a:t>
            </a:r>
            <a:endParaRPr b="0" lang="en-US" sz="1900" spc="-1" strike="noStrike">
              <a:solidFill>
                <a:srgbClr val="000000"/>
              </a:solidFill>
              <a:latin typeface="Calibri"/>
            </a:endParaRPr>
          </a:p>
          <a:p>
            <a:pPr>
              <a:lnSpc>
                <a:spcPct val="90000"/>
              </a:lnSpc>
              <a:spcBef>
                <a:spcPts val="1001"/>
              </a:spcBef>
              <a:tabLst>
                <a:tab algn="l" pos="0"/>
              </a:tabLst>
            </a:pPr>
            <a:endParaRPr b="0" lang="en-US" sz="19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GB" sz="1900" spc="-1" strike="noStrike">
                <a:solidFill>
                  <a:srgbClr val="000000"/>
                </a:solidFill>
                <a:latin typeface="Courier New"/>
              </a:rPr>
              <a:t>We need to create an id_table to load the driver automatically when we plug our USB. Therefore, an id_table defines which devices the driver supports at its current status.</a:t>
            </a:r>
            <a:endParaRPr b="0" lang="en-US" sz="19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2" name="TextShape 2"/>
          <p:cNvSpPr txBox="1"/>
          <p:nvPr/>
        </p:nvSpPr>
        <p:spPr>
          <a:xfrm>
            <a:off x="631080" y="502920"/>
            <a:ext cx="3419640" cy="1462680"/>
          </a:xfrm>
          <a:prstGeom prst="rect">
            <a:avLst/>
          </a:prstGeom>
          <a:noFill/>
          <a:ln>
            <a:noFill/>
          </a:ln>
        </p:spPr>
        <p:txBody>
          <a:bodyPr anchor="ctr">
            <a:normAutofit/>
          </a:bodyPr>
          <a:p>
            <a:pPr>
              <a:lnSpc>
                <a:spcPct val="90000"/>
              </a:lnSpc>
            </a:pPr>
            <a:r>
              <a:rPr b="0" lang="en-US" sz="4800" spc="-1" strike="noStrike">
                <a:solidFill>
                  <a:srgbClr val="000000"/>
                </a:solidFill>
                <a:latin typeface="Calibri Light"/>
              </a:rPr>
              <a:t>ID_TABLE</a:t>
            </a:r>
            <a:endParaRPr b="0" lang="en-US" sz="4800" spc="-1" strike="noStrike">
              <a:solidFill>
                <a:srgbClr val="000000"/>
              </a:solidFill>
              <a:latin typeface="Calibri"/>
            </a:endParaRPr>
          </a:p>
        </p:txBody>
      </p:sp>
      <p:sp>
        <p:nvSpPr>
          <p:cNvPr id="123" name="CustomShape 3"/>
          <p:cNvSpPr/>
          <p:nvPr/>
        </p:nvSpPr>
        <p:spPr>
          <a:xfrm rot="5400000">
            <a:off x="3566160" y="1225080"/>
            <a:ext cx="1554120" cy="18000"/>
          </a:xfrm>
          <a:custGeom>
            <a:avLst/>
            <a:gdLst/>
            <a:ahLst/>
            <a:rect l="l" t="t" r="r" b="b"/>
            <a:pathLst>
              <a:path w="1554480" h="18288">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cap="rnd" w="4140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24" name="CustomShape 4"/>
          <p:cNvSpPr/>
          <p:nvPr/>
        </p:nvSpPr>
        <p:spPr>
          <a:xfrm>
            <a:off x="4654440" y="502920"/>
            <a:ext cx="6894360" cy="146268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0" lang="en-US" sz="1500" spc="-1" strike="noStrike">
                <a:solidFill>
                  <a:srgbClr val="000000"/>
                </a:solidFill>
                <a:latin typeface="Calibri"/>
              </a:rPr>
              <a:t>In our case, the USB drive that our driver will support will have the following specifications:</a:t>
            </a:r>
            <a:endParaRPr b="0" lang="en-US" sz="1500" spc="-1" strike="noStrike">
              <a:latin typeface="Arial"/>
            </a:endParaRPr>
          </a:p>
          <a:p>
            <a:pPr>
              <a:lnSpc>
                <a:spcPct val="90000"/>
              </a:lnSpc>
              <a:spcAft>
                <a:spcPts val="601"/>
              </a:spcAft>
            </a:pPr>
            <a:endParaRPr b="0" lang="en-US" sz="1500" spc="-1" strike="noStrike">
              <a:latin typeface="Arial"/>
            </a:endParaRPr>
          </a:p>
          <a:p>
            <a:pPr indent="-228240">
              <a:lnSpc>
                <a:spcPct val="90000"/>
              </a:lnSpc>
              <a:spcAft>
                <a:spcPts val="601"/>
              </a:spcAft>
              <a:buClr>
                <a:srgbClr val="000000"/>
              </a:buClr>
              <a:buFont typeface="Arial"/>
              <a:buChar char="•"/>
            </a:pPr>
            <a:r>
              <a:rPr b="0" lang="en-US" sz="1500" spc="-1" strike="noStrike">
                <a:solidFill>
                  <a:srgbClr val="000000"/>
                </a:solidFill>
                <a:latin typeface="Calibri"/>
              </a:rPr>
              <a:t>Vendor ID: 0x05dc Lexar Media, Inc.</a:t>
            </a:r>
            <a:endParaRPr b="0" lang="en-US" sz="1500" spc="-1" strike="noStrike">
              <a:latin typeface="Arial"/>
            </a:endParaRPr>
          </a:p>
          <a:p>
            <a:pPr indent="-228240">
              <a:lnSpc>
                <a:spcPct val="90000"/>
              </a:lnSpc>
              <a:spcAft>
                <a:spcPts val="601"/>
              </a:spcAft>
              <a:buClr>
                <a:srgbClr val="000000"/>
              </a:buClr>
              <a:buFont typeface="Arial"/>
              <a:buChar char="•"/>
            </a:pPr>
            <a:r>
              <a:rPr b="0" lang="en-US" sz="1500" spc="-1" strike="noStrike">
                <a:solidFill>
                  <a:srgbClr val="000000"/>
                </a:solidFill>
                <a:latin typeface="Calibri"/>
              </a:rPr>
              <a:t>Product ID: 0xa81d LJDTT16G [JumpDrive 16GB]</a:t>
            </a:r>
            <a:endParaRPr b="0" lang="en-US" sz="1500" spc="-1" strike="noStrike">
              <a:latin typeface="Arial"/>
            </a:endParaRPr>
          </a:p>
        </p:txBody>
      </p:sp>
      <p:pic>
        <p:nvPicPr>
          <p:cNvPr id="125" name="" descr=""/>
          <p:cNvPicPr/>
          <p:nvPr/>
        </p:nvPicPr>
        <p:blipFill>
          <a:blip r:embed="rId1"/>
          <a:stretch/>
        </p:blipFill>
        <p:spPr>
          <a:xfrm>
            <a:off x="880560" y="3234240"/>
            <a:ext cx="10458000" cy="22521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347</TotalTime>
  <Application>LibreOffice/6.4.6.2$Linux_X86_64 LibreOffice_project/40$Build-2</Application>
  <Words>1012</Words>
  <Paragraphs>127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2021-04-07T15:41:57Z</dcterms:created>
  <dc:creator>Erdem Bilgin</dc:creator>
  <dc:description/>
  <dc:language>en-US</dc:language>
  <cp:lastModifiedBy/>
  <dcterms:modified xsi:type="dcterms:W3CDTF">2021-06-11T20:44:13Z</dcterms:modified>
  <cp:revision>33</cp:revision>
  <dc:subject/>
  <dc:title>CS350 Project Progress Report  Project Topic: Write a device driver for a simple device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