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1" r:id="rId1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B0CDD-C044-4D03-B48E-27C39FB5CA4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E5803901-5601-4D69-BA00-366D35EAE4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Operating System: Ubuntu 20 LTS</a:t>
          </a:r>
        </a:p>
      </dgm:t>
    </dgm:pt>
    <dgm:pt modelId="{53AF67B2-A5A0-4601-88C1-679FCD7FEF0C}" type="parTrans" cxnId="{F4C0E700-368F-472D-ADA8-6F73C5887204}">
      <dgm:prSet/>
      <dgm:spPr/>
      <dgm:t>
        <a:bodyPr/>
        <a:lstStyle/>
        <a:p>
          <a:endParaRPr lang="en-US"/>
        </a:p>
      </dgm:t>
    </dgm:pt>
    <dgm:pt modelId="{578CED76-CCB8-4676-80BF-4A7DA5565E42}" type="sibTrans" cxnId="{F4C0E700-368F-472D-ADA8-6F73C5887204}">
      <dgm:prSet/>
      <dgm:spPr/>
      <dgm:t>
        <a:bodyPr/>
        <a:lstStyle/>
        <a:p>
          <a:endParaRPr lang="en-US"/>
        </a:p>
      </dgm:t>
    </dgm:pt>
    <dgm:pt modelId="{212E1865-3FED-49B9-A167-15A2C73844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CPU Model: Intel Core i7 9</a:t>
          </a:r>
          <a:r>
            <a:rPr lang="en-US" baseline="30000" dirty="0"/>
            <a:t>th</a:t>
          </a:r>
          <a:r>
            <a:rPr lang="en-US" dirty="0"/>
            <a:t> Generation</a:t>
          </a:r>
        </a:p>
      </dgm:t>
    </dgm:pt>
    <dgm:pt modelId="{DC0187DE-A685-49A4-870C-A3DEE9239C8A}" type="parTrans" cxnId="{63ECFAFE-7DB7-4DF5-A803-02BA3C45D483}">
      <dgm:prSet/>
      <dgm:spPr/>
      <dgm:t>
        <a:bodyPr/>
        <a:lstStyle/>
        <a:p>
          <a:endParaRPr lang="en-US"/>
        </a:p>
      </dgm:t>
    </dgm:pt>
    <dgm:pt modelId="{CF084202-6517-4204-A4F2-7C8CE4D6F14B}" type="sibTrans" cxnId="{63ECFAFE-7DB7-4DF5-A803-02BA3C45D483}">
      <dgm:prSet/>
      <dgm:spPr/>
      <dgm:t>
        <a:bodyPr/>
        <a:lstStyle/>
        <a:p>
          <a:endParaRPr lang="en-US"/>
        </a:p>
      </dgm:t>
    </dgm:pt>
    <dgm:pt modelId="{0F8C2944-B957-4470-ADBA-F6401CC477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Device model: Monster </a:t>
          </a:r>
          <a:r>
            <a:rPr lang="en-US" dirty="0" err="1"/>
            <a:t>Tulpar</a:t>
          </a:r>
          <a:r>
            <a:rPr lang="en-US" dirty="0"/>
            <a:t> T7 V20.1</a:t>
          </a:r>
        </a:p>
      </dgm:t>
    </dgm:pt>
    <dgm:pt modelId="{AA1FAEB8-E78C-4880-97BE-B68A1196FBE1}" type="parTrans" cxnId="{D3B53B73-FCD1-4CB6-A6B4-57A4692780D5}">
      <dgm:prSet/>
      <dgm:spPr/>
      <dgm:t>
        <a:bodyPr/>
        <a:lstStyle/>
        <a:p>
          <a:endParaRPr lang="en-US"/>
        </a:p>
      </dgm:t>
    </dgm:pt>
    <dgm:pt modelId="{EAA49EE7-23BC-414F-AE57-B75F8EB759AA}" type="sibTrans" cxnId="{D3B53B73-FCD1-4CB6-A6B4-57A4692780D5}">
      <dgm:prSet/>
      <dgm:spPr/>
      <dgm:t>
        <a:bodyPr/>
        <a:lstStyle/>
        <a:p>
          <a:endParaRPr lang="en-US"/>
        </a:p>
      </dgm:t>
    </dgm:pt>
    <dgm:pt modelId="{8544410F-2350-405A-9F9A-497F92C30C68}" type="pres">
      <dgm:prSet presAssocID="{052B0CDD-C044-4D03-B48E-27C39FB5CA47}" presName="root" presStyleCnt="0">
        <dgm:presLayoutVars>
          <dgm:dir/>
          <dgm:resizeHandles val="exact"/>
        </dgm:presLayoutVars>
      </dgm:prSet>
      <dgm:spPr/>
    </dgm:pt>
    <dgm:pt modelId="{CCA4F7B8-4E0C-4D94-A5AC-19CE04822D59}" type="pres">
      <dgm:prSet presAssocID="{0F8C2944-B957-4470-ADBA-F6401CC47741}" presName="compNode" presStyleCnt="0"/>
      <dgm:spPr/>
    </dgm:pt>
    <dgm:pt modelId="{BAF3E261-443F-4383-B9D9-60264A31DC48}" type="pres">
      <dgm:prSet presAssocID="{0F8C2944-B957-4470-ADBA-F6401CC47741}" presName="iconBgRect" presStyleLbl="bgShp" presStyleIdx="0" presStyleCnt="3"/>
      <dgm:spPr/>
    </dgm:pt>
    <dgm:pt modelId="{F9A0B5AF-5A50-4500-A4DB-91E604F0F2C3}" type="pres">
      <dgm:prSet presAssocID="{0F8C2944-B957-4470-ADBA-F6401CC477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5E3F464-5422-4866-9672-9E8C04A98200}" type="pres">
      <dgm:prSet presAssocID="{0F8C2944-B957-4470-ADBA-F6401CC47741}" presName="spaceRect" presStyleCnt="0"/>
      <dgm:spPr/>
    </dgm:pt>
    <dgm:pt modelId="{06F0F174-5C7F-4C5C-AC97-F3377CC2B304}" type="pres">
      <dgm:prSet presAssocID="{0F8C2944-B957-4470-ADBA-F6401CC47741}" presName="textRect" presStyleLbl="revTx" presStyleIdx="0" presStyleCnt="3">
        <dgm:presLayoutVars>
          <dgm:chMax val="1"/>
          <dgm:chPref val="1"/>
        </dgm:presLayoutVars>
      </dgm:prSet>
      <dgm:spPr/>
    </dgm:pt>
    <dgm:pt modelId="{E8AA7572-D8DC-46D7-8BB4-9365A37D5F21}" type="pres">
      <dgm:prSet presAssocID="{EAA49EE7-23BC-414F-AE57-B75F8EB759AA}" presName="sibTrans" presStyleCnt="0"/>
      <dgm:spPr/>
    </dgm:pt>
    <dgm:pt modelId="{B3704470-E564-40D5-B751-C96AFAFCAC72}" type="pres">
      <dgm:prSet presAssocID="{E5803901-5601-4D69-BA00-366D35EAE415}" presName="compNode" presStyleCnt="0"/>
      <dgm:spPr/>
    </dgm:pt>
    <dgm:pt modelId="{CB6297D4-7695-48F0-B9E0-E51877329D70}" type="pres">
      <dgm:prSet presAssocID="{E5803901-5601-4D69-BA00-366D35EAE415}" presName="iconBgRect" presStyleLbl="bgShp" presStyleIdx="1" presStyleCnt="3"/>
      <dgm:spPr/>
    </dgm:pt>
    <dgm:pt modelId="{9F0613BC-5155-4DE9-8F71-B67113F2826F}" type="pres">
      <dgm:prSet presAssocID="{E5803901-5601-4D69-BA00-366D35EAE4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967480A-6CD5-48FC-80E5-7D22C033A074}" type="pres">
      <dgm:prSet presAssocID="{E5803901-5601-4D69-BA00-366D35EAE415}" presName="spaceRect" presStyleCnt="0"/>
      <dgm:spPr/>
    </dgm:pt>
    <dgm:pt modelId="{6032DAF7-1615-431B-84E4-53FEE494AC5E}" type="pres">
      <dgm:prSet presAssocID="{E5803901-5601-4D69-BA00-366D35EAE415}" presName="textRect" presStyleLbl="revTx" presStyleIdx="1" presStyleCnt="3">
        <dgm:presLayoutVars>
          <dgm:chMax val="1"/>
          <dgm:chPref val="1"/>
        </dgm:presLayoutVars>
      </dgm:prSet>
      <dgm:spPr/>
    </dgm:pt>
    <dgm:pt modelId="{1FF9EA6C-80B2-4985-900E-FFEC9ECF5429}" type="pres">
      <dgm:prSet presAssocID="{578CED76-CCB8-4676-80BF-4A7DA5565E42}" presName="sibTrans" presStyleCnt="0"/>
      <dgm:spPr/>
    </dgm:pt>
    <dgm:pt modelId="{AD7A9DC2-005D-4FE3-9833-A103C4C42604}" type="pres">
      <dgm:prSet presAssocID="{212E1865-3FED-49B9-A167-15A2C73844A3}" presName="compNode" presStyleCnt="0"/>
      <dgm:spPr/>
    </dgm:pt>
    <dgm:pt modelId="{4020B913-684E-4DE7-B72F-B1E75173EA39}" type="pres">
      <dgm:prSet presAssocID="{212E1865-3FED-49B9-A167-15A2C73844A3}" presName="iconBgRect" presStyleLbl="bgShp" presStyleIdx="2" presStyleCnt="3"/>
      <dgm:spPr/>
    </dgm:pt>
    <dgm:pt modelId="{08EA213B-8C40-4BB2-965A-D1E62FC66F12}" type="pres">
      <dgm:prSet presAssocID="{212E1865-3FED-49B9-A167-15A2C73844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CF7743D-2357-457E-BBB2-FE71C5E6DD92}" type="pres">
      <dgm:prSet presAssocID="{212E1865-3FED-49B9-A167-15A2C73844A3}" presName="spaceRect" presStyleCnt="0"/>
      <dgm:spPr/>
    </dgm:pt>
    <dgm:pt modelId="{9DD60829-12D3-4A23-933B-CD0E9550F6CC}" type="pres">
      <dgm:prSet presAssocID="{212E1865-3FED-49B9-A167-15A2C73844A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C0E700-368F-472D-ADA8-6F73C5887204}" srcId="{052B0CDD-C044-4D03-B48E-27C39FB5CA47}" destId="{E5803901-5601-4D69-BA00-366D35EAE415}" srcOrd="1" destOrd="0" parTransId="{53AF67B2-A5A0-4601-88C1-679FCD7FEF0C}" sibTransId="{578CED76-CCB8-4676-80BF-4A7DA5565E42}"/>
    <dgm:cxn modelId="{8A316E29-6819-4833-974F-78D9DBA38D16}" type="presOf" srcId="{052B0CDD-C044-4D03-B48E-27C39FB5CA47}" destId="{8544410F-2350-405A-9F9A-497F92C30C68}" srcOrd="0" destOrd="0" presId="urn:microsoft.com/office/officeart/2018/5/layout/IconCircleLabelList"/>
    <dgm:cxn modelId="{D3B53B73-FCD1-4CB6-A6B4-57A4692780D5}" srcId="{052B0CDD-C044-4D03-B48E-27C39FB5CA47}" destId="{0F8C2944-B957-4470-ADBA-F6401CC47741}" srcOrd="0" destOrd="0" parTransId="{AA1FAEB8-E78C-4880-97BE-B68A1196FBE1}" sibTransId="{EAA49EE7-23BC-414F-AE57-B75F8EB759AA}"/>
    <dgm:cxn modelId="{5B728A86-FBC3-4372-AD99-13B55E698DE2}" type="presOf" srcId="{0F8C2944-B957-4470-ADBA-F6401CC47741}" destId="{06F0F174-5C7F-4C5C-AC97-F3377CC2B304}" srcOrd="0" destOrd="0" presId="urn:microsoft.com/office/officeart/2018/5/layout/IconCircleLabelList"/>
    <dgm:cxn modelId="{C729F5B6-EF82-4AE1-841F-42190583A7FA}" type="presOf" srcId="{212E1865-3FED-49B9-A167-15A2C73844A3}" destId="{9DD60829-12D3-4A23-933B-CD0E9550F6CC}" srcOrd="0" destOrd="0" presId="urn:microsoft.com/office/officeart/2018/5/layout/IconCircleLabelList"/>
    <dgm:cxn modelId="{9AAB57FE-8EFF-43C1-951B-B2BA9F9A9F5F}" type="presOf" srcId="{E5803901-5601-4D69-BA00-366D35EAE415}" destId="{6032DAF7-1615-431B-84E4-53FEE494AC5E}" srcOrd="0" destOrd="0" presId="urn:microsoft.com/office/officeart/2018/5/layout/IconCircleLabelList"/>
    <dgm:cxn modelId="{63ECFAFE-7DB7-4DF5-A803-02BA3C45D483}" srcId="{052B0CDD-C044-4D03-B48E-27C39FB5CA47}" destId="{212E1865-3FED-49B9-A167-15A2C73844A3}" srcOrd="2" destOrd="0" parTransId="{DC0187DE-A685-49A4-870C-A3DEE9239C8A}" sibTransId="{CF084202-6517-4204-A4F2-7C8CE4D6F14B}"/>
    <dgm:cxn modelId="{7E0DB617-E5C6-45BD-843E-B5772A9F393B}" type="presParOf" srcId="{8544410F-2350-405A-9F9A-497F92C30C68}" destId="{CCA4F7B8-4E0C-4D94-A5AC-19CE04822D59}" srcOrd="0" destOrd="0" presId="urn:microsoft.com/office/officeart/2018/5/layout/IconCircleLabelList"/>
    <dgm:cxn modelId="{E99EAF53-41B8-4EF1-84C5-BF7A179EBB53}" type="presParOf" srcId="{CCA4F7B8-4E0C-4D94-A5AC-19CE04822D59}" destId="{BAF3E261-443F-4383-B9D9-60264A31DC48}" srcOrd="0" destOrd="0" presId="urn:microsoft.com/office/officeart/2018/5/layout/IconCircleLabelList"/>
    <dgm:cxn modelId="{FE0031DE-CC91-4123-9898-B25C765382CB}" type="presParOf" srcId="{CCA4F7B8-4E0C-4D94-A5AC-19CE04822D59}" destId="{F9A0B5AF-5A50-4500-A4DB-91E604F0F2C3}" srcOrd="1" destOrd="0" presId="urn:microsoft.com/office/officeart/2018/5/layout/IconCircleLabelList"/>
    <dgm:cxn modelId="{31F092C0-7448-4FCD-ABA9-72ACF406345D}" type="presParOf" srcId="{CCA4F7B8-4E0C-4D94-A5AC-19CE04822D59}" destId="{A5E3F464-5422-4866-9672-9E8C04A98200}" srcOrd="2" destOrd="0" presId="urn:microsoft.com/office/officeart/2018/5/layout/IconCircleLabelList"/>
    <dgm:cxn modelId="{C2815BC4-7635-4035-A519-2AEFD07AA978}" type="presParOf" srcId="{CCA4F7B8-4E0C-4D94-A5AC-19CE04822D59}" destId="{06F0F174-5C7F-4C5C-AC97-F3377CC2B304}" srcOrd="3" destOrd="0" presId="urn:microsoft.com/office/officeart/2018/5/layout/IconCircleLabelList"/>
    <dgm:cxn modelId="{E32ABB95-D973-422D-9BCC-67503F0A276C}" type="presParOf" srcId="{8544410F-2350-405A-9F9A-497F92C30C68}" destId="{E8AA7572-D8DC-46D7-8BB4-9365A37D5F21}" srcOrd="1" destOrd="0" presId="urn:microsoft.com/office/officeart/2018/5/layout/IconCircleLabelList"/>
    <dgm:cxn modelId="{74D2A562-95E2-49E0-86D8-1C28E50D1103}" type="presParOf" srcId="{8544410F-2350-405A-9F9A-497F92C30C68}" destId="{B3704470-E564-40D5-B751-C96AFAFCAC72}" srcOrd="2" destOrd="0" presId="urn:microsoft.com/office/officeart/2018/5/layout/IconCircleLabelList"/>
    <dgm:cxn modelId="{AB0793E7-A0E2-4090-A527-1F5A83723F67}" type="presParOf" srcId="{B3704470-E564-40D5-B751-C96AFAFCAC72}" destId="{CB6297D4-7695-48F0-B9E0-E51877329D70}" srcOrd="0" destOrd="0" presId="urn:microsoft.com/office/officeart/2018/5/layout/IconCircleLabelList"/>
    <dgm:cxn modelId="{13CDD2B6-05BA-4D1D-9D37-DE4316A4ED74}" type="presParOf" srcId="{B3704470-E564-40D5-B751-C96AFAFCAC72}" destId="{9F0613BC-5155-4DE9-8F71-B67113F2826F}" srcOrd="1" destOrd="0" presId="urn:microsoft.com/office/officeart/2018/5/layout/IconCircleLabelList"/>
    <dgm:cxn modelId="{D2DB9402-0638-441E-82CC-D86EEFD259AF}" type="presParOf" srcId="{B3704470-E564-40D5-B751-C96AFAFCAC72}" destId="{C967480A-6CD5-48FC-80E5-7D22C033A074}" srcOrd="2" destOrd="0" presId="urn:microsoft.com/office/officeart/2018/5/layout/IconCircleLabelList"/>
    <dgm:cxn modelId="{4FE371E1-98E8-4188-A25D-51B65823C734}" type="presParOf" srcId="{B3704470-E564-40D5-B751-C96AFAFCAC72}" destId="{6032DAF7-1615-431B-84E4-53FEE494AC5E}" srcOrd="3" destOrd="0" presId="urn:microsoft.com/office/officeart/2018/5/layout/IconCircleLabelList"/>
    <dgm:cxn modelId="{3B5C23C3-5EFA-4D4A-ACBE-8961A809FD9E}" type="presParOf" srcId="{8544410F-2350-405A-9F9A-497F92C30C68}" destId="{1FF9EA6C-80B2-4985-900E-FFEC9ECF5429}" srcOrd="3" destOrd="0" presId="urn:microsoft.com/office/officeart/2018/5/layout/IconCircleLabelList"/>
    <dgm:cxn modelId="{E069A441-9B04-4C71-9BCB-D5B960CFF369}" type="presParOf" srcId="{8544410F-2350-405A-9F9A-497F92C30C68}" destId="{AD7A9DC2-005D-4FE3-9833-A103C4C42604}" srcOrd="4" destOrd="0" presId="urn:microsoft.com/office/officeart/2018/5/layout/IconCircleLabelList"/>
    <dgm:cxn modelId="{6973E31D-C533-46DF-92E2-A95E0405E01D}" type="presParOf" srcId="{AD7A9DC2-005D-4FE3-9833-A103C4C42604}" destId="{4020B913-684E-4DE7-B72F-B1E75173EA39}" srcOrd="0" destOrd="0" presId="urn:microsoft.com/office/officeart/2018/5/layout/IconCircleLabelList"/>
    <dgm:cxn modelId="{5442A05F-67B6-4F3A-A265-D2B3B1F56E47}" type="presParOf" srcId="{AD7A9DC2-005D-4FE3-9833-A103C4C42604}" destId="{08EA213B-8C40-4BB2-965A-D1E62FC66F12}" srcOrd="1" destOrd="0" presId="urn:microsoft.com/office/officeart/2018/5/layout/IconCircleLabelList"/>
    <dgm:cxn modelId="{448348E6-E16F-4775-A7FD-A3CF1430A221}" type="presParOf" srcId="{AD7A9DC2-005D-4FE3-9833-A103C4C42604}" destId="{2CF7743D-2357-457E-BBB2-FE71C5E6DD92}" srcOrd="2" destOrd="0" presId="urn:microsoft.com/office/officeart/2018/5/layout/IconCircleLabelList"/>
    <dgm:cxn modelId="{6B9C2A99-E90A-406E-81DE-674FF5F375C5}" type="presParOf" srcId="{AD7A9DC2-005D-4FE3-9833-A103C4C42604}" destId="{9DD60829-12D3-4A23-933B-CD0E9550F6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3E261-443F-4383-B9D9-60264A31DC48}">
      <dsp:nvSpPr>
        <dsp:cNvPr id="0" name=""/>
        <dsp:cNvSpPr/>
      </dsp:nvSpPr>
      <dsp:spPr>
        <a:xfrm>
          <a:off x="674369" y="669959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0B5AF-5A50-4500-A4DB-91E604F0F2C3}">
      <dsp:nvSpPr>
        <dsp:cNvPr id="0" name=""/>
        <dsp:cNvSpPr/>
      </dsp:nvSpPr>
      <dsp:spPr>
        <a:xfrm>
          <a:off x="1076557" y="1072147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0F174-5C7F-4C5C-AC97-F3377CC2B304}">
      <dsp:nvSpPr>
        <dsp:cNvPr id="0" name=""/>
        <dsp:cNvSpPr/>
      </dsp:nvSpPr>
      <dsp:spPr>
        <a:xfrm>
          <a:off x="71088" y="3144960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Device model: Monster </a:t>
          </a:r>
          <a:r>
            <a:rPr lang="en-US" sz="1800" kern="1200" dirty="0" err="1"/>
            <a:t>Tulpar</a:t>
          </a:r>
          <a:r>
            <a:rPr lang="en-US" sz="1800" kern="1200" dirty="0"/>
            <a:t> T7 V20.1</a:t>
          </a:r>
        </a:p>
      </dsp:txBody>
      <dsp:txXfrm>
        <a:off x="71088" y="3144960"/>
        <a:ext cx="3093750" cy="720000"/>
      </dsp:txXfrm>
    </dsp:sp>
    <dsp:sp modelId="{CB6297D4-7695-48F0-B9E0-E51877329D70}">
      <dsp:nvSpPr>
        <dsp:cNvPr id="0" name=""/>
        <dsp:cNvSpPr/>
      </dsp:nvSpPr>
      <dsp:spPr>
        <a:xfrm>
          <a:off x="4309526" y="669959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613BC-5155-4DE9-8F71-B67113F2826F}">
      <dsp:nvSpPr>
        <dsp:cNvPr id="0" name=""/>
        <dsp:cNvSpPr/>
      </dsp:nvSpPr>
      <dsp:spPr>
        <a:xfrm>
          <a:off x="4711713" y="1072147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2DAF7-1615-431B-84E4-53FEE494AC5E}">
      <dsp:nvSpPr>
        <dsp:cNvPr id="0" name=""/>
        <dsp:cNvSpPr/>
      </dsp:nvSpPr>
      <dsp:spPr>
        <a:xfrm>
          <a:off x="3706244" y="3144960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Operating System: Ubuntu 20 LTS</a:t>
          </a:r>
        </a:p>
      </dsp:txBody>
      <dsp:txXfrm>
        <a:off x="3706244" y="3144960"/>
        <a:ext cx="3093750" cy="720000"/>
      </dsp:txXfrm>
    </dsp:sp>
    <dsp:sp modelId="{4020B913-684E-4DE7-B72F-B1E75173EA39}">
      <dsp:nvSpPr>
        <dsp:cNvPr id="0" name=""/>
        <dsp:cNvSpPr/>
      </dsp:nvSpPr>
      <dsp:spPr>
        <a:xfrm>
          <a:off x="7944682" y="669959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A213B-8C40-4BB2-965A-D1E62FC66F12}">
      <dsp:nvSpPr>
        <dsp:cNvPr id="0" name=""/>
        <dsp:cNvSpPr/>
      </dsp:nvSpPr>
      <dsp:spPr>
        <a:xfrm>
          <a:off x="8346870" y="1072147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60829-12D3-4A23-933B-CD0E9550F6CC}">
      <dsp:nvSpPr>
        <dsp:cNvPr id="0" name=""/>
        <dsp:cNvSpPr/>
      </dsp:nvSpPr>
      <dsp:spPr>
        <a:xfrm>
          <a:off x="7341401" y="3144960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CPU Model: Intel Core i7 9</a:t>
          </a:r>
          <a:r>
            <a:rPr lang="en-US" sz="1800" kern="1200" baseline="30000" dirty="0"/>
            <a:t>th</a:t>
          </a:r>
          <a:r>
            <a:rPr lang="en-US" sz="1800" kern="1200" dirty="0"/>
            <a:t> Generation</a:t>
          </a:r>
        </a:p>
      </dsp:txBody>
      <dsp:txXfrm>
        <a:off x="7341401" y="3144960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D039A06-F723-4388-8BED-F62AAFFC5082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11/06/2021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835A71D-A3BC-4235-B9D6-8583DECF31F8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FAF4192-AA37-4C3E-851A-E963B471B8E0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11/06/2021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EE0531-F8C0-4A00-9EA1-F9F2C9C858DF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ernel.readthedocs.io/en/sphinx-samples/writing_usb_driver.html" TargetMode="External"/><Relationship Id="rId2" Type="http://schemas.openxmlformats.org/officeDocument/2006/relationships/hyperlink" Target="https://www.oreilly.com/library/view/linux-device-drivers/0596005903/ch13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ysplay.github.io/books/LinuxDrivers/book/Content/Part11.html" TargetMode="External"/><Relationship Id="rId4" Type="http://schemas.openxmlformats.org/officeDocument/2006/relationships/hyperlink" Target="http://matthias.vallentin.net/blog/2007/04/writing-a-linux-kernel-driver-for-an-unknown-usb-devic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2769480" y="220320"/>
            <a:ext cx="9422280" cy="6637320"/>
          </a:xfrm>
          <a:custGeom>
            <a:avLst/>
            <a:gdLst/>
            <a:ahLst/>
            <a:cxnLst/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2209680" y="2099520"/>
            <a:ext cx="1941840" cy="18892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 rot="18520200">
            <a:off x="1613160" y="1492560"/>
            <a:ext cx="2987640" cy="2987640"/>
          </a:xfrm>
          <a:prstGeom prst="arc">
            <a:avLst>
              <a:gd name="adj1" fmla="val 14455503"/>
              <a:gd name="adj2" fmla="val 227775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Shape 6"/>
          <p:cNvSpPr txBox="1"/>
          <p:nvPr/>
        </p:nvSpPr>
        <p:spPr>
          <a:xfrm>
            <a:off x="4038480" y="1939320"/>
            <a:ext cx="7644240" cy="2750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4500"/>
          </a:bodyPr>
          <a:lstStyle/>
          <a:p>
            <a:pPr algn="r">
              <a:lnSpc>
                <a:spcPct val="90000"/>
              </a:lnSpc>
            </a:pPr>
            <a:r>
              <a:rPr lang="en-GB" sz="5700" b="0" strike="noStrike" spc="-1" dirty="0">
                <a:solidFill>
                  <a:srgbClr val="000000"/>
                </a:solidFill>
                <a:latin typeface="Calibri Light"/>
              </a:rPr>
              <a:t>CS350 Project Final Report</a:t>
            </a:r>
            <a:br>
              <a:rPr dirty="0"/>
            </a:br>
            <a:br>
              <a:rPr dirty="0"/>
            </a:br>
            <a:r>
              <a:rPr lang="en-GB" sz="3800" b="0" strike="noStrike" spc="-1" dirty="0">
                <a:solidFill>
                  <a:srgbClr val="000000"/>
                </a:solidFill>
                <a:latin typeface="Calibri Light"/>
              </a:rPr>
              <a:t>Project Topic: Write a device driver for a simple device </a:t>
            </a:r>
            <a:endParaRPr lang="en-US" sz="47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7"/>
          <p:cNvSpPr txBox="1"/>
          <p:nvPr/>
        </p:nvSpPr>
        <p:spPr>
          <a:xfrm>
            <a:off x="3881336" y="4782240"/>
            <a:ext cx="7801384" cy="132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b="0" strike="noStrike" spc="-1" dirty="0">
                <a:solidFill>
                  <a:srgbClr val="000000"/>
                </a:solidFill>
                <a:latin typeface="Calibri"/>
              </a:rPr>
              <a:t>Group Members: Hasan Erdem Bilgin, </a:t>
            </a:r>
            <a:r>
              <a:rPr lang="en-GB" b="0" strike="noStrike" spc="-1" dirty="0" err="1">
                <a:solidFill>
                  <a:srgbClr val="000000"/>
                </a:solidFill>
                <a:latin typeface="Calibri"/>
              </a:rPr>
              <a:t>Yamaç</a:t>
            </a:r>
            <a:r>
              <a:rPr lang="en-GB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latin typeface="Calibri"/>
              </a:rPr>
              <a:t>Demirkan</a:t>
            </a:r>
            <a:r>
              <a:rPr lang="en-GB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latin typeface="Calibri"/>
              </a:rPr>
              <a:t>Yılmaz</a:t>
            </a:r>
            <a:r>
              <a:rPr lang="en-GB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GB" b="0" strike="noStrike" spc="-1" dirty="0" err="1">
                <a:solidFill>
                  <a:srgbClr val="000000"/>
                </a:solidFill>
                <a:latin typeface="Calibri"/>
              </a:rPr>
              <a:t>Peker</a:t>
            </a:r>
            <a:r>
              <a:rPr lang="en-GB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latin typeface="Calibri"/>
              </a:rPr>
              <a:t>Çelik</a:t>
            </a:r>
            <a:r>
              <a:rPr lang="en-GB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Shape 2"/>
          <p:cNvSpPr txBox="1"/>
          <p:nvPr/>
        </p:nvSpPr>
        <p:spPr>
          <a:xfrm>
            <a:off x="631080" y="640080"/>
            <a:ext cx="4818600" cy="1481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3500"/>
          </a:bodyPr>
          <a:lstStyle/>
          <a:p>
            <a:pPr>
              <a:lnSpc>
                <a:spcPct val="90000"/>
              </a:lnSpc>
            </a:pPr>
            <a:r>
              <a:rPr lang="en-GB" sz="5000" b="0" strike="noStrike" spc="-1">
                <a:solidFill>
                  <a:srgbClr val="000000"/>
                </a:solidFill>
                <a:latin typeface="Calibri Light"/>
              </a:rPr>
              <a:t>“__init” and “__exit” methods</a:t>
            </a:r>
            <a:endParaRPr lang="en-US" sz="5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43320" y="2372760"/>
            <a:ext cx="3254760" cy="18000"/>
          </a:xfrm>
          <a:custGeom>
            <a:avLst/>
            <a:gdLst/>
            <a:ahLst/>
            <a:cxnLst/>
            <a:rect l="l" t="t" r="r" b="b"/>
            <a:pathLst>
              <a:path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6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Shape 4"/>
          <p:cNvSpPr txBox="1"/>
          <p:nvPr/>
        </p:nvSpPr>
        <p:spPr>
          <a:xfrm>
            <a:off x="631080" y="2660760"/>
            <a:ext cx="4818600" cy="3547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Static method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stands for initialize and contains the functionality that we want to execute when the module is installed to the Linux kernel. In our case, we register the struct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usb_driver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the USB subsystem.</a:t>
            </a:r>
            <a:endParaRPr lang="en-US" sz="20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method exit is called when the module is removed from the Linux kernel. The struct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usb_driver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should be unregistered from the kernel when the USB driver is unloaded.</a:t>
            </a:r>
            <a:endParaRPr lang="en-US" sz="20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5854045" y="2499480"/>
            <a:ext cx="6206099" cy="193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cxn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TextShape 4"/>
          <p:cNvSpPr txBox="1"/>
          <p:nvPr/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Probe function takes a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alibri"/>
              </a:rPr>
              <a:t>usb</a:t>
            </a: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 interface and a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alibri"/>
              </a:rPr>
              <a:t>usb</a:t>
            </a: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 device id as arguments and returns a int. This function gets called whenever any device supported by this driver gets installed to the host device.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0" y="2322360"/>
            <a:ext cx="41670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 function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6" name="Picture 135"/>
          <p:cNvPicPr/>
          <p:nvPr/>
        </p:nvPicPr>
        <p:blipFill>
          <a:blip r:embed="rId2"/>
          <a:stretch/>
        </p:blipFill>
        <p:spPr>
          <a:xfrm>
            <a:off x="4587300" y="1171133"/>
            <a:ext cx="6906240" cy="307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-52200" y="360"/>
            <a:ext cx="4167000" cy="6857640"/>
          </a:xfrm>
          <a:custGeom>
            <a:avLst/>
            <a:gdLst/>
            <a:ahLst/>
            <a:cxn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Shape 4"/>
          <p:cNvSpPr txBox="1"/>
          <p:nvPr/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static void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alibri"/>
              </a:rPr>
              <a:t>my_usb_disconnect</a:t>
            </a: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(struct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alibri"/>
              </a:rPr>
              <a:t>usb_interface</a:t>
            </a: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 *interface)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{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Disconnect function takes only a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alibri"/>
              </a:rPr>
              <a:t>usb</a:t>
            </a: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 interface as an argument and doesn’t return anything. This function gets called whenever any device supported by this driver gets removed from the host device.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0" y="2322360"/>
            <a:ext cx="416700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GB" sz="4400" spc="-1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disconnect</a:t>
            </a:r>
            <a:r>
              <a:rPr lang="en-GB" sz="4400" b="0" strike="noStrike" spc="-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GB" sz="4400" spc="-1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function</a:t>
            </a:r>
            <a:endParaRPr lang="en-US" sz="4400" spc="-1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4572000" y="2488320"/>
            <a:ext cx="6781680" cy="89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Shape 2"/>
          <p:cNvSpPr txBox="1"/>
          <p:nvPr/>
        </p:nvSpPr>
        <p:spPr>
          <a:xfrm>
            <a:off x="841320" y="334800"/>
            <a:ext cx="10509120" cy="1076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Noto Sans Mono CJK SC"/>
                <a:cs typeface="Calibri Light" panose="020F0302020204030204" pitchFamily="34" charset="0"/>
              </a:rPr>
              <a:t>System Specifications</a:t>
            </a:r>
            <a:b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3400" b="0" strike="noStrike" spc="-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42760" y="0"/>
            <a:ext cx="10506240" cy="191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841320" y="1513080"/>
            <a:ext cx="10506240" cy="18000"/>
          </a:xfrm>
          <a:prstGeom prst="rect">
            <a:avLst/>
          </a:prstGeom>
          <a:solidFill>
            <a:srgbClr val="D5D5D5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522394244"/>
              </p:ext>
            </p:extLst>
          </p:nvPr>
        </p:nvGraphicFramePr>
        <p:xfrm>
          <a:off x="838080" y="1737360"/>
          <a:ext cx="10506240" cy="453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489240" y="1118880"/>
            <a:ext cx="4619520" cy="4619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TextShape 3"/>
          <p:cNvSpPr txBox="1"/>
          <p:nvPr/>
        </p:nvSpPr>
        <p:spPr>
          <a:xfrm>
            <a:off x="1171080" y="1396800"/>
            <a:ext cx="3240000" cy="4064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 panose="020F0302020204030204" pitchFamily="34" charset="0"/>
                <a:ea typeface="Noto Sans Mono CJK SC"/>
                <a:cs typeface="Calibri Light" panose="020F0302020204030204" pitchFamily="34" charset="0"/>
              </a:rPr>
              <a:t>Software Setup</a:t>
            </a:r>
            <a:b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4400" b="0" strike="noStrike" spc="-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0" name="CustomShape 4"/>
          <p:cNvSpPr/>
          <p:nvPr/>
        </p:nvSpPr>
        <p:spPr>
          <a:xfrm rot="19809000">
            <a:off x="8683560" y="941040"/>
            <a:ext cx="2987640" cy="2987640"/>
          </a:xfrm>
          <a:prstGeom prst="arc">
            <a:avLst>
              <a:gd name="adj1" fmla="val 15817365"/>
              <a:gd name="adj2" fmla="val 178138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910080" y="4781160"/>
            <a:ext cx="545760" cy="545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extShape 6"/>
          <p:cNvSpPr txBox="1"/>
          <p:nvPr/>
        </p:nvSpPr>
        <p:spPr>
          <a:xfrm>
            <a:off x="5370120" y="1526040"/>
            <a:ext cx="5536080" cy="39348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1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On Linux there is a kernel module named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usb_storage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 which operates as the USB Mass Storage driver for Linux. In order for our module's probe and disconnect functions to be called, we have to remove the default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usb_storage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 module from the kernel. However, this module can be being used by some other modules so (generally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uas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) those modules have to be removed as well.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This can be done by the following commands: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Calibri" panose="020F0502020204030204" pitchFamily="34" charset="0"/>
              <a:buChar char="$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sudo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rmmod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uas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Calibri" panose="020F0502020204030204" pitchFamily="34" charset="0"/>
              <a:buChar char="$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sudo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rmmod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usb_storage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Noto Sans Mono CJK SC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No additional setup is required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0" y="0"/>
            <a:ext cx="12191760" cy="2347200"/>
          </a:xfrm>
          <a:custGeom>
            <a:avLst/>
            <a:gdLst/>
            <a:ahLst/>
            <a:cxnLst/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2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5EDA6388-E036-476D-8B78-576D873AF5F0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Module in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71F1D-DB31-4F7C-AAEE-0210089AB39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0660" y="2616839"/>
            <a:ext cx="10369653" cy="47088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075B4-2717-4DEF-B2BC-122AA0E72CC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50660" y="3835214"/>
            <a:ext cx="10369653" cy="1432799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7E984D-02F4-4A9F-9D6C-4DEBDF673BB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31806" y="6015508"/>
            <a:ext cx="10388507" cy="5486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D6A1D3-4E10-4D4D-BE42-035EE5813047}"/>
              </a:ext>
            </a:extLst>
          </p:cNvPr>
          <p:cNvSpPr txBox="1"/>
          <p:nvPr/>
        </p:nvSpPr>
        <p:spPr>
          <a:xfrm>
            <a:off x="334651" y="2215822"/>
            <a:ext cx="311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loaded into kernel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728F5-6553-4970-AE7A-01525DB23BEA}"/>
              </a:ext>
            </a:extLst>
          </p:cNvPr>
          <p:cNvSpPr txBox="1"/>
          <p:nvPr/>
        </p:nvSpPr>
        <p:spPr>
          <a:xfrm>
            <a:off x="334651" y="3478105"/>
            <a:ext cx="385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USB Device is plugged 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DC6F2-4B08-460A-B22A-E136BB52B6DC}"/>
              </a:ext>
            </a:extLst>
          </p:cNvPr>
          <p:cNvSpPr txBox="1"/>
          <p:nvPr/>
        </p:nvSpPr>
        <p:spPr>
          <a:xfrm>
            <a:off x="334651" y="5646176"/>
            <a:ext cx="399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removed from the module</a:t>
            </a:r>
          </a:p>
        </p:txBody>
      </p:sp>
    </p:spTree>
    <p:extLst>
      <p:ext uri="{BB962C8B-B14F-4D97-AF65-F5344CB8AC3E}">
        <p14:creationId xmlns:p14="http://schemas.microsoft.com/office/powerpoint/2010/main" val="121505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cxn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Shape 3"/>
          <p:cNvSpPr txBox="1"/>
          <p:nvPr/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FFFF"/>
                </a:solidFill>
                <a:latin typeface="Calibri Light"/>
              </a:rPr>
              <a:t>References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CustomShape 4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TextShape 5"/>
          <p:cNvSpPr txBox="1"/>
          <p:nvPr/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https://www.oreilly.com/library/view/linux-device-drivers/0596005903/ch13.html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https://kernel.readthedocs.io/en/sphinx-samples/writing_usb_driver.html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http://matthias.vallentin.net/blog/2007/04/writing-a-linux-kernel-driver-for-an-unknown-usb-device/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https://sysplay.github.io/books/LinuxDrivers/book/Content/Part11.html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 rot="3967200" flipH="1">
            <a:off x="8630280" y="490320"/>
            <a:ext cx="2988000" cy="2987640"/>
          </a:xfrm>
          <a:prstGeom prst="arc">
            <a:avLst>
              <a:gd name="adj1" fmla="val 14441841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3"/>
          <p:cNvSpPr txBox="1"/>
          <p:nvPr/>
        </p:nvSpPr>
        <p:spPr>
          <a:xfrm>
            <a:off x="5895000" y="479520"/>
            <a:ext cx="5458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latin typeface="Calibri Light"/>
              </a:rPr>
              <a:t>Background Research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4"/>
          <p:cNvSpPr/>
          <p:nvPr/>
        </p:nvSpPr>
        <p:spPr>
          <a:xfrm flipH="1">
            <a:off x="0" y="5486400"/>
            <a:ext cx="2672640" cy="1371240"/>
          </a:xfrm>
          <a:custGeom>
            <a:avLst/>
            <a:gdLst/>
            <a:ahLst/>
            <a:cxnLst/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Picture 4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703080" y="1315800"/>
            <a:ext cx="4777200" cy="4056480"/>
          </a:xfrm>
          <a:prstGeom prst="rect">
            <a:avLst/>
          </a:prstGeom>
          <a:ln>
            <a:noFill/>
          </a:ln>
        </p:spPr>
      </p:pic>
      <p:sp>
        <p:nvSpPr>
          <p:cNvPr id="94" name="TextShape 5"/>
          <p:cNvSpPr txBox="1"/>
          <p:nvPr/>
        </p:nvSpPr>
        <p:spPr>
          <a:xfrm>
            <a:off x="5895000" y="1984320"/>
            <a:ext cx="5458320" cy="419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 Devices are usually more complex than one would think. Thankfully, the Linux kernel has a USB Core subsystem that handles the majority of the complexities. It provides us functions such as probe, disconnect, etc.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 rot="3967200" flipH="1">
            <a:off x="8630280" y="490320"/>
            <a:ext cx="2988000" cy="2987640"/>
          </a:xfrm>
          <a:prstGeom prst="arc">
            <a:avLst>
              <a:gd name="adj1" fmla="val 14441841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 flipH="1">
            <a:off x="0" y="5486400"/>
            <a:ext cx="2672640" cy="1371240"/>
          </a:xfrm>
          <a:custGeom>
            <a:avLst/>
            <a:gdLst/>
            <a:ahLst/>
            <a:cxnLst/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8" name="Picture 4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703080" y="1096560"/>
            <a:ext cx="4777200" cy="4494600"/>
          </a:xfrm>
          <a:prstGeom prst="rect">
            <a:avLst/>
          </a:prstGeom>
          <a:ln>
            <a:noFill/>
          </a:ln>
        </p:spPr>
      </p:pic>
      <p:sp>
        <p:nvSpPr>
          <p:cNvPr id="99" name="TextShape 4"/>
          <p:cNvSpPr txBox="1"/>
          <p:nvPr/>
        </p:nvSpPr>
        <p:spPr>
          <a:xfrm>
            <a:off x="5895000" y="1984320"/>
            <a:ext cx="5458320" cy="419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erif CJK SC"/>
                <a:cs typeface="Calibri" panose="020F0502020204030204" pitchFamily="34" charset="0"/>
              </a:rPr>
              <a:t>USB Devices typically consist of configurations which are made of interfaces. Each interface has at least one endpoint.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 rot="5400000" flipV="1">
            <a:off x="555480" y="21834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4"/>
          <p:cNvSpPr txBox="1"/>
          <p:nvPr/>
        </p:nvSpPr>
        <p:spPr>
          <a:xfrm>
            <a:off x="838080" y="1253160"/>
            <a:ext cx="10515240" cy="4016424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5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There are four types of endpoints:</a:t>
            </a:r>
            <a:endParaRPr lang="en-US" sz="15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 </a:t>
            </a:r>
            <a:endParaRPr lang="en-US" sz="15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928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Control: for configuring, retrieving information, sending commands and retrieving status reports</a:t>
            </a:r>
            <a:endParaRPr lang="en-US" sz="15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		</a:t>
            </a:r>
            <a:endParaRPr lang="en-US" sz="15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036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Interrupt: for transferring small amounts of data at a fixed rate, preferable for transferring time-sensitive data</a:t>
            </a:r>
            <a:endParaRPr lang="en-US" sz="15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5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036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Bulk: for transferring large amounts of bulk data		</a:t>
            </a:r>
            <a:endParaRPr lang="en-US" sz="15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		</a:t>
            </a:r>
            <a:endParaRPr lang="en-US" sz="15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036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Asynchronous: also for transferring large amounts of data but the data is not always guaranteed to make it through, preferable for devices where constant data-flow matters, such as audio devices</a:t>
            </a:r>
            <a:endParaRPr lang="en-US" sz="15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5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	- Every endpoint type is unidirectional except for control. Control is bidirectional.</a:t>
            </a:r>
            <a:endParaRPr lang="en-US" sz="15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Noto Sans Mono CJK SC"/>
                <a:cs typeface="Calibri" panose="020F0502020204030204" pitchFamily="34" charset="0"/>
              </a:rPr>
              <a:t>	- All USB devices always have the default control endpoint point 0.</a:t>
            </a:r>
            <a:endParaRPr lang="en-US" sz="15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5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Our USB Device (split into columns)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CustomShape 4"/>
          <p:cNvSpPr/>
          <p:nvPr/>
        </p:nvSpPr>
        <p:spPr>
          <a:xfrm rot="5400000" flipV="1">
            <a:off x="555480" y="21834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08" name="Table 5"/>
          <p:cNvGraphicFramePr/>
          <p:nvPr/>
        </p:nvGraphicFramePr>
        <p:xfrm>
          <a:off x="838080" y="1825560"/>
          <a:ext cx="10514880" cy="4654550"/>
        </p:xfrm>
        <a:graphic>
          <a:graphicData uri="http://schemas.openxmlformats.org/drawingml/2006/table">
            <a:tbl>
              <a:tblPr/>
              <a:tblGrid>
                <a:gridCol w="350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Bus 001 Device 009: ID 05dc:a81d Lexar Media, Inc. LJDTT16G [JumpDrive 16GB]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Couldn't open device, some information will be missing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Device Descriptor: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bLength                18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bDescriptorType         1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bcdUSB               2.00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bDeviceClass            0 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bDeviceSubClass         0 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bDeviceProtocol         0 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bMaxPacketSize0        64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idVendor           0x05dc Lexar Media, Inc.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idProduct          0xa81d LJDTT16G [JumpDrive 16GB]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bcdDevice           11.00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iManufacturer           1 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iProduct                2 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iSerial                 3 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bNumConfigurations      1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Configuration Descriptor: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bLength                 9</a:t>
                      </a:r>
                      <a:endParaRPr lang="en-US" sz="83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bDescriptorType         2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wTotalLength       0x0020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bNumInterfaces          1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bConfigurationValue     1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iConfiguration          0 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bmAttributes         0x80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(Bus Powered)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MaxPower              200mA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Interface Descriptor: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bLength                 9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bDescriptorType         4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bInterfaceNumber        0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bAlternateSetting       0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bNumEndpoints           2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bInterfaceClass         8 Mass Storage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bInterfaceSubClass      6 SCSI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bInterfaceProtocol     80 Bulk-Only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iInterface              0 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Endpoint Descriptor:</a:t>
                      </a:r>
                      <a:endParaRPr lang="en-US" sz="83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bLength                 7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bDescriptorType         5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bEndpointAddress     0x81  EP 1 IN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bmAttributes            2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Transfer Type            Bulk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Synch Type               None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Usage Type               Data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wMaxPacketSize     0x0200  1x 512 bytes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bInterval             255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Endpoint Descriptor: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bLength                 7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bDescriptorType         5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bEndpointAddress     0x02  EP 2 OUT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bmAttributes            2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Transfer Type            Bulk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Synch Type               None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Usage Type               Data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wMaxPacketSize     0x0200  1x 512 bytes</a:t>
                      </a:r>
                      <a:endParaRPr lang="en-US" sz="83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pos="0" algn="l"/>
                        </a:tabLst>
                      </a:pPr>
                      <a:r>
                        <a:rPr lang="en-GB" sz="83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bInterval             255</a:t>
                      </a:r>
                      <a:endParaRPr lang="en-US" sz="83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400" b="0" strike="noStrike" spc="-1" dirty="0">
                <a:solidFill>
                  <a:srgbClr val="000000"/>
                </a:solidFill>
                <a:latin typeface="Calibri Light"/>
              </a:rPr>
              <a:t>Observations</a:t>
            </a:r>
            <a:endParaRPr lang="en-US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668880" y="1677240"/>
            <a:ext cx="10853640" cy="18000"/>
          </a:xfrm>
          <a:custGeom>
            <a:avLst/>
            <a:gdLst/>
            <a:ahLst/>
            <a:cxnLst/>
            <a:rect l="l" t="t" r="r" b="b"/>
            <a:pathLst>
              <a:path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4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TextShape 4"/>
          <p:cNvSpPr txBox="1"/>
          <p:nvPr/>
        </p:nvSpPr>
        <p:spPr>
          <a:xfrm>
            <a:off x="838080" y="1929240"/>
            <a:ext cx="10515240" cy="4251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observe that our USB Device’s model is Lexar Media, Inc. LJDTT16G [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JumpDrive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16GB] and its vendor id and product id are 05dc and a81d respectively.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has one configuration which consists of one interface which contains two endpoints of type bulk.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two endpoints can handle a total of 1 kilobyte of data at once. 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Shape 2"/>
          <p:cNvSpPr txBox="1"/>
          <p:nvPr/>
        </p:nvSpPr>
        <p:spPr>
          <a:xfrm>
            <a:off x="631080" y="640440"/>
            <a:ext cx="3428640" cy="1717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000"/>
          </a:bodyPr>
          <a:lstStyle/>
          <a:p>
            <a:pPr>
              <a:lnSpc>
                <a:spcPct val="90000"/>
              </a:lnSpc>
            </a:pPr>
            <a:r>
              <a:rPr lang="en-GB" sz="2800" spc="-1" dirty="0">
                <a:solidFill>
                  <a:srgbClr val="000000"/>
                </a:solidFill>
                <a:latin typeface="Calibri Light"/>
              </a:rPr>
              <a:t>Structure of Our Driver Module (</a:t>
            </a:r>
            <a:r>
              <a:rPr lang="en-GB" sz="2800" spc="-1" dirty="0" err="1">
                <a:solidFill>
                  <a:srgbClr val="000000"/>
                </a:solidFill>
                <a:latin typeface="Calibri Light"/>
              </a:rPr>
              <a:t>pen_driver.c</a:t>
            </a:r>
            <a:r>
              <a:rPr lang="en-GB" sz="2800" spc="-1" dirty="0">
                <a:solidFill>
                  <a:srgbClr val="000000"/>
                </a:solidFill>
                <a:latin typeface="Calibri Light"/>
              </a:rPr>
              <a:t>)</a:t>
            </a:r>
            <a:endParaRPr lang="en-US" sz="2800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43320" y="2573640"/>
            <a:ext cx="3254760" cy="18000"/>
          </a:xfrm>
          <a:custGeom>
            <a:avLst/>
            <a:gdLst/>
            <a:ahLst/>
            <a:cxnLst/>
            <a:rect l="l" t="t" r="r" b="b"/>
            <a:pathLst>
              <a:path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6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Shape 4"/>
          <p:cNvSpPr txBox="1"/>
          <p:nvPr/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</a:rPr>
              <a:t>Our driver module can be formed of these variables and functions.</a:t>
            </a: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</a:rPr>
              <a:t>The descriptions of these are in the next slide.</a:t>
            </a: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4389120" y="2570760"/>
            <a:ext cx="7366320" cy="190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0" y="0"/>
            <a:ext cx="12191760" cy="2347200"/>
          </a:xfrm>
          <a:custGeom>
            <a:avLst/>
            <a:gdLst/>
            <a:ahLst/>
            <a:cxnLst/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2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TextShape 3"/>
          <p:cNvSpPr txBox="1"/>
          <p:nvPr/>
        </p:nvSpPr>
        <p:spPr>
          <a:xfrm>
            <a:off x="838080" y="2586960"/>
            <a:ext cx="10515240" cy="3589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19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name variable is a string that describes the USB driver. It is used everywhere to specify the driver in system logs.</a:t>
            </a:r>
            <a:endParaRPr lang="en-US" sz="19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19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disconnect and probe function pointers are called when a USB device matched with a device in the </a:t>
            </a:r>
            <a:r>
              <a:rPr lang="en-GB" sz="19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id_table</a:t>
            </a:r>
            <a:r>
              <a:rPr lang="en-GB" sz="19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connected to or disconnected from the machine.</a:t>
            </a:r>
            <a:endParaRPr lang="en-US" sz="19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19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fops and minor variables are optional. We are not going to implement them in our project.</a:t>
            </a:r>
            <a:endParaRPr lang="en-US" sz="19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9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9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to create an </a:t>
            </a:r>
            <a:r>
              <a:rPr lang="en-GB" sz="19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id_table</a:t>
            </a:r>
            <a:r>
              <a:rPr lang="en-GB" sz="19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load the driver automatically when we plug our USB. Therefore, an </a:t>
            </a:r>
            <a:r>
              <a:rPr lang="en-GB" sz="19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id_table</a:t>
            </a:r>
            <a:r>
              <a:rPr lang="en-GB" sz="19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defines which devices the driver supports at its current status.</a:t>
            </a:r>
            <a:endParaRPr lang="en-US" sz="19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Shape 2"/>
          <p:cNvSpPr txBox="1"/>
          <p:nvPr/>
        </p:nvSpPr>
        <p:spPr>
          <a:xfrm>
            <a:off x="631080" y="502920"/>
            <a:ext cx="34196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latin typeface="Calibri Light"/>
              </a:rPr>
              <a:t>ID_TABLE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3"/>
          <p:cNvSpPr/>
          <p:nvPr/>
        </p:nvSpPr>
        <p:spPr>
          <a:xfrm rot="5400000">
            <a:off x="3566160" y="1225080"/>
            <a:ext cx="1554120" cy="18000"/>
          </a:xfrm>
          <a:custGeom>
            <a:avLst/>
            <a:gdLst/>
            <a:ahLst/>
            <a:cxnLst/>
            <a:rect l="l" t="t" r="r" b="b"/>
            <a:pathLst>
              <a:path w="1554480" h="18288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4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4654440" y="502920"/>
            <a:ext cx="6894360" cy="146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In our case, the USB drive that our driver will support will have the following specifications: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en-US" sz="1500" b="0" strike="noStrike" spc="-1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Vendor ID: 0x05dc Lexar Media, Inc.</a:t>
            </a:r>
            <a:endParaRPr lang="en-US" sz="1500" b="0" strike="noStrike" spc="-1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Product ID: 0xa81d LJDTT16G [JumpDrive 16GB]</a:t>
            </a:r>
            <a:endParaRPr lang="en-US" sz="1500" b="0" strike="noStrike" spc="-1">
              <a:latin typeface="Arial"/>
            </a:endParaRPr>
          </a:p>
        </p:txBody>
      </p:sp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880560" y="3234240"/>
            <a:ext cx="10458000" cy="225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1082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CS350 Project Progress Report  Project Topic: Write a device driver for a simple device </dc:title>
  <dc:subject/>
  <dc:creator>Erdem Bilgin</dc:creator>
  <dc:description/>
  <cp:lastModifiedBy>Erdem Bilgin</cp:lastModifiedBy>
  <cp:revision>37</cp:revision>
  <dcterms:created xsi:type="dcterms:W3CDTF">2021-04-07T15:41:57Z</dcterms:created>
  <dcterms:modified xsi:type="dcterms:W3CDTF">2021-06-11T18:21:20Z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