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9" r:id="rId9"/>
    <p:sldId id="270" r:id="rId10"/>
    <p:sldId id="267" r:id="rId11"/>
    <p:sldId id="268" r:id="rId12"/>
    <p:sldId id="264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2B0CDD-C044-4D03-B48E-27C39FB5CA4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E5803901-5601-4D69-BA00-366D35EAE4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Operating System: Ubuntu 20 LTS</a:t>
          </a:r>
        </a:p>
      </dgm:t>
    </dgm:pt>
    <dgm:pt modelId="{53AF67B2-A5A0-4601-88C1-679FCD7FEF0C}" type="parTrans" cxnId="{F4C0E700-368F-472D-ADA8-6F73C5887204}">
      <dgm:prSet/>
      <dgm:spPr/>
      <dgm:t>
        <a:bodyPr/>
        <a:lstStyle/>
        <a:p>
          <a:endParaRPr lang="en-US"/>
        </a:p>
      </dgm:t>
    </dgm:pt>
    <dgm:pt modelId="{578CED76-CCB8-4676-80BF-4A7DA5565E42}" type="sibTrans" cxnId="{F4C0E700-368F-472D-ADA8-6F73C5887204}">
      <dgm:prSet/>
      <dgm:spPr/>
      <dgm:t>
        <a:bodyPr/>
        <a:lstStyle/>
        <a:p>
          <a:endParaRPr lang="en-US"/>
        </a:p>
      </dgm:t>
    </dgm:pt>
    <dgm:pt modelId="{212E1865-3FED-49B9-A167-15A2C73844A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CPU Model: Intel Core i7 9</a:t>
          </a:r>
          <a:r>
            <a:rPr lang="en-US" baseline="30000" dirty="0"/>
            <a:t>th</a:t>
          </a:r>
          <a:r>
            <a:rPr lang="en-US" dirty="0"/>
            <a:t> Generation</a:t>
          </a:r>
        </a:p>
      </dgm:t>
    </dgm:pt>
    <dgm:pt modelId="{DC0187DE-A685-49A4-870C-A3DEE9239C8A}" type="parTrans" cxnId="{63ECFAFE-7DB7-4DF5-A803-02BA3C45D483}">
      <dgm:prSet/>
      <dgm:spPr/>
      <dgm:t>
        <a:bodyPr/>
        <a:lstStyle/>
        <a:p>
          <a:endParaRPr lang="en-US"/>
        </a:p>
      </dgm:t>
    </dgm:pt>
    <dgm:pt modelId="{CF084202-6517-4204-A4F2-7C8CE4D6F14B}" type="sibTrans" cxnId="{63ECFAFE-7DB7-4DF5-A803-02BA3C45D483}">
      <dgm:prSet/>
      <dgm:spPr/>
      <dgm:t>
        <a:bodyPr/>
        <a:lstStyle/>
        <a:p>
          <a:endParaRPr lang="en-US"/>
        </a:p>
      </dgm:t>
    </dgm:pt>
    <dgm:pt modelId="{0F8C2944-B957-4470-ADBA-F6401CC477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Device model: Monster </a:t>
          </a:r>
          <a:r>
            <a:rPr lang="en-US" dirty="0" err="1"/>
            <a:t>Tulpar</a:t>
          </a:r>
          <a:r>
            <a:rPr lang="en-US" dirty="0"/>
            <a:t> T7 V20.1</a:t>
          </a:r>
        </a:p>
      </dgm:t>
    </dgm:pt>
    <dgm:pt modelId="{AA1FAEB8-E78C-4880-97BE-B68A1196FBE1}" type="parTrans" cxnId="{D3B53B73-FCD1-4CB6-A6B4-57A4692780D5}">
      <dgm:prSet/>
      <dgm:spPr/>
      <dgm:t>
        <a:bodyPr/>
        <a:lstStyle/>
        <a:p>
          <a:endParaRPr lang="en-US"/>
        </a:p>
      </dgm:t>
    </dgm:pt>
    <dgm:pt modelId="{EAA49EE7-23BC-414F-AE57-B75F8EB759AA}" type="sibTrans" cxnId="{D3B53B73-FCD1-4CB6-A6B4-57A4692780D5}">
      <dgm:prSet/>
      <dgm:spPr/>
      <dgm:t>
        <a:bodyPr/>
        <a:lstStyle/>
        <a:p>
          <a:endParaRPr lang="en-US"/>
        </a:p>
      </dgm:t>
    </dgm:pt>
    <dgm:pt modelId="{8544410F-2350-405A-9F9A-497F92C30C68}" type="pres">
      <dgm:prSet presAssocID="{052B0CDD-C044-4D03-B48E-27C39FB5CA47}" presName="root" presStyleCnt="0">
        <dgm:presLayoutVars>
          <dgm:dir/>
          <dgm:resizeHandles val="exact"/>
        </dgm:presLayoutVars>
      </dgm:prSet>
      <dgm:spPr/>
    </dgm:pt>
    <dgm:pt modelId="{CCA4F7B8-4E0C-4D94-A5AC-19CE04822D59}" type="pres">
      <dgm:prSet presAssocID="{0F8C2944-B957-4470-ADBA-F6401CC47741}" presName="compNode" presStyleCnt="0"/>
      <dgm:spPr/>
    </dgm:pt>
    <dgm:pt modelId="{BAF3E261-443F-4383-B9D9-60264A31DC48}" type="pres">
      <dgm:prSet presAssocID="{0F8C2944-B957-4470-ADBA-F6401CC47741}" presName="iconBgRect" presStyleLbl="bgShp" presStyleIdx="0" presStyleCnt="3"/>
      <dgm:spPr/>
    </dgm:pt>
    <dgm:pt modelId="{F9A0B5AF-5A50-4500-A4DB-91E604F0F2C3}" type="pres">
      <dgm:prSet presAssocID="{0F8C2944-B957-4470-ADBA-F6401CC477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5E3F464-5422-4866-9672-9E8C04A98200}" type="pres">
      <dgm:prSet presAssocID="{0F8C2944-B957-4470-ADBA-F6401CC47741}" presName="spaceRect" presStyleCnt="0"/>
      <dgm:spPr/>
    </dgm:pt>
    <dgm:pt modelId="{06F0F174-5C7F-4C5C-AC97-F3377CC2B304}" type="pres">
      <dgm:prSet presAssocID="{0F8C2944-B957-4470-ADBA-F6401CC47741}" presName="textRect" presStyleLbl="revTx" presStyleIdx="0" presStyleCnt="3">
        <dgm:presLayoutVars>
          <dgm:chMax val="1"/>
          <dgm:chPref val="1"/>
        </dgm:presLayoutVars>
      </dgm:prSet>
      <dgm:spPr/>
    </dgm:pt>
    <dgm:pt modelId="{E8AA7572-D8DC-46D7-8BB4-9365A37D5F21}" type="pres">
      <dgm:prSet presAssocID="{EAA49EE7-23BC-414F-AE57-B75F8EB759AA}" presName="sibTrans" presStyleCnt="0"/>
      <dgm:spPr/>
    </dgm:pt>
    <dgm:pt modelId="{B3704470-E564-40D5-B751-C96AFAFCAC72}" type="pres">
      <dgm:prSet presAssocID="{E5803901-5601-4D69-BA00-366D35EAE415}" presName="compNode" presStyleCnt="0"/>
      <dgm:spPr/>
    </dgm:pt>
    <dgm:pt modelId="{CB6297D4-7695-48F0-B9E0-E51877329D70}" type="pres">
      <dgm:prSet presAssocID="{E5803901-5601-4D69-BA00-366D35EAE415}" presName="iconBgRect" presStyleLbl="bgShp" presStyleIdx="1" presStyleCnt="3"/>
      <dgm:spPr/>
    </dgm:pt>
    <dgm:pt modelId="{9F0613BC-5155-4DE9-8F71-B67113F2826F}" type="pres">
      <dgm:prSet presAssocID="{E5803901-5601-4D69-BA00-366D35EAE4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967480A-6CD5-48FC-80E5-7D22C033A074}" type="pres">
      <dgm:prSet presAssocID="{E5803901-5601-4D69-BA00-366D35EAE415}" presName="spaceRect" presStyleCnt="0"/>
      <dgm:spPr/>
    </dgm:pt>
    <dgm:pt modelId="{6032DAF7-1615-431B-84E4-53FEE494AC5E}" type="pres">
      <dgm:prSet presAssocID="{E5803901-5601-4D69-BA00-366D35EAE415}" presName="textRect" presStyleLbl="revTx" presStyleIdx="1" presStyleCnt="3">
        <dgm:presLayoutVars>
          <dgm:chMax val="1"/>
          <dgm:chPref val="1"/>
        </dgm:presLayoutVars>
      </dgm:prSet>
      <dgm:spPr/>
    </dgm:pt>
    <dgm:pt modelId="{1FF9EA6C-80B2-4985-900E-FFEC9ECF5429}" type="pres">
      <dgm:prSet presAssocID="{578CED76-CCB8-4676-80BF-4A7DA5565E42}" presName="sibTrans" presStyleCnt="0"/>
      <dgm:spPr/>
    </dgm:pt>
    <dgm:pt modelId="{AD7A9DC2-005D-4FE3-9833-A103C4C42604}" type="pres">
      <dgm:prSet presAssocID="{212E1865-3FED-49B9-A167-15A2C73844A3}" presName="compNode" presStyleCnt="0"/>
      <dgm:spPr/>
    </dgm:pt>
    <dgm:pt modelId="{4020B913-684E-4DE7-B72F-B1E75173EA39}" type="pres">
      <dgm:prSet presAssocID="{212E1865-3FED-49B9-A167-15A2C73844A3}" presName="iconBgRect" presStyleLbl="bgShp" presStyleIdx="2" presStyleCnt="3"/>
      <dgm:spPr/>
    </dgm:pt>
    <dgm:pt modelId="{08EA213B-8C40-4BB2-965A-D1E62FC66F12}" type="pres">
      <dgm:prSet presAssocID="{212E1865-3FED-49B9-A167-15A2C73844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CF7743D-2357-457E-BBB2-FE71C5E6DD92}" type="pres">
      <dgm:prSet presAssocID="{212E1865-3FED-49B9-A167-15A2C73844A3}" presName="spaceRect" presStyleCnt="0"/>
      <dgm:spPr/>
    </dgm:pt>
    <dgm:pt modelId="{9DD60829-12D3-4A23-933B-CD0E9550F6CC}" type="pres">
      <dgm:prSet presAssocID="{212E1865-3FED-49B9-A167-15A2C73844A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4C0E700-368F-472D-ADA8-6F73C5887204}" srcId="{052B0CDD-C044-4D03-B48E-27C39FB5CA47}" destId="{E5803901-5601-4D69-BA00-366D35EAE415}" srcOrd="1" destOrd="0" parTransId="{53AF67B2-A5A0-4601-88C1-679FCD7FEF0C}" sibTransId="{578CED76-CCB8-4676-80BF-4A7DA5565E42}"/>
    <dgm:cxn modelId="{8A316E29-6819-4833-974F-78D9DBA38D16}" type="presOf" srcId="{052B0CDD-C044-4D03-B48E-27C39FB5CA47}" destId="{8544410F-2350-405A-9F9A-497F92C30C68}" srcOrd="0" destOrd="0" presId="urn:microsoft.com/office/officeart/2018/5/layout/IconCircleLabelList"/>
    <dgm:cxn modelId="{D3B53B73-FCD1-4CB6-A6B4-57A4692780D5}" srcId="{052B0CDD-C044-4D03-B48E-27C39FB5CA47}" destId="{0F8C2944-B957-4470-ADBA-F6401CC47741}" srcOrd="0" destOrd="0" parTransId="{AA1FAEB8-E78C-4880-97BE-B68A1196FBE1}" sibTransId="{EAA49EE7-23BC-414F-AE57-B75F8EB759AA}"/>
    <dgm:cxn modelId="{5B728A86-FBC3-4372-AD99-13B55E698DE2}" type="presOf" srcId="{0F8C2944-B957-4470-ADBA-F6401CC47741}" destId="{06F0F174-5C7F-4C5C-AC97-F3377CC2B304}" srcOrd="0" destOrd="0" presId="urn:microsoft.com/office/officeart/2018/5/layout/IconCircleLabelList"/>
    <dgm:cxn modelId="{C729F5B6-EF82-4AE1-841F-42190583A7FA}" type="presOf" srcId="{212E1865-3FED-49B9-A167-15A2C73844A3}" destId="{9DD60829-12D3-4A23-933B-CD0E9550F6CC}" srcOrd="0" destOrd="0" presId="urn:microsoft.com/office/officeart/2018/5/layout/IconCircleLabelList"/>
    <dgm:cxn modelId="{9AAB57FE-8EFF-43C1-951B-B2BA9F9A9F5F}" type="presOf" srcId="{E5803901-5601-4D69-BA00-366D35EAE415}" destId="{6032DAF7-1615-431B-84E4-53FEE494AC5E}" srcOrd="0" destOrd="0" presId="urn:microsoft.com/office/officeart/2018/5/layout/IconCircleLabelList"/>
    <dgm:cxn modelId="{63ECFAFE-7DB7-4DF5-A803-02BA3C45D483}" srcId="{052B0CDD-C044-4D03-B48E-27C39FB5CA47}" destId="{212E1865-3FED-49B9-A167-15A2C73844A3}" srcOrd="2" destOrd="0" parTransId="{DC0187DE-A685-49A4-870C-A3DEE9239C8A}" sibTransId="{CF084202-6517-4204-A4F2-7C8CE4D6F14B}"/>
    <dgm:cxn modelId="{7E0DB617-E5C6-45BD-843E-B5772A9F393B}" type="presParOf" srcId="{8544410F-2350-405A-9F9A-497F92C30C68}" destId="{CCA4F7B8-4E0C-4D94-A5AC-19CE04822D59}" srcOrd="0" destOrd="0" presId="urn:microsoft.com/office/officeart/2018/5/layout/IconCircleLabelList"/>
    <dgm:cxn modelId="{E99EAF53-41B8-4EF1-84C5-BF7A179EBB53}" type="presParOf" srcId="{CCA4F7B8-4E0C-4D94-A5AC-19CE04822D59}" destId="{BAF3E261-443F-4383-B9D9-60264A31DC48}" srcOrd="0" destOrd="0" presId="urn:microsoft.com/office/officeart/2018/5/layout/IconCircleLabelList"/>
    <dgm:cxn modelId="{FE0031DE-CC91-4123-9898-B25C765382CB}" type="presParOf" srcId="{CCA4F7B8-4E0C-4D94-A5AC-19CE04822D59}" destId="{F9A0B5AF-5A50-4500-A4DB-91E604F0F2C3}" srcOrd="1" destOrd="0" presId="urn:microsoft.com/office/officeart/2018/5/layout/IconCircleLabelList"/>
    <dgm:cxn modelId="{31F092C0-7448-4FCD-ABA9-72ACF406345D}" type="presParOf" srcId="{CCA4F7B8-4E0C-4D94-A5AC-19CE04822D59}" destId="{A5E3F464-5422-4866-9672-9E8C04A98200}" srcOrd="2" destOrd="0" presId="urn:microsoft.com/office/officeart/2018/5/layout/IconCircleLabelList"/>
    <dgm:cxn modelId="{C2815BC4-7635-4035-A519-2AEFD07AA978}" type="presParOf" srcId="{CCA4F7B8-4E0C-4D94-A5AC-19CE04822D59}" destId="{06F0F174-5C7F-4C5C-AC97-F3377CC2B304}" srcOrd="3" destOrd="0" presId="urn:microsoft.com/office/officeart/2018/5/layout/IconCircleLabelList"/>
    <dgm:cxn modelId="{E32ABB95-D973-422D-9BCC-67503F0A276C}" type="presParOf" srcId="{8544410F-2350-405A-9F9A-497F92C30C68}" destId="{E8AA7572-D8DC-46D7-8BB4-9365A37D5F21}" srcOrd="1" destOrd="0" presId="urn:microsoft.com/office/officeart/2018/5/layout/IconCircleLabelList"/>
    <dgm:cxn modelId="{74D2A562-95E2-49E0-86D8-1C28E50D1103}" type="presParOf" srcId="{8544410F-2350-405A-9F9A-497F92C30C68}" destId="{B3704470-E564-40D5-B751-C96AFAFCAC72}" srcOrd="2" destOrd="0" presId="urn:microsoft.com/office/officeart/2018/5/layout/IconCircleLabelList"/>
    <dgm:cxn modelId="{AB0793E7-A0E2-4090-A527-1F5A83723F67}" type="presParOf" srcId="{B3704470-E564-40D5-B751-C96AFAFCAC72}" destId="{CB6297D4-7695-48F0-B9E0-E51877329D70}" srcOrd="0" destOrd="0" presId="urn:microsoft.com/office/officeart/2018/5/layout/IconCircleLabelList"/>
    <dgm:cxn modelId="{13CDD2B6-05BA-4D1D-9D37-DE4316A4ED74}" type="presParOf" srcId="{B3704470-E564-40D5-B751-C96AFAFCAC72}" destId="{9F0613BC-5155-4DE9-8F71-B67113F2826F}" srcOrd="1" destOrd="0" presId="urn:microsoft.com/office/officeart/2018/5/layout/IconCircleLabelList"/>
    <dgm:cxn modelId="{D2DB9402-0638-441E-82CC-D86EEFD259AF}" type="presParOf" srcId="{B3704470-E564-40D5-B751-C96AFAFCAC72}" destId="{C967480A-6CD5-48FC-80E5-7D22C033A074}" srcOrd="2" destOrd="0" presId="urn:microsoft.com/office/officeart/2018/5/layout/IconCircleLabelList"/>
    <dgm:cxn modelId="{4FE371E1-98E8-4188-A25D-51B65823C734}" type="presParOf" srcId="{B3704470-E564-40D5-B751-C96AFAFCAC72}" destId="{6032DAF7-1615-431B-84E4-53FEE494AC5E}" srcOrd="3" destOrd="0" presId="urn:microsoft.com/office/officeart/2018/5/layout/IconCircleLabelList"/>
    <dgm:cxn modelId="{3B5C23C3-5EFA-4D4A-ACBE-8961A809FD9E}" type="presParOf" srcId="{8544410F-2350-405A-9F9A-497F92C30C68}" destId="{1FF9EA6C-80B2-4985-900E-FFEC9ECF5429}" srcOrd="3" destOrd="0" presId="urn:microsoft.com/office/officeart/2018/5/layout/IconCircleLabelList"/>
    <dgm:cxn modelId="{E069A441-9B04-4C71-9BCB-D5B960CFF369}" type="presParOf" srcId="{8544410F-2350-405A-9F9A-497F92C30C68}" destId="{AD7A9DC2-005D-4FE3-9833-A103C4C42604}" srcOrd="4" destOrd="0" presId="urn:microsoft.com/office/officeart/2018/5/layout/IconCircleLabelList"/>
    <dgm:cxn modelId="{6973E31D-C533-46DF-92E2-A95E0405E01D}" type="presParOf" srcId="{AD7A9DC2-005D-4FE3-9833-A103C4C42604}" destId="{4020B913-684E-4DE7-B72F-B1E75173EA39}" srcOrd="0" destOrd="0" presId="urn:microsoft.com/office/officeart/2018/5/layout/IconCircleLabelList"/>
    <dgm:cxn modelId="{5442A05F-67B6-4F3A-A265-D2B3B1F56E47}" type="presParOf" srcId="{AD7A9DC2-005D-4FE3-9833-A103C4C42604}" destId="{08EA213B-8C40-4BB2-965A-D1E62FC66F12}" srcOrd="1" destOrd="0" presId="urn:microsoft.com/office/officeart/2018/5/layout/IconCircleLabelList"/>
    <dgm:cxn modelId="{448348E6-E16F-4775-A7FD-A3CF1430A221}" type="presParOf" srcId="{AD7A9DC2-005D-4FE3-9833-A103C4C42604}" destId="{2CF7743D-2357-457E-BBB2-FE71C5E6DD92}" srcOrd="2" destOrd="0" presId="urn:microsoft.com/office/officeart/2018/5/layout/IconCircleLabelList"/>
    <dgm:cxn modelId="{6B9C2A99-E90A-406E-81DE-674FF5F375C5}" type="presParOf" srcId="{AD7A9DC2-005D-4FE3-9833-A103C4C42604}" destId="{9DD60829-12D3-4A23-933B-CD0E9550F6C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3E261-443F-4383-B9D9-60264A31DC48}">
      <dsp:nvSpPr>
        <dsp:cNvPr id="0" name=""/>
        <dsp:cNvSpPr/>
      </dsp:nvSpPr>
      <dsp:spPr>
        <a:xfrm>
          <a:off x="674477" y="670211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A0B5AF-5A50-4500-A4DB-91E604F0F2C3}">
      <dsp:nvSpPr>
        <dsp:cNvPr id="0" name=""/>
        <dsp:cNvSpPr/>
      </dsp:nvSpPr>
      <dsp:spPr>
        <a:xfrm>
          <a:off x="1076665" y="107239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0F174-5C7F-4C5C-AC97-F3377CC2B304}">
      <dsp:nvSpPr>
        <dsp:cNvPr id="0" name=""/>
        <dsp:cNvSpPr/>
      </dsp:nvSpPr>
      <dsp:spPr>
        <a:xfrm>
          <a:off x="71196" y="314521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Device model: Monster </a:t>
          </a:r>
          <a:r>
            <a:rPr lang="en-US" sz="2200" kern="1200" dirty="0" err="1"/>
            <a:t>Tulpar</a:t>
          </a:r>
          <a:r>
            <a:rPr lang="en-US" sz="2200" kern="1200" dirty="0"/>
            <a:t> T7 V20.1</a:t>
          </a:r>
        </a:p>
      </dsp:txBody>
      <dsp:txXfrm>
        <a:off x="71196" y="3145212"/>
        <a:ext cx="3093750" cy="720000"/>
      </dsp:txXfrm>
    </dsp:sp>
    <dsp:sp modelId="{CB6297D4-7695-48F0-B9E0-E51877329D70}">
      <dsp:nvSpPr>
        <dsp:cNvPr id="0" name=""/>
        <dsp:cNvSpPr/>
      </dsp:nvSpPr>
      <dsp:spPr>
        <a:xfrm>
          <a:off x="4309634" y="670211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613BC-5155-4DE9-8F71-B67113F2826F}">
      <dsp:nvSpPr>
        <dsp:cNvPr id="0" name=""/>
        <dsp:cNvSpPr/>
      </dsp:nvSpPr>
      <dsp:spPr>
        <a:xfrm>
          <a:off x="4711821" y="107239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2DAF7-1615-431B-84E4-53FEE494AC5E}">
      <dsp:nvSpPr>
        <dsp:cNvPr id="0" name=""/>
        <dsp:cNvSpPr/>
      </dsp:nvSpPr>
      <dsp:spPr>
        <a:xfrm>
          <a:off x="3706353" y="314521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Operating System: Ubuntu 20 LTS</a:t>
          </a:r>
        </a:p>
      </dsp:txBody>
      <dsp:txXfrm>
        <a:off x="3706353" y="3145212"/>
        <a:ext cx="3093750" cy="720000"/>
      </dsp:txXfrm>
    </dsp:sp>
    <dsp:sp modelId="{4020B913-684E-4DE7-B72F-B1E75173EA39}">
      <dsp:nvSpPr>
        <dsp:cNvPr id="0" name=""/>
        <dsp:cNvSpPr/>
      </dsp:nvSpPr>
      <dsp:spPr>
        <a:xfrm>
          <a:off x="7944790" y="670211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A213B-8C40-4BB2-965A-D1E62FC66F12}">
      <dsp:nvSpPr>
        <dsp:cNvPr id="0" name=""/>
        <dsp:cNvSpPr/>
      </dsp:nvSpPr>
      <dsp:spPr>
        <a:xfrm>
          <a:off x="8346978" y="107239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60829-12D3-4A23-933B-CD0E9550F6CC}">
      <dsp:nvSpPr>
        <dsp:cNvPr id="0" name=""/>
        <dsp:cNvSpPr/>
      </dsp:nvSpPr>
      <dsp:spPr>
        <a:xfrm>
          <a:off x="7341509" y="314521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CPU Model: Intel Core i7 9</a:t>
          </a:r>
          <a:r>
            <a:rPr lang="en-US" sz="2200" kern="1200" baseline="30000" dirty="0"/>
            <a:t>th</a:t>
          </a:r>
          <a:r>
            <a:rPr lang="en-US" sz="2200" kern="1200" dirty="0"/>
            <a:t> Generation</a:t>
          </a:r>
        </a:p>
      </dsp:txBody>
      <dsp:txXfrm>
        <a:off x="7341509" y="3145212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D9CC-AA2A-4D6B-8659-BD236112F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25853-C73C-49A8-9EC9-63B93BEA5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B0DC9-486A-4C5A-AA1B-8044EB98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78D6-2472-4594-812B-C6E8B8E156AD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6D4E7-9677-44D7-BBC8-C059D77C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6400A-A12E-443F-A246-6D8355FC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C67A-09D5-4223-B053-542604628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65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DBA2-ADA3-4C98-A21A-C69BC1B1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82740-EFBF-40BA-BCEB-5F65FC6E9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CC629-F747-4E0B-855A-6E17B8CB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78D6-2472-4594-812B-C6E8B8E156AD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B36AC-3FCE-4C17-8D0E-BBACDCE5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880E-93A5-4810-AC2A-5ABE6930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C67A-09D5-4223-B053-542604628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10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02E56-7AA3-4516-85C5-DA5F193B9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30147-0C7A-452A-82B6-006773831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77DDF-C4B7-4BCC-8D1A-D5428737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78D6-2472-4594-812B-C6E8B8E156AD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9D0F3-A015-4D54-B4C3-6543CB69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42AD6-5F26-471A-9EED-4199EFC3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C67A-09D5-4223-B053-542604628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45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A93F-9327-4327-8D2D-46E6B62B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B72F5-38AB-41C7-BFA2-4C7B38655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AE844-5288-4A56-A1DC-C2DB475B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78D6-2472-4594-812B-C6E8B8E156AD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8566A-0F42-42AA-BB06-536696A0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FC6F6-E436-4167-8E35-105109FF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C67A-09D5-4223-B053-542604628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39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C386-E06A-4471-AA5E-3F460A9B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FF995-A4B0-4843-A497-662C8EB1D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1D390-F188-4E10-8D2E-26E99869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78D6-2472-4594-812B-C6E8B8E156AD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85B29-BB57-4AFA-B111-88E0A682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1461E-6AB4-47E3-915B-5A69F775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C67A-09D5-4223-B053-542604628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36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49AC-C8F7-4D31-900C-F6FFC7B1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FDD6-14AC-4282-AA2D-EDBBFAD38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EAD20-8F6D-4C9D-9FEE-78E8150D5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36040-9C2B-4707-9FD3-C1EB3362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78D6-2472-4594-812B-C6E8B8E156AD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0105D-1838-42A1-8E49-6D4B1AC8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29618-AFA7-41CD-BD44-49FAA8A1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C67A-09D5-4223-B053-542604628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77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3EBE-3CF4-4069-8678-969C33D8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0A386-AA88-4DD2-94E7-F6AB3DF28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AD3CF-52A0-495C-B8FE-98D27A92C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39E82-2C7D-4B72-ADF9-C3CCD5307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D7781-B962-447C-A083-2692CD079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77974-9CC3-4755-A326-BFBC921D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78D6-2472-4594-812B-C6E8B8E156AD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4F9325-2206-4C86-86BA-60E6CCF4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EE70E-2254-4E4A-B51D-A08D1188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C67A-09D5-4223-B053-542604628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51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18D3-C74E-44D8-BDA3-F13FFE01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31847-B625-4E6D-AA77-316583C6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78D6-2472-4594-812B-C6E8B8E156AD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D1383-30DE-4A81-B5A5-C6C9EB7C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F15A9-1CE7-4E27-A73B-C043CFB7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C67A-09D5-4223-B053-542604628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95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D673-B3DC-4685-9331-2AE91321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78D6-2472-4594-812B-C6E8B8E156AD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998AC-EFBD-44CC-9939-0F76BB02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5577B-23DA-451C-9DD4-91CFEA74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C67A-09D5-4223-B053-542604628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72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DC63-5D96-42C3-A2AB-28B3CDB2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FA6D4-6589-4969-90A5-8A505DCC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D654F-A9F5-4D5D-8EFA-AB51DA616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23CAE-AF9D-4E7D-A3B8-5D514B2E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78D6-2472-4594-812B-C6E8B8E156AD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91C67-3A46-4296-B4E2-269935A9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75264-7A5D-49AB-8D89-06B0585D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C67A-09D5-4223-B053-542604628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72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2B06-CAF9-4407-A6FE-939FF2A3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D9BBD-3944-4629-BEC4-D3EB07D06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5FACD-48A6-4548-AED7-220ACDA2B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DE582-2AA5-4856-9F7E-C82E9FC1A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78D6-2472-4594-812B-C6E8B8E156AD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7A701-F9EE-4987-BF00-61CD788A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B3EC7-8B2F-4493-9766-3741CBB1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C67A-09D5-4223-B053-542604628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71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54D97-492A-491F-A3E3-C9FC849D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8352E-D55E-476A-B5B2-2498AD412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0990D-3E40-4E9E-98DF-72330E659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878D6-2472-4594-812B-C6E8B8E156AD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0BFB2-2B08-4B25-95B1-9739D8D6B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9EC0E-0343-41CB-BC84-9F9854DEB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C67A-09D5-4223-B053-542604628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17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ernel.readthedocs.io/en/sphinx-samples/writing_usb_driver.html" TargetMode="External"/><Relationship Id="rId2" Type="http://schemas.openxmlformats.org/officeDocument/2006/relationships/hyperlink" Target="https://www.oreilly.com/library/view/linux-device-drivers/0596005903/ch13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ysplay.github.io/books/LinuxDrivers/book/Content/Part11.html" TargetMode="External"/><Relationship Id="rId4" Type="http://schemas.openxmlformats.org/officeDocument/2006/relationships/hyperlink" Target="http://matthias.vallentin.net/blog/2007/04/writing-a-linux-kernel-driver-for-an-unknown-usb-devic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80F47-37A7-4930-831D-3EC0E4E1F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GB" sz="4700"/>
              <a:t>CS350 Project Progress Report</a:t>
            </a:r>
            <a:br>
              <a:rPr lang="en-GB" sz="4700"/>
            </a:br>
            <a:br>
              <a:rPr lang="en-GB" sz="4700"/>
            </a:br>
            <a:r>
              <a:rPr lang="en-GB" sz="4700"/>
              <a:t>Project Topic: Write a device driver for a simple device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8AE1F-924F-482B-B1A9-9625CE30F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Group Members: Hasan Erdem Bilgin, </a:t>
            </a:r>
            <a:r>
              <a:rPr lang="en-GB" dirty="0" err="1"/>
              <a:t>Yamaç</a:t>
            </a:r>
            <a:r>
              <a:rPr lang="en-GB" dirty="0"/>
              <a:t> </a:t>
            </a:r>
            <a:r>
              <a:rPr lang="en-GB" dirty="0" err="1"/>
              <a:t>Demirkan</a:t>
            </a:r>
            <a:r>
              <a:rPr lang="en-GB" dirty="0"/>
              <a:t> </a:t>
            </a:r>
            <a:r>
              <a:rPr lang="en-GB" dirty="0" err="1"/>
              <a:t>Yılmaz</a:t>
            </a:r>
            <a:r>
              <a:rPr lang="en-GB" dirty="0"/>
              <a:t>, </a:t>
            </a:r>
            <a:r>
              <a:rPr lang="en-GB" dirty="0" err="1"/>
              <a:t>Peker</a:t>
            </a:r>
            <a:r>
              <a:rPr lang="en-GB" dirty="0"/>
              <a:t> </a:t>
            </a:r>
            <a:r>
              <a:rPr lang="en-GB" dirty="0" err="1"/>
              <a:t>Çelik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923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58737E-E6A5-432E-A130-750C366E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000" dirty="0"/>
              <a:t>“__</a:t>
            </a:r>
            <a:r>
              <a:rPr lang="en-GB" sz="5000" dirty="0" err="1"/>
              <a:t>init</a:t>
            </a:r>
            <a:r>
              <a:rPr lang="en-GB" sz="5000" dirty="0"/>
              <a:t>” and “__exit” methods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110B-817E-4BD8-8B5F-37900368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lnSpcReduction="10000"/>
          </a:bodyPr>
          <a:lstStyle/>
          <a:p>
            <a:r>
              <a:rPr lang="en-GB" sz="2000" dirty="0">
                <a:latin typeface="Liberation Mono"/>
              </a:rPr>
              <a:t> Static method </a:t>
            </a:r>
            <a:r>
              <a:rPr lang="en-GB" sz="2000" dirty="0" err="1">
                <a:latin typeface="Liberation Mono"/>
              </a:rPr>
              <a:t>init</a:t>
            </a:r>
            <a:r>
              <a:rPr lang="en-GB" sz="2000" dirty="0">
                <a:latin typeface="Liberation Mono"/>
              </a:rPr>
              <a:t> stands for initialize and contains the functionality that we want to execute when the module is installed to the Linux kernel. In our case, we register the struct </a:t>
            </a:r>
            <a:r>
              <a:rPr lang="en-GB" sz="2000" dirty="0" err="1">
                <a:latin typeface="Liberation Mono"/>
              </a:rPr>
              <a:t>usb_driver</a:t>
            </a:r>
            <a:r>
              <a:rPr lang="en-GB" sz="2000" dirty="0">
                <a:latin typeface="Liberation Mono"/>
              </a:rPr>
              <a:t> with the USB subsystem.</a:t>
            </a:r>
          </a:p>
          <a:p>
            <a:pPr marL="0" indent="0">
              <a:buNone/>
            </a:pPr>
            <a:endParaRPr lang="en-GB" sz="2000" dirty="0">
              <a:latin typeface="Liberation Mono"/>
            </a:endParaRPr>
          </a:p>
          <a:p>
            <a:r>
              <a:rPr lang="en-GB" sz="2000" dirty="0">
                <a:latin typeface="Liberation Mono"/>
              </a:rPr>
              <a:t>Static method exit is called when the module is removed from the Linux kernel. The struct </a:t>
            </a:r>
            <a:r>
              <a:rPr lang="en-GB" sz="2000" dirty="0" err="1">
                <a:latin typeface="Liberation Mono"/>
              </a:rPr>
              <a:t>usb_driver</a:t>
            </a:r>
            <a:r>
              <a:rPr lang="en-GB" sz="2000" dirty="0">
                <a:latin typeface="Liberation Mono"/>
              </a:rPr>
              <a:t> should be unregistered from the kernel when the USB driver is unloaded.</a:t>
            </a:r>
          </a:p>
        </p:txBody>
      </p:sp>
      <p:pic>
        <p:nvPicPr>
          <p:cNvPr id="5" name="Resim 4" descr="Text&#10;&#10;Description automatically generated">
            <a:extLst>
              <a:ext uri="{FF2B5EF4-FFF2-40B4-BE49-F238E27FC236}">
                <a16:creationId xmlns:a16="http://schemas.microsoft.com/office/drawing/2014/main" id="{DE098F4E-8303-489E-BC3F-B5F5F058A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340780"/>
            <a:ext cx="5458968" cy="417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5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93B07-670A-4344-BAE8-8F5CBE449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GB" sz="1600" dirty="0"/>
              <a:t>static int </a:t>
            </a:r>
            <a:r>
              <a:rPr lang="en-GB" sz="1600" dirty="0" err="1"/>
              <a:t>my_usb_probe</a:t>
            </a:r>
            <a:r>
              <a:rPr lang="en-GB" sz="1600" dirty="0"/>
              <a:t>(struct </a:t>
            </a:r>
            <a:r>
              <a:rPr lang="en-GB" sz="1600" dirty="0" err="1"/>
              <a:t>usb_interface</a:t>
            </a:r>
            <a:r>
              <a:rPr lang="en-GB" sz="1600" dirty="0"/>
              <a:t> *interface, </a:t>
            </a:r>
            <a:r>
              <a:rPr lang="en-GB" sz="1600" dirty="0" err="1"/>
              <a:t>const</a:t>
            </a:r>
            <a:r>
              <a:rPr lang="en-GB" sz="1600" dirty="0"/>
              <a:t> struct </a:t>
            </a:r>
            <a:r>
              <a:rPr lang="en-GB" sz="1600" dirty="0" err="1"/>
              <a:t>usb_device_id</a:t>
            </a:r>
            <a:r>
              <a:rPr lang="en-GB" sz="1600" dirty="0"/>
              <a:t> *id)</a:t>
            </a:r>
          </a:p>
          <a:p>
            <a:pPr marL="0" indent="0">
              <a:buNone/>
            </a:pPr>
            <a:r>
              <a:rPr lang="en-GB" sz="1600" dirty="0"/>
              <a:t>{</a:t>
            </a:r>
          </a:p>
          <a:p>
            <a:pPr marL="0" indent="0">
              <a:buNone/>
            </a:pPr>
            <a:r>
              <a:rPr lang="en-GB" sz="1600" dirty="0"/>
              <a:t>    return 0;</a:t>
            </a:r>
          </a:p>
          <a:p>
            <a:pPr marL="0" indent="0">
              <a:buNone/>
            </a:pPr>
            <a:r>
              <a:rPr lang="en-GB" sz="1600" dirty="0"/>
              <a:t>}</a:t>
            </a:r>
          </a:p>
          <a:p>
            <a:pPr marL="0" indent="0">
              <a:buNone/>
            </a:pPr>
            <a:endParaRPr lang="en-GB" sz="1600" dirty="0"/>
          </a:p>
          <a:p>
            <a:pPr lvl="1"/>
            <a:r>
              <a:rPr lang="en-GB" sz="1600" dirty="0"/>
              <a:t>Probe function takes a </a:t>
            </a:r>
            <a:r>
              <a:rPr lang="en-GB" sz="1600" dirty="0" err="1"/>
              <a:t>usb</a:t>
            </a:r>
            <a:r>
              <a:rPr lang="en-GB" sz="1600" dirty="0"/>
              <a:t> interface and a </a:t>
            </a:r>
            <a:r>
              <a:rPr lang="en-GB" sz="1600" dirty="0" err="1"/>
              <a:t>usb</a:t>
            </a:r>
            <a:r>
              <a:rPr lang="en-GB" sz="1600" dirty="0"/>
              <a:t> device id as arguments and returns a int. This function gets called whenever any device supported by this driver gets installed to the host device.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static void </a:t>
            </a:r>
            <a:r>
              <a:rPr lang="en-GB" sz="1600" dirty="0" err="1"/>
              <a:t>my_usb_disconnect</a:t>
            </a:r>
            <a:r>
              <a:rPr lang="en-GB" sz="1600" dirty="0"/>
              <a:t>(struct </a:t>
            </a:r>
            <a:r>
              <a:rPr lang="en-GB" sz="1600" dirty="0" err="1"/>
              <a:t>usb_interface</a:t>
            </a:r>
            <a:r>
              <a:rPr lang="en-GB" sz="1600" dirty="0"/>
              <a:t> *interface)</a:t>
            </a:r>
          </a:p>
          <a:p>
            <a:pPr marL="0" indent="0">
              <a:buNone/>
            </a:pPr>
            <a:r>
              <a:rPr lang="en-GB" sz="1600" dirty="0"/>
              <a:t>{</a:t>
            </a:r>
          </a:p>
          <a:p>
            <a:pPr marL="0" indent="0">
              <a:buNone/>
            </a:pPr>
            <a:r>
              <a:rPr lang="en-GB" sz="1600" dirty="0"/>
              <a:t>}</a:t>
            </a:r>
          </a:p>
          <a:p>
            <a:pPr marL="0" indent="0">
              <a:buNone/>
            </a:pPr>
            <a:endParaRPr lang="en-GB" sz="1600" dirty="0"/>
          </a:p>
          <a:p>
            <a:pPr lvl="1"/>
            <a:r>
              <a:rPr lang="en-GB" sz="1600" dirty="0"/>
              <a:t>Disconnect function takes only a </a:t>
            </a:r>
            <a:r>
              <a:rPr lang="en-GB" sz="1600" dirty="0" err="1"/>
              <a:t>usb</a:t>
            </a:r>
            <a:r>
              <a:rPr lang="en-GB" sz="1600" dirty="0"/>
              <a:t> interface as an argument and doesn’t return anything. This function gets called whenever any device supported by this driver gets removed from the host device.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Probe and disconnect functions will be filled later.</a:t>
            </a:r>
          </a:p>
          <a:p>
            <a:pPr marL="0" indent="0">
              <a:buNone/>
            </a:pPr>
            <a:endParaRPr lang="en-GB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F7B930-98C6-4997-87AC-5E9F7A12D123}"/>
              </a:ext>
            </a:extLst>
          </p:cNvPr>
          <p:cNvSpPr txBox="1"/>
          <p:nvPr/>
        </p:nvSpPr>
        <p:spPr>
          <a:xfrm>
            <a:off x="1" y="2322324"/>
            <a:ext cx="41672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rgbClr val="FFFFFF"/>
                </a:solidFill>
                <a:latin typeface="Liberation Mono"/>
              </a:rPr>
              <a:t>probe and disconnect functions</a:t>
            </a:r>
          </a:p>
        </p:txBody>
      </p:sp>
    </p:spTree>
    <p:extLst>
      <p:ext uri="{BB962C8B-B14F-4D97-AF65-F5344CB8AC3E}">
        <p14:creationId xmlns:p14="http://schemas.microsoft.com/office/powerpoint/2010/main" val="274937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69B95-D0C0-4E3B-8105-97381E86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3400">
                <a:effectLst/>
                <a:latin typeface="Liberation Mono"/>
                <a:ea typeface="Noto Sans Mono CJK SC"/>
                <a:cs typeface="Liberation Mono"/>
              </a:rPr>
              <a:t>System Specifications</a:t>
            </a:r>
            <a:br>
              <a:rPr lang="en-GB" sz="3400">
                <a:effectLst/>
                <a:latin typeface="Liberation Mono"/>
                <a:ea typeface="Noto Sans Mono CJK SC"/>
                <a:cs typeface="Liberation Mono"/>
              </a:rPr>
            </a:br>
            <a:endParaRPr lang="en-GB" sz="3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1DFA79-7492-4831-A26E-1FDB42479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133214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9350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8D9C7-4BAF-439F-9A1F-780ED468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ffectLst/>
                <a:latin typeface="Liberation Mono"/>
                <a:ea typeface="Noto Sans Mono CJK SC"/>
                <a:cs typeface="Liberation Mono"/>
              </a:rPr>
              <a:t>Software Setup</a:t>
            </a:r>
            <a:br>
              <a:rPr lang="en-GB" dirty="0">
                <a:solidFill>
                  <a:srgbClr val="FFFFFF"/>
                </a:solidFill>
                <a:effectLst/>
                <a:latin typeface="Liberation Mono"/>
                <a:ea typeface="Noto Sans Mono CJK SC"/>
                <a:cs typeface="Liberation Mono"/>
              </a:rPr>
            </a:b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11D5-38EA-4512-A8E9-EAFF68337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Liberation Mono"/>
                <a:ea typeface="Noto Sans Mono CJK SC"/>
                <a:cs typeface="Liberation Mono"/>
              </a:rPr>
              <a:t>No additional setup is required</a:t>
            </a:r>
            <a:endParaRPr lang="en-GB">
              <a:effectLst/>
              <a:latin typeface="Liberation Mono"/>
              <a:ea typeface="Noto Sans Mono CJK SC"/>
              <a:cs typeface="Liberation Mono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24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04025-B8C7-4D63-8F4A-2ECF41DD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CE5F-AC21-43AA-B0B7-25568C6B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dirty="0">
                <a:hlinkClick r:id="rId2"/>
              </a:rPr>
              <a:t>https://www.oreilly.com/library/view/linux-device-drivers/0596005903/ch13.html</a:t>
            </a:r>
            <a:endParaRPr lang="en-GB" dirty="0"/>
          </a:p>
          <a:p>
            <a:r>
              <a:rPr lang="en-GB" dirty="0">
                <a:hlinkClick r:id="rId3"/>
              </a:rPr>
              <a:t>https://kernel.readthedocs.io/en/sphinx-samples/writing_usb_driver.html</a:t>
            </a:r>
            <a:endParaRPr lang="en-GB" dirty="0"/>
          </a:p>
          <a:p>
            <a:r>
              <a:rPr lang="en-GB" dirty="0">
                <a:hlinkClick r:id="rId4"/>
              </a:rPr>
              <a:t>http://matthias.vallentin.net/blog/2007/04/writing-a-linux-kernel-driver-for-an-unknown-usb-device/</a:t>
            </a:r>
            <a:endParaRPr lang="en-GB" dirty="0"/>
          </a:p>
          <a:p>
            <a:r>
              <a:rPr lang="en-GB" dirty="0">
                <a:hlinkClick r:id="rId5"/>
              </a:rPr>
              <a:t>https://sysplay.github.io/books/LinuxDrivers/book/Content/Part11.html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07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1FBF3-5FDE-4551-8AF9-3E7C06CA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GB" dirty="0"/>
              <a:t>Background Research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AA35DD8-4FF2-47A6-AA2C-954BCD226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1315699"/>
            <a:ext cx="4777381" cy="405685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3E5E8-8088-4877-8AEA-B03DCE444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>
                <a:latin typeface="Liberation Serif"/>
              </a:rPr>
              <a:t>USB Devices are usually more complex than one would think. Thankfully, the Linux kernel has a USB Core subsystem that handles the majority of the complexities. It provides us functions such as probe, disconnect, etc.</a:t>
            </a:r>
            <a:endParaRPr lang="en-GB" dirty="0">
              <a:latin typeface="Liberation Serif"/>
            </a:endParaRPr>
          </a:p>
          <a:p>
            <a:endParaRPr lang="en-GB" dirty="0">
              <a:effectLst/>
              <a:latin typeface="Liberation Mono"/>
              <a:ea typeface="Noto Sans Mono CJK SC"/>
              <a:cs typeface="Liberation Mono"/>
            </a:endParaRPr>
          </a:p>
          <a:p>
            <a:endParaRPr lang="en-GB" dirty="0">
              <a:effectLst/>
              <a:latin typeface="Liberation Mono"/>
              <a:ea typeface="Noto Sans Mono CJK SC"/>
              <a:cs typeface="Liberation Mono"/>
            </a:endParaRPr>
          </a:p>
        </p:txBody>
      </p:sp>
    </p:spTree>
    <p:extLst>
      <p:ext uri="{BB962C8B-B14F-4D97-AF65-F5344CB8AC3E}">
        <p14:creationId xmlns:p14="http://schemas.microsoft.com/office/powerpoint/2010/main" val="8391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0F3212A-2E7C-4B1C-B978-3F378DFA9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1096587"/>
            <a:ext cx="4777381" cy="44950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E4B1C-E245-46A0-9032-6C21B7B5D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Liberation Serif"/>
                <a:ea typeface="Noto Serif CJK SC"/>
                <a:cs typeface="Lohit Devanagari"/>
              </a:rPr>
              <a:t>USB Devices typically consist of configurations which are made of interfaces. Each interface has at least one endpoint.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41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3E8A5-25BD-443D-9EAE-0322395BD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1500" dirty="0">
                <a:effectLst/>
                <a:latin typeface="Liberation Mono"/>
                <a:ea typeface="Noto Sans Mono CJK SC"/>
                <a:cs typeface="Liberation Mono"/>
              </a:rPr>
              <a:t>There are four types of endpoints:</a:t>
            </a:r>
            <a:endParaRPr lang="en-GB" sz="1500" dirty="0">
              <a:effectLst/>
              <a:latin typeface="Liberation Mono"/>
              <a:ea typeface="Noto Sans Mono CJK SC"/>
              <a:cs typeface="Liberation Mono"/>
            </a:endParaRPr>
          </a:p>
          <a:p>
            <a:pPr marL="0" indent="0">
              <a:buNone/>
            </a:pPr>
            <a:r>
              <a:rPr lang="en-US" sz="1500" dirty="0">
                <a:effectLst/>
                <a:latin typeface="Liberation Mono"/>
                <a:ea typeface="Noto Sans Mono CJK SC"/>
                <a:cs typeface="Liberation Mono"/>
              </a:rPr>
              <a:t> </a:t>
            </a:r>
            <a:endParaRPr lang="en-GB" sz="1500" dirty="0">
              <a:effectLst/>
              <a:latin typeface="Liberation Mono"/>
              <a:ea typeface="Noto Sans Mono CJK SC"/>
              <a:cs typeface="Liberation Mono"/>
            </a:endParaRPr>
          </a:p>
          <a:p>
            <a:pPr marL="899160"/>
            <a:r>
              <a:rPr lang="en-US" sz="1500" dirty="0">
                <a:effectLst/>
                <a:latin typeface="Liberation Mono"/>
                <a:ea typeface="Noto Sans Mono CJK SC"/>
                <a:cs typeface="Liberation Mono"/>
              </a:rPr>
              <a:t>Control: for configuring, retrieving information, sending commands and retrieving status reports</a:t>
            </a:r>
            <a:endParaRPr lang="en-GB" sz="1500" dirty="0">
              <a:effectLst/>
              <a:latin typeface="Liberation Mono"/>
              <a:ea typeface="Noto Sans Mono CJK SC"/>
              <a:cs typeface="Liberation Mono"/>
            </a:endParaRPr>
          </a:p>
          <a:p>
            <a:pPr marL="0" indent="0">
              <a:buNone/>
            </a:pPr>
            <a:r>
              <a:rPr lang="en-US" sz="1500" dirty="0">
                <a:effectLst/>
                <a:latin typeface="Liberation Mono"/>
                <a:ea typeface="Noto Sans Mono CJK SC"/>
                <a:cs typeface="Liberation Mono"/>
              </a:rPr>
              <a:t>		</a:t>
            </a:r>
            <a:endParaRPr lang="en-GB" sz="1500" dirty="0">
              <a:effectLst/>
              <a:latin typeface="Liberation Mono"/>
              <a:ea typeface="Noto Sans Mono CJK SC"/>
              <a:cs typeface="Liberation Mono"/>
            </a:endParaRPr>
          </a:p>
          <a:p>
            <a:pPr marL="900430"/>
            <a:r>
              <a:rPr lang="en-US" sz="1500" dirty="0">
                <a:effectLst/>
                <a:latin typeface="Liberation Mono"/>
                <a:ea typeface="Noto Sans Mono CJK SC"/>
                <a:cs typeface="Liberation Mono"/>
              </a:rPr>
              <a:t>Interrupt: for transferring small amounts of data at a fixed rate, preferable for transferring time-sensitive data</a:t>
            </a:r>
          </a:p>
          <a:p>
            <a:pPr marL="900430"/>
            <a:endParaRPr lang="en-US" sz="1500" dirty="0">
              <a:effectLst/>
              <a:latin typeface="Liberation Mono"/>
              <a:ea typeface="Noto Sans Mono CJK SC"/>
              <a:cs typeface="Liberation Mono"/>
            </a:endParaRPr>
          </a:p>
          <a:p>
            <a:pPr marL="900430"/>
            <a:r>
              <a:rPr lang="en-US" sz="1500" dirty="0">
                <a:effectLst/>
                <a:latin typeface="Liberation Mono"/>
                <a:ea typeface="Noto Sans Mono CJK SC"/>
                <a:cs typeface="Liberation Mono"/>
              </a:rPr>
              <a:t>Bulk: for transferring large amounts of bulk data		</a:t>
            </a:r>
            <a:endParaRPr lang="en-GB" sz="1500" dirty="0">
              <a:effectLst/>
              <a:latin typeface="Liberation Mono"/>
              <a:ea typeface="Noto Sans Mono CJK SC"/>
              <a:cs typeface="Liberation Mono"/>
            </a:endParaRPr>
          </a:p>
          <a:p>
            <a:pPr marL="0" indent="0">
              <a:buNone/>
            </a:pPr>
            <a:r>
              <a:rPr lang="en-US" sz="1500" dirty="0">
                <a:effectLst/>
                <a:latin typeface="Liberation Mono"/>
                <a:ea typeface="Noto Sans Mono CJK SC"/>
                <a:cs typeface="Liberation Mono"/>
              </a:rPr>
              <a:t>		</a:t>
            </a:r>
            <a:endParaRPr lang="en-GB" sz="1500" dirty="0">
              <a:effectLst/>
              <a:latin typeface="Liberation Mono"/>
              <a:ea typeface="Noto Sans Mono CJK SC"/>
              <a:cs typeface="Liberation Mono"/>
            </a:endParaRPr>
          </a:p>
          <a:p>
            <a:pPr marL="900430"/>
            <a:r>
              <a:rPr lang="en-US" sz="1500" dirty="0">
                <a:effectLst/>
                <a:latin typeface="Liberation Mono"/>
                <a:ea typeface="Noto Sans Mono CJK SC"/>
                <a:cs typeface="Liberation Mono"/>
              </a:rPr>
              <a:t>Asynchronous: also for transferring large amounts of data but the data is not always guaranteed to make it through, preferable for devices where constant data-flow matters, such as audio devices</a:t>
            </a:r>
            <a:endParaRPr lang="en-GB" sz="1500" dirty="0">
              <a:effectLst/>
              <a:latin typeface="Liberation Mono"/>
              <a:ea typeface="Noto Sans Mono CJK SC"/>
              <a:cs typeface="Liberation Mono"/>
            </a:endParaRPr>
          </a:p>
          <a:p>
            <a:pPr marL="0" indent="0">
              <a:buNone/>
            </a:pPr>
            <a:endParaRPr lang="en-GB" sz="1500" dirty="0">
              <a:effectLst/>
              <a:latin typeface="Liberation Mono"/>
              <a:ea typeface="Noto Sans Mono CJK SC"/>
              <a:cs typeface="Liberation Mono"/>
            </a:endParaRPr>
          </a:p>
          <a:p>
            <a:pPr marL="0" indent="0">
              <a:buNone/>
            </a:pPr>
            <a:r>
              <a:rPr lang="en-US" sz="1500" dirty="0">
                <a:latin typeface="Liberation Mono"/>
                <a:ea typeface="Noto Sans Mono CJK SC"/>
                <a:cs typeface="Liberation Mono"/>
              </a:rPr>
              <a:t>	- </a:t>
            </a:r>
            <a:r>
              <a:rPr lang="en-US" sz="1500" dirty="0">
                <a:effectLst/>
                <a:latin typeface="Liberation Mono"/>
                <a:ea typeface="Noto Sans Mono CJK SC"/>
                <a:cs typeface="Liberation Mono"/>
              </a:rPr>
              <a:t>Every endpoint type is unidirectional except for control. Control is bidirectional.</a:t>
            </a:r>
            <a:endParaRPr lang="en-GB" sz="1500" dirty="0">
              <a:effectLst/>
              <a:latin typeface="Liberation Mono"/>
              <a:ea typeface="Noto Sans Mono CJK SC"/>
              <a:cs typeface="Liberation Mono"/>
            </a:endParaRPr>
          </a:p>
          <a:p>
            <a:pPr marL="0" indent="0">
              <a:buNone/>
            </a:pPr>
            <a:r>
              <a:rPr lang="en-US" sz="1500" dirty="0">
                <a:effectLst/>
                <a:latin typeface="Liberation Mono"/>
                <a:ea typeface="Noto Sans Mono CJK SC"/>
                <a:cs typeface="Liberation Mono"/>
              </a:rPr>
              <a:t>	- All USB devices always have the default control endpoint point 0.</a:t>
            </a:r>
            <a:endParaRPr lang="en-GB" sz="1500" dirty="0">
              <a:effectLst/>
              <a:latin typeface="Liberation Mono"/>
              <a:ea typeface="Noto Sans Mono CJK SC"/>
              <a:cs typeface="Liberation Mono"/>
            </a:endParaRPr>
          </a:p>
          <a:p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19629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58242-DA30-4066-8DA0-292D5C2E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Our USB Device (split into columns)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B288-0552-49EE-92E6-717067272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3">
            <a:normAutofit fontScale="92500" lnSpcReduction="10000"/>
          </a:bodyPr>
          <a:lstStyle/>
          <a:p>
            <a:pPr marL="0" indent="0">
              <a:buNone/>
            </a:pPr>
            <a:r>
              <a:rPr lang="en-GB" sz="900" dirty="0"/>
              <a:t>Bus 001 Device 009: ID 05dc:a81d Lexar Media, Inc. LJDTT16G [</a:t>
            </a:r>
            <a:r>
              <a:rPr lang="en-GB" sz="900" dirty="0" err="1"/>
              <a:t>JumpDrive</a:t>
            </a:r>
            <a:r>
              <a:rPr lang="en-GB" sz="900" dirty="0"/>
              <a:t> 16GB]</a:t>
            </a:r>
          </a:p>
          <a:p>
            <a:pPr marL="0" indent="0">
              <a:buNone/>
            </a:pPr>
            <a:r>
              <a:rPr lang="en-GB" sz="900" dirty="0"/>
              <a:t>Couldn't open device, some information will be missing</a:t>
            </a:r>
          </a:p>
          <a:p>
            <a:pPr marL="0" indent="0">
              <a:buNone/>
            </a:pPr>
            <a:r>
              <a:rPr lang="en-GB" sz="900" dirty="0"/>
              <a:t>Device Descriptor:</a:t>
            </a:r>
          </a:p>
          <a:p>
            <a:pPr marL="0" indent="0">
              <a:buNone/>
            </a:pPr>
            <a:r>
              <a:rPr lang="en-GB" sz="900" dirty="0"/>
              <a:t>  </a:t>
            </a:r>
            <a:r>
              <a:rPr lang="en-GB" sz="900" dirty="0" err="1"/>
              <a:t>bLength</a:t>
            </a:r>
            <a:r>
              <a:rPr lang="en-GB" sz="900" dirty="0"/>
              <a:t>                18</a:t>
            </a:r>
          </a:p>
          <a:p>
            <a:pPr marL="0" indent="0">
              <a:buNone/>
            </a:pPr>
            <a:r>
              <a:rPr lang="en-GB" sz="900" dirty="0"/>
              <a:t>  </a:t>
            </a:r>
            <a:r>
              <a:rPr lang="en-GB" sz="900" dirty="0" err="1"/>
              <a:t>bDescriptorType</a:t>
            </a:r>
            <a:r>
              <a:rPr lang="en-GB" sz="900" dirty="0"/>
              <a:t>         1</a:t>
            </a:r>
          </a:p>
          <a:p>
            <a:pPr marL="0" indent="0">
              <a:buNone/>
            </a:pPr>
            <a:r>
              <a:rPr lang="en-GB" sz="900" dirty="0"/>
              <a:t>  </a:t>
            </a:r>
            <a:r>
              <a:rPr lang="en-GB" sz="900" dirty="0" err="1"/>
              <a:t>bcdUSB</a:t>
            </a:r>
            <a:r>
              <a:rPr lang="en-GB" sz="900" dirty="0"/>
              <a:t>               2.00</a:t>
            </a:r>
          </a:p>
          <a:p>
            <a:pPr marL="0" indent="0">
              <a:buNone/>
            </a:pPr>
            <a:r>
              <a:rPr lang="en-GB" sz="900" dirty="0"/>
              <a:t>  </a:t>
            </a:r>
            <a:r>
              <a:rPr lang="en-GB" sz="900" dirty="0" err="1"/>
              <a:t>bDeviceClass</a:t>
            </a:r>
            <a:r>
              <a:rPr lang="en-GB" sz="900" dirty="0"/>
              <a:t>            0 </a:t>
            </a:r>
          </a:p>
          <a:p>
            <a:pPr marL="0" indent="0">
              <a:buNone/>
            </a:pPr>
            <a:r>
              <a:rPr lang="en-GB" sz="900" dirty="0"/>
              <a:t>  </a:t>
            </a:r>
            <a:r>
              <a:rPr lang="en-GB" sz="900" dirty="0" err="1"/>
              <a:t>bDeviceSubClass</a:t>
            </a:r>
            <a:r>
              <a:rPr lang="en-GB" sz="900" dirty="0"/>
              <a:t>         0 </a:t>
            </a:r>
          </a:p>
          <a:p>
            <a:pPr marL="0" indent="0">
              <a:buNone/>
            </a:pPr>
            <a:r>
              <a:rPr lang="en-GB" sz="900" dirty="0"/>
              <a:t>  </a:t>
            </a:r>
            <a:r>
              <a:rPr lang="en-GB" sz="900" dirty="0" err="1"/>
              <a:t>bDeviceProtocol</a:t>
            </a:r>
            <a:r>
              <a:rPr lang="en-GB" sz="900" dirty="0"/>
              <a:t>         0 </a:t>
            </a:r>
          </a:p>
          <a:p>
            <a:pPr marL="0" indent="0">
              <a:buNone/>
            </a:pPr>
            <a:r>
              <a:rPr lang="en-GB" sz="900" dirty="0"/>
              <a:t>  bMaxPacketSize0        64</a:t>
            </a:r>
          </a:p>
          <a:p>
            <a:pPr marL="0" indent="0">
              <a:buNone/>
            </a:pPr>
            <a:r>
              <a:rPr lang="en-GB" sz="900" dirty="0"/>
              <a:t>  </a:t>
            </a:r>
            <a:r>
              <a:rPr lang="en-GB" sz="900" dirty="0" err="1"/>
              <a:t>idVendor</a:t>
            </a:r>
            <a:r>
              <a:rPr lang="en-GB" sz="900" dirty="0"/>
              <a:t>           0x05dc Lexar Media, Inc.</a:t>
            </a:r>
          </a:p>
          <a:p>
            <a:pPr marL="0" indent="0">
              <a:buNone/>
            </a:pPr>
            <a:r>
              <a:rPr lang="en-GB" sz="900" dirty="0"/>
              <a:t>  </a:t>
            </a:r>
            <a:r>
              <a:rPr lang="en-GB" sz="900" dirty="0" err="1"/>
              <a:t>idProduct</a:t>
            </a:r>
            <a:r>
              <a:rPr lang="en-GB" sz="900" dirty="0"/>
              <a:t>          0xa81d LJDTT16G [</a:t>
            </a:r>
            <a:r>
              <a:rPr lang="en-GB" sz="900" dirty="0" err="1"/>
              <a:t>JumpDrive</a:t>
            </a:r>
            <a:r>
              <a:rPr lang="en-GB" sz="900" dirty="0"/>
              <a:t> 16GB]</a:t>
            </a:r>
          </a:p>
          <a:p>
            <a:pPr marL="0" indent="0">
              <a:buNone/>
            </a:pPr>
            <a:r>
              <a:rPr lang="en-GB" sz="900" dirty="0"/>
              <a:t>  </a:t>
            </a:r>
            <a:r>
              <a:rPr lang="en-GB" sz="900" dirty="0" err="1"/>
              <a:t>bcdDevice</a:t>
            </a:r>
            <a:r>
              <a:rPr lang="en-GB" sz="900" dirty="0"/>
              <a:t>           11.00</a:t>
            </a:r>
          </a:p>
          <a:p>
            <a:pPr marL="0" indent="0">
              <a:buNone/>
            </a:pPr>
            <a:r>
              <a:rPr lang="en-GB" sz="900" dirty="0"/>
              <a:t>  </a:t>
            </a:r>
            <a:r>
              <a:rPr lang="en-GB" sz="900" dirty="0" err="1"/>
              <a:t>iManufacturer</a:t>
            </a:r>
            <a:r>
              <a:rPr lang="en-GB" sz="900" dirty="0"/>
              <a:t>           1 </a:t>
            </a:r>
          </a:p>
          <a:p>
            <a:pPr marL="0" indent="0">
              <a:buNone/>
            </a:pPr>
            <a:r>
              <a:rPr lang="en-GB" sz="900" dirty="0"/>
              <a:t>  </a:t>
            </a:r>
            <a:r>
              <a:rPr lang="en-GB" sz="900" dirty="0" err="1"/>
              <a:t>iProduct</a:t>
            </a:r>
            <a:r>
              <a:rPr lang="en-GB" sz="900" dirty="0"/>
              <a:t>                2 </a:t>
            </a:r>
          </a:p>
          <a:p>
            <a:pPr marL="0" indent="0">
              <a:buNone/>
            </a:pPr>
            <a:r>
              <a:rPr lang="en-GB" sz="900" dirty="0"/>
              <a:t>  </a:t>
            </a:r>
            <a:r>
              <a:rPr lang="en-GB" sz="900" dirty="0" err="1"/>
              <a:t>iSerial</a:t>
            </a:r>
            <a:r>
              <a:rPr lang="en-GB" sz="900" dirty="0"/>
              <a:t>                 3 </a:t>
            </a:r>
          </a:p>
          <a:p>
            <a:pPr marL="0" indent="0">
              <a:buNone/>
            </a:pPr>
            <a:r>
              <a:rPr lang="en-GB" sz="900" dirty="0"/>
              <a:t>  </a:t>
            </a:r>
            <a:r>
              <a:rPr lang="en-GB" sz="900" dirty="0" err="1"/>
              <a:t>bNumConfigurations</a:t>
            </a:r>
            <a:r>
              <a:rPr lang="en-GB" sz="900" dirty="0"/>
              <a:t>      1</a:t>
            </a:r>
          </a:p>
          <a:p>
            <a:pPr marL="0" indent="0">
              <a:buNone/>
            </a:pPr>
            <a:r>
              <a:rPr lang="en-GB" sz="900" dirty="0"/>
              <a:t>  Configuration Descriptor:</a:t>
            </a:r>
          </a:p>
          <a:p>
            <a:pPr marL="0" indent="0">
              <a:buNone/>
            </a:pPr>
            <a:r>
              <a:rPr lang="en-GB" sz="900" dirty="0"/>
              <a:t>    </a:t>
            </a:r>
            <a:r>
              <a:rPr lang="en-GB" sz="900" dirty="0" err="1"/>
              <a:t>bLength</a:t>
            </a:r>
            <a:r>
              <a:rPr lang="en-GB" sz="900" dirty="0"/>
              <a:t>                 9</a:t>
            </a:r>
          </a:p>
          <a:p>
            <a:pPr marL="0" indent="0">
              <a:buNone/>
            </a:pPr>
            <a:r>
              <a:rPr lang="en-GB" sz="900" dirty="0"/>
              <a:t>    </a:t>
            </a:r>
            <a:r>
              <a:rPr lang="en-GB" sz="900" dirty="0" err="1"/>
              <a:t>bDescriptorType</a:t>
            </a:r>
            <a:r>
              <a:rPr lang="en-GB" sz="900" dirty="0"/>
              <a:t>         2</a:t>
            </a:r>
          </a:p>
          <a:p>
            <a:pPr marL="0" indent="0">
              <a:buNone/>
            </a:pPr>
            <a:r>
              <a:rPr lang="en-GB" sz="900" dirty="0"/>
              <a:t>    </a:t>
            </a:r>
            <a:r>
              <a:rPr lang="en-GB" sz="900" dirty="0" err="1"/>
              <a:t>wTotalLength</a:t>
            </a:r>
            <a:r>
              <a:rPr lang="en-GB" sz="900" dirty="0"/>
              <a:t>       0x0020</a:t>
            </a:r>
          </a:p>
          <a:p>
            <a:pPr marL="0" indent="0">
              <a:buNone/>
            </a:pPr>
            <a:r>
              <a:rPr lang="en-GB" sz="900" dirty="0"/>
              <a:t>    </a:t>
            </a:r>
            <a:r>
              <a:rPr lang="en-GB" sz="900" dirty="0" err="1"/>
              <a:t>bNumInterfaces</a:t>
            </a:r>
            <a:r>
              <a:rPr lang="en-GB" sz="900" dirty="0"/>
              <a:t>          1</a:t>
            </a:r>
          </a:p>
          <a:p>
            <a:pPr marL="0" indent="0">
              <a:buNone/>
            </a:pPr>
            <a:r>
              <a:rPr lang="en-GB" sz="900" dirty="0"/>
              <a:t>    </a:t>
            </a:r>
            <a:r>
              <a:rPr lang="en-GB" sz="900" dirty="0" err="1"/>
              <a:t>bConfigurationValue</a:t>
            </a:r>
            <a:r>
              <a:rPr lang="en-GB" sz="900" dirty="0"/>
              <a:t>     1</a:t>
            </a:r>
          </a:p>
          <a:p>
            <a:pPr marL="0" indent="0">
              <a:buNone/>
            </a:pPr>
            <a:r>
              <a:rPr lang="en-GB" sz="900" dirty="0"/>
              <a:t>    </a:t>
            </a:r>
            <a:r>
              <a:rPr lang="en-GB" sz="900" dirty="0" err="1"/>
              <a:t>iConfiguration</a:t>
            </a:r>
            <a:r>
              <a:rPr lang="en-GB" sz="900" dirty="0"/>
              <a:t>          0 </a:t>
            </a:r>
          </a:p>
          <a:p>
            <a:pPr marL="0" indent="0">
              <a:buNone/>
            </a:pPr>
            <a:r>
              <a:rPr lang="en-GB" sz="900" dirty="0"/>
              <a:t>    </a:t>
            </a:r>
            <a:r>
              <a:rPr lang="en-GB" sz="900" dirty="0" err="1"/>
              <a:t>bmAttributes</a:t>
            </a:r>
            <a:r>
              <a:rPr lang="en-GB" sz="900" dirty="0"/>
              <a:t>         0x80</a:t>
            </a:r>
          </a:p>
          <a:p>
            <a:pPr marL="0" indent="0">
              <a:buNone/>
            </a:pPr>
            <a:r>
              <a:rPr lang="en-GB" sz="900" dirty="0"/>
              <a:t>      (Bus Powered)</a:t>
            </a:r>
          </a:p>
          <a:p>
            <a:pPr marL="0" indent="0">
              <a:buNone/>
            </a:pPr>
            <a:r>
              <a:rPr lang="en-GB" sz="900" dirty="0"/>
              <a:t>    </a:t>
            </a:r>
            <a:r>
              <a:rPr lang="en-GB" sz="900" dirty="0" err="1"/>
              <a:t>MaxPower</a:t>
            </a:r>
            <a:r>
              <a:rPr lang="en-GB" sz="900" dirty="0"/>
              <a:t>              200mA</a:t>
            </a:r>
          </a:p>
          <a:p>
            <a:pPr marL="0" indent="0">
              <a:buNone/>
            </a:pPr>
            <a:r>
              <a:rPr lang="en-GB" sz="900" dirty="0"/>
              <a:t>    Interface Descriptor:</a:t>
            </a:r>
          </a:p>
          <a:p>
            <a:pPr marL="0" indent="0">
              <a:buNone/>
            </a:pPr>
            <a:r>
              <a:rPr lang="en-GB" sz="900" dirty="0"/>
              <a:t>      </a:t>
            </a:r>
            <a:r>
              <a:rPr lang="en-GB" sz="900" dirty="0" err="1"/>
              <a:t>bLength</a:t>
            </a:r>
            <a:r>
              <a:rPr lang="en-GB" sz="900" dirty="0"/>
              <a:t>                 9</a:t>
            </a:r>
          </a:p>
          <a:p>
            <a:pPr marL="0" indent="0">
              <a:buNone/>
            </a:pPr>
            <a:r>
              <a:rPr lang="en-GB" sz="900" dirty="0"/>
              <a:t>      </a:t>
            </a:r>
            <a:r>
              <a:rPr lang="en-GB" sz="900" dirty="0" err="1"/>
              <a:t>bDescriptorType</a:t>
            </a:r>
            <a:r>
              <a:rPr lang="en-GB" sz="900" dirty="0"/>
              <a:t>         4</a:t>
            </a:r>
          </a:p>
          <a:p>
            <a:pPr marL="0" indent="0">
              <a:buNone/>
            </a:pPr>
            <a:r>
              <a:rPr lang="en-GB" sz="900" dirty="0"/>
              <a:t>      </a:t>
            </a:r>
            <a:r>
              <a:rPr lang="en-GB" sz="900" dirty="0" err="1"/>
              <a:t>bInterfaceNumber</a:t>
            </a:r>
            <a:r>
              <a:rPr lang="en-GB" sz="900" dirty="0"/>
              <a:t>        0</a:t>
            </a:r>
          </a:p>
          <a:p>
            <a:pPr marL="0" indent="0">
              <a:buNone/>
            </a:pPr>
            <a:r>
              <a:rPr lang="en-GB" sz="900" dirty="0"/>
              <a:t>      </a:t>
            </a:r>
            <a:r>
              <a:rPr lang="en-GB" sz="900" dirty="0" err="1"/>
              <a:t>bAlternateSetting</a:t>
            </a:r>
            <a:r>
              <a:rPr lang="en-GB" sz="900" dirty="0"/>
              <a:t>       0</a:t>
            </a:r>
          </a:p>
          <a:p>
            <a:pPr marL="0" indent="0">
              <a:buNone/>
            </a:pPr>
            <a:r>
              <a:rPr lang="en-GB" sz="900" dirty="0"/>
              <a:t>      </a:t>
            </a:r>
            <a:r>
              <a:rPr lang="en-GB" sz="900" dirty="0" err="1"/>
              <a:t>bNumEndpoints</a:t>
            </a:r>
            <a:r>
              <a:rPr lang="en-GB" sz="900" dirty="0"/>
              <a:t>           2</a:t>
            </a:r>
          </a:p>
          <a:p>
            <a:pPr marL="0" indent="0">
              <a:buNone/>
            </a:pPr>
            <a:r>
              <a:rPr lang="en-GB" sz="900" dirty="0"/>
              <a:t>      </a:t>
            </a:r>
            <a:r>
              <a:rPr lang="en-GB" sz="900" dirty="0" err="1"/>
              <a:t>bInterfaceClass</a:t>
            </a:r>
            <a:r>
              <a:rPr lang="en-GB" sz="900" dirty="0"/>
              <a:t>         8 Mass Storage</a:t>
            </a:r>
          </a:p>
          <a:p>
            <a:pPr marL="0" indent="0">
              <a:buNone/>
            </a:pPr>
            <a:r>
              <a:rPr lang="en-GB" sz="900" dirty="0"/>
              <a:t>      </a:t>
            </a:r>
            <a:r>
              <a:rPr lang="en-GB" sz="900" dirty="0" err="1"/>
              <a:t>bInterfaceSubClass</a:t>
            </a:r>
            <a:r>
              <a:rPr lang="en-GB" sz="900" dirty="0"/>
              <a:t>      6 SCSI</a:t>
            </a:r>
          </a:p>
          <a:p>
            <a:pPr marL="0" indent="0">
              <a:buNone/>
            </a:pPr>
            <a:r>
              <a:rPr lang="en-GB" sz="900" dirty="0"/>
              <a:t>      </a:t>
            </a:r>
            <a:r>
              <a:rPr lang="en-GB" sz="900" dirty="0" err="1"/>
              <a:t>bInterfaceProtocol</a:t>
            </a:r>
            <a:r>
              <a:rPr lang="en-GB" sz="900" dirty="0"/>
              <a:t>     80 Bulk-Only</a:t>
            </a:r>
          </a:p>
          <a:p>
            <a:pPr marL="0" indent="0">
              <a:buNone/>
            </a:pPr>
            <a:r>
              <a:rPr lang="en-GB" sz="900" dirty="0"/>
              <a:t>      </a:t>
            </a:r>
            <a:r>
              <a:rPr lang="en-GB" sz="900" dirty="0" err="1"/>
              <a:t>iInterface</a:t>
            </a:r>
            <a:r>
              <a:rPr lang="en-GB" sz="900" dirty="0"/>
              <a:t>              0 </a:t>
            </a:r>
          </a:p>
          <a:p>
            <a:pPr marL="0" indent="0">
              <a:buNone/>
            </a:pPr>
            <a:r>
              <a:rPr lang="en-GB" sz="900" dirty="0"/>
              <a:t>      Endpoint Descriptor: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bLength</a:t>
            </a:r>
            <a:r>
              <a:rPr lang="en-GB" sz="900" dirty="0"/>
              <a:t>                 7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bDescriptorType</a:t>
            </a:r>
            <a:r>
              <a:rPr lang="en-GB" sz="900" dirty="0"/>
              <a:t>         5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bEndpointAddress</a:t>
            </a:r>
            <a:r>
              <a:rPr lang="en-GB" sz="900" dirty="0"/>
              <a:t>     0x81  EP 1 IN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bmAttributes</a:t>
            </a:r>
            <a:r>
              <a:rPr lang="en-GB" sz="900" dirty="0"/>
              <a:t>            2</a:t>
            </a:r>
          </a:p>
          <a:p>
            <a:pPr marL="0" indent="0">
              <a:buNone/>
            </a:pPr>
            <a:r>
              <a:rPr lang="en-GB" sz="900" dirty="0"/>
              <a:t>          Transfer Type            Bulk</a:t>
            </a:r>
          </a:p>
          <a:p>
            <a:pPr marL="0" indent="0">
              <a:buNone/>
            </a:pPr>
            <a:r>
              <a:rPr lang="en-GB" sz="900" dirty="0"/>
              <a:t>          Synch Type               None</a:t>
            </a:r>
          </a:p>
          <a:p>
            <a:pPr marL="0" indent="0">
              <a:buNone/>
            </a:pPr>
            <a:r>
              <a:rPr lang="en-GB" sz="900" dirty="0"/>
              <a:t>          Usage Type               Data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wMaxPacketSize</a:t>
            </a:r>
            <a:r>
              <a:rPr lang="en-GB" sz="900" dirty="0"/>
              <a:t>     0x0200  1x 512 bytes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bInterval</a:t>
            </a:r>
            <a:r>
              <a:rPr lang="en-GB" sz="900" dirty="0"/>
              <a:t>             255</a:t>
            </a:r>
          </a:p>
          <a:p>
            <a:pPr marL="0" indent="0">
              <a:buNone/>
            </a:pPr>
            <a:r>
              <a:rPr lang="en-GB" sz="900" dirty="0"/>
              <a:t>      Endpoint Descriptor: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bLength</a:t>
            </a:r>
            <a:r>
              <a:rPr lang="en-GB" sz="900" dirty="0"/>
              <a:t>                 7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bDescriptorType</a:t>
            </a:r>
            <a:r>
              <a:rPr lang="en-GB" sz="900" dirty="0"/>
              <a:t>         5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bEndpointAddress</a:t>
            </a:r>
            <a:r>
              <a:rPr lang="en-GB" sz="900" dirty="0"/>
              <a:t>     0x02  EP 2 OUT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bmAttributes</a:t>
            </a:r>
            <a:r>
              <a:rPr lang="en-GB" sz="900" dirty="0"/>
              <a:t>            2</a:t>
            </a:r>
          </a:p>
          <a:p>
            <a:pPr marL="0" indent="0">
              <a:buNone/>
            </a:pPr>
            <a:r>
              <a:rPr lang="en-GB" sz="900" dirty="0"/>
              <a:t>          Transfer Type            Bulk</a:t>
            </a:r>
          </a:p>
          <a:p>
            <a:pPr marL="0" indent="0">
              <a:buNone/>
            </a:pPr>
            <a:r>
              <a:rPr lang="en-GB" sz="900" dirty="0"/>
              <a:t>          Synch Type               None</a:t>
            </a:r>
          </a:p>
          <a:p>
            <a:pPr marL="0" indent="0">
              <a:buNone/>
            </a:pPr>
            <a:r>
              <a:rPr lang="en-GB" sz="900" dirty="0"/>
              <a:t>          Usage Type               Data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wMaxPacketSize</a:t>
            </a:r>
            <a:r>
              <a:rPr lang="en-GB" sz="900" dirty="0"/>
              <a:t>     0x0200  1x 512 bytes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bInterval</a:t>
            </a:r>
            <a:r>
              <a:rPr lang="en-GB" sz="900" dirty="0"/>
              <a:t>             255</a:t>
            </a:r>
          </a:p>
        </p:txBody>
      </p:sp>
    </p:spTree>
    <p:extLst>
      <p:ext uri="{BB962C8B-B14F-4D97-AF65-F5344CB8AC3E}">
        <p14:creationId xmlns:p14="http://schemas.microsoft.com/office/powerpoint/2010/main" val="23982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FCEF4-61BF-4F14-BF24-ABE472CA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Observations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8359-88B2-4156-9559-B44E28ED9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Liberation Mono"/>
              </a:rPr>
              <a:t>We observe that our USB Device’s model is Lexar Media, Inc. LJDTT16G [</a:t>
            </a:r>
            <a:r>
              <a:rPr lang="en-GB" sz="2400" dirty="0" err="1">
                <a:latin typeface="Liberation Mono"/>
              </a:rPr>
              <a:t>JumpDrive</a:t>
            </a:r>
            <a:r>
              <a:rPr lang="en-GB" sz="2400" dirty="0">
                <a:latin typeface="Liberation Mono"/>
              </a:rPr>
              <a:t> 16GB] and its vendor id and product id are 05dc and a81d respectively.</a:t>
            </a:r>
          </a:p>
          <a:p>
            <a:pPr marL="0" indent="0">
              <a:buNone/>
            </a:pPr>
            <a:endParaRPr lang="en-GB" sz="2400" dirty="0">
              <a:latin typeface="Liberation Mono"/>
            </a:endParaRPr>
          </a:p>
          <a:p>
            <a:r>
              <a:rPr lang="en-GB" sz="2400" dirty="0">
                <a:latin typeface="Liberation Mono"/>
              </a:rPr>
              <a:t>It has one configuration which consists of one interface which contains two endpoints of type bulk.</a:t>
            </a:r>
          </a:p>
          <a:p>
            <a:pPr marL="0" indent="0">
              <a:buNone/>
            </a:pPr>
            <a:endParaRPr lang="en-GB" sz="2400" dirty="0">
              <a:latin typeface="Liberation Mono"/>
            </a:endParaRPr>
          </a:p>
          <a:p>
            <a:r>
              <a:rPr lang="en-GB" sz="2400" dirty="0">
                <a:latin typeface="Liberation Mono"/>
              </a:rPr>
              <a:t>These two endpoints can handle a total of 1 kilobyte of data at once. </a:t>
            </a:r>
          </a:p>
        </p:txBody>
      </p:sp>
    </p:spTree>
    <p:extLst>
      <p:ext uri="{BB962C8B-B14F-4D97-AF65-F5344CB8AC3E}">
        <p14:creationId xmlns:p14="http://schemas.microsoft.com/office/powerpoint/2010/main" val="260838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28E72-4095-468C-81A9-CAE997BD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3800"/>
              <a:t>Structure of Our Driver Module (my_usb.c)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40582-C89B-41E5-96F7-0D1D25072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/>
              <a:t>Our driver module can be formed of these variables and functions.</a:t>
            </a:r>
          </a:p>
          <a:p>
            <a:endParaRPr lang="en-GB" sz="2200"/>
          </a:p>
          <a:p>
            <a:r>
              <a:rPr lang="en-GB" sz="2200"/>
              <a:t>The descriptions of these are in the next slide.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6A7E5-DF39-2147-81D2-516E14336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074146"/>
            <a:ext cx="6903720" cy="270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0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27C3F-C3DB-364B-97CF-2DC1F4BC6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GB" sz="1900" dirty="0">
                <a:latin typeface="Liberation Mono"/>
              </a:rPr>
              <a:t>The name variable is a string that describes the USB driver. It is used everywhere to specify the driver in system logs.</a:t>
            </a:r>
          </a:p>
          <a:p>
            <a:endParaRPr lang="en-GB" sz="1900" dirty="0">
              <a:latin typeface="Liberation Mono"/>
            </a:endParaRPr>
          </a:p>
          <a:p>
            <a:r>
              <a:rPr lang="en-GB" sz="1900" dirty="0">
                <a:latin typeface="Liberation Mono"/>
              </a:rPr>
              <a:t>The disconnect and probe function pointers are called when a USB device matched with a device in the </a:t>
            </a:r>
            <a:r>
              <a:rPr lang="en-GB" sz="1900" dirty="0" err="1">
                <a:latin typeface="Liberation Mono"/>
              </a:rPr>
              <a:t>id_table</a:t>
            </a:r>
            <a:r>
              <a:rPr lang="en-GB" sz="1900" dirty="0">
                <a:latin typeface="Liberation Mono"/>
              </a:rPr>
              <a:t> is connected to or disconnected from the machine.</a:t>
            </a:r>
          </a:p>
          <a:p>
            <a:endParaRPr lang="en-GB" sz="1900" dirty="0">
              <a:latin typeface="Liberation Mono"/>
            </a:endParaRPr>
          </a:p>
          <a:p>
            <a:r>
              <a:rPr lang="en-GB" sz="1900" dirty="0">
                <a:latin typeface="Liberation Mono"/>
              </a:rPr>
              <a:t>The fops and minor variables are optional. We are not going to implement them in our project.</a:t>
            </a:r>
          </a:p>
          <a:p>
            <a:pPr marL="0" indent="0">
              <a:buNone/>
            </a:pPr>
            <a:endParaRPr lang="en-GB" sz="1900" dirty="0">
              <a:latin typeface="Liberation Mono"/>
            </a:endParaRPr>
          </a:p>
          <a:p>
            <a:r>
              <a:rPr lang="en-GB" sz="1900" dirty="0">
                <a:latin typeface="Liberation Mono"/>
              </a:rPr>
              <a:t>We need to create an </a:t>
            </a:r>
            <a:r>
              <a:rPr lang="en-GB" sz="1900" dirty="0" err="1">
                <a:latin typeface="Liberation Mono"/>
              </a:rPr>
              <a:t>id_table</a:t>
            </a:r>
            <a:r>
              <a:rPr lang="en-GB" sz="1900" dirty="0">
                <a:latin typeface="Liberation Mono"/>
              </a:rPr>
              <a:t> to load the driver automatically when we plug our USB. Therefore, an </a:t>
            </a:r>
            <a:r>
              <a:rPr lang="en-GB" sz="1900" dirty="0" err="1">
                <a:latin typeface="Liberation Mono"/>
              </a:rPr>
              <a:t>id_table</a:t>
            </a:r>
            <a:r>
              <a:rPr lang="en-GB" sz="1900" dirty="0">
                <a:latin typeface="Liberation Mono"/>
              </a:rPr>
              <a:t> defines which devices the driver supports at its current status.</a:t>
            </a:r>
          </a:p>
        </p:txBody>
      </p:sp>
    </p:spTree>
    <p:extLst>
      <p:ext uri="{BB962C8B-B14F-4D97-AF65-F5344CB8AC3E}">
        <p14:creationId xmlns:p14="http://schemas.microsoft.com/office/powerpoint/2010/main" val="69084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E7A46-5640-1D42-9A39-D790287C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ID_TABLE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68232-7221-D748-83EB-1CF1F84C1604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In our case, the USB drive that our driver will support will have the following specifications: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Vendor ID: 0x05dc Lexar Media, Inc.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Product ID: 0xa81d LJDTT16G [JumpDrive 16GB]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646192-6B22-874E-AAA9-B8FE1CEFF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" y="3192466"/>
            <a:ext cx="10917936" cy="215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2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1012</Words>
  <Application>Microsoft Office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Liberation Mono</vt:lpstr>
      <vt:lpstr>Liberation Serif</vt:lpstr>
      <vt:lpstr>Office Theme</vt:lpstr>
      <vt:lpstr>CS350 Project Progress Report  Project Topic: Write a device driver for a simple device </vt:lpstr>
      <vt:lpstr>Background Research</vt:lpstr>
      <vt:lpstr>PowerPoint Presentation</vt:lpstr>
      <vt:lpstr>PowerPoint Presentation</vt:lpstr>
      <vt:lpstr>Our USB Device (split into columns)</vt:lpstr>
      <vt:lpstr>Observations</vt:lpstr>
      <vt:lpstr>Structure of Our Driver Module (my_usb.c)</vt:lpstr>
      <vt:lpstr>PowerPoint Presentation</vt:lpstr>
      <vt:lpstr>ID_TABLE</vt:lpstr>
      <vt:lpstr>“__init” and “__exit” methods</vt:lpstr>
      <vt:lpstr>PowerPoint Presentation</vt:lpstr>
      <vt:lpstr>System Specifications </vt:lpstr>
      <vt:lpstr>Software Setup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CS350 Project Progress Report  Project Topic: Write a device driver for a simple device </dc:title>
  <dc:creator>Erdem Bilgin</dc:creator>
  <cp:lastModifiedBy>Erdem Bilgin</cp:lastModifiedBy>
  <cp:revision>30</cp:revision>
  <dcterms:created xsi:type="dcterms:W3CDTF">2021-04-07T15:41:57Z</dcterms:created>
  <dcterms:modified xsi:type="dcterms:W3CDTF">2021-04-10T12:21:32Z</dcterms:modified>
</cp:coreProperties>
</file>