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6" r:id="rId8"/>
    <p:sldId id="269" r:id="rId9"/>
    <p:sldId id="270" r:id="rId10"/>
    <p:sldId id="267" r:id="rId11"/>
    <p:sldId id="268" r:id="rId12"/>
    <p:sldId id="264" r:id="rId13"/>
    <p:sldId id="265"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0"/>
  </p:normalViewPr>
  <p:slideViewPr>
    <p:cSldViewPr snapToGrid="0">
      <p:cViewPr varScale="1">
        <p:scale>
          <a:sx n="90" d="100"/>
          <a:sy n="90" d="100"/>
        </p:scale>
        <p:origin x="232"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data1.xml><?xml version="1.0" encoding="utf-8"?>
<dgm:dataModel xmlns:dgm="http://schemas.openxmlformats.org/drawingml/2006/diagram" xmlns:a="http://schemas.openxmlformats.org/drawingml/2006/main">
  <dgm:ptLst>
    <dgm:pt modelId="{052B0CDD-C044-4D03-B48E-27C39FB5CA47}"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E5803901-5601-4D69-BA00-366D35EAE415}">
      <dgm:prSet/>
      <dgm:spPr/>
      <dgm:t>
        <a:bodyPr/>
        <a:lstStyle/>
        <a:p>
          <a:pPr>
            <a:lnSpc>
              <a:spcPct val="100000"/>
            </a:lnSpc>
            <a:defRPr cap="all"/>
          </a:pPr>
          <a:r>
            <a:rPr lang="en-US" dirty="0"/>
            <a:t>Operating System: Ubuntu 20 LTS</a:t>
          </a:r>
        </a:p>
      </dgm:t>
    </dgm:pt>
    <dgm:pt modelId="{53AF67B2-A5A0-4601-88C1-679FCD7FEF0C}" type="parTrans" cxnId="{F4C0E700-368F-472D-ADA8-6F73C5887204}">
      <dgm:prSet/>
      <dgm:spPr/>
      <dgm:t>
        <a:bodyPr/>
        <a:lstStyle/>
        <a:p>
          <a:endParaRPr lang="en-US"/>
        </a:p>
      </dgm:t>
    </dgm:pt>
    <dgm:pt modelId="{578CED76-CCB8-4676-80BF-4A7DA5565E42}" type="sibTrans" cxnId="{F4C0E700-368F-472D-ADA8-6F73C5887204}">
      <dgm:prSet/>
      <dgm:spPr/>
      <dgm:t>
        <a:bodyPr/>
        <a:lstStyle/>
        <a:p>
          <a:endParaRPr lang="en-US"/>
        </a:p>
      </dgm:t>
    </dgm:pt>
    <dgm:pt modelId="{212E1865-3FED-49B9-A167-15A2C73844A3}">
      <dgm:prSet/>
      <dgm:spPr/>
      <dgm:t>
        <a:bodyPr/>
        <a:lstStyle/>
        <a:p>
          <a:pPr>
            <a:lnSpc>
              <a:spcPct val="100000"/>
            </a:lnSpc>
            <a:defRPr cap="all"/>
          </a:pPr>
          <a:r>
            <a:rPr lang="en-US" dirty="0"/>
            <a:t>CPU Model: Intel Core i7 9</a:t>
          </a:r>
          <a:r>
            <a:rPr lang="en-US" baseline="30000" dirty="0"/>
            <a:t>th</a:t>
          </a:r>
          <a:r>
            <a:rPr lang="en-US" dirty="0"/>
            <a:t> Generation</a:t>
          </a:r>
        </a:p>
      </dgm:t>
    </dgm:pt>
    <dgm:pt modelId="{DC0187DE-A685-49A4-870C-A3DEE9239C8A}" type="parTrans" cxnId="{63ECFAFE-7DB7-4DF5-A803-02BA3C45D483}">
      <dgm:prSet/>
      <dgm:spPr/>
      <dgm:t>
        <a:bodyPr/>
        <a:lstStyle/>
        <a:p>
          <a:endParaRPr lang="en-US"/>
        </a:p>
      </dgm:t>
    </dgm:pt>
    <dgm:pt modelId="{CF084202-6517-4204-A4F2-7C8CE4D6F14B}" type="sibTrans" cxnId="{63ECFAFE-7DB7-4DF5-A803-02BA3C45D483}">
      <dgm:prSet/>
      <dgm:spPr/>
      <dgm:t>
        <a:bodyPr/>
        <a:lstStyle/>
        <a:p>
          <a:endParaRPr lang="en-US"/>
        </a:p>
      </dgm:t>
    </dgm:pt>
    <dgm:pt modelId="{0F8C2944-B957-4470-ADBA-F6401CC47741}">
      <dgm:prSet/>
      <dgm:spPr/>
      <dgm:t>
        <a:bodyPr/>
        <a:lstStyle/>
        <a:p>
          <a:pPr>
            <a:lnSpc>
              <a:spcPct val="100000"/>
            </a:lnSpc>
            <a:defRPr cap="all"/>
          </a:pPr>
          <a:r>
            <a:rPr lang="en-US" dirty="0"/>
            <a:t>Device model: Monster </a:t>
          </a:r>
          <a:r>
            <a:rPr lang="en-US" dirty="0" err="1"/>
            <a:t>Tulpar</a:t>
          </a:r>
          <a:r>
            <a:rPr lang="en-US" dirty="0"/>
            <a:t> T7 V20.1</a:t>
          </a:r>
        </a:p>
      </dgm:t>
    </dgm:pt>
    <dgm:pt modelId="{AA1FAEB8-E78C-4880-97BE-B68A1196FBE1}" type="parTrans" cxnId="{D3B53B73-FCD1-4CB6-A6B4-57A4692780D5}">
      <dgm:prSet/>
      <dgm:spPr/>
      <dgm:t>
        <a:bodyPr/>
        <a:lstStyle/>
        <a:p>
          <a:endParaRPr lang="en-US"/>
        </a:p>
      </dgm:t>
    </dgm:pt>
    <dgm:pt modelId="{EAA49EE7-23BC-414F-AE57-B75F8EB759AA}" type="sibTrans" cxnId="{D3B53B73-FCD1-4CB6-A6B4-57A4692780D5}">
      <dgm:prSet/>
      <dgm:spPr/>
      <dgm:t>
        <a:bodyPr/>
        <a:lstStyle/>
        <a:p>
          <a:endParaRPr lang="en-US"/>
        </a:p>
      </dgm:t>
    </dgm:pt>
    <dgm:pt modelId="{8544410F-2350-405A-9F9A-497F92C30C68}" type="pres">
      <dgm:prSet presAssocID="{052B0CDD-C044-4D03-B48E-27C39FB5CA47}" presName="root" presStyleCnt="0">
        <dgm:presLayoutVars>
          <dgm:dir/>
          <dgm:resizeHandles val="exact"/>
        </dgm:presLayoutVars>
      </dgm:prSet>
      <dgm:spPr/>
    </dgm:pt>
    <dgm:pt modelId="{CCA4F7B8-4E0C-4D94-A5AC-19CE04822D59}" type="pres">
      <dgm:prSet presAssocID="{0F8C2944-B957-4470-ADBA-F6401CC47741}" presName="compNode" presStyleCnt="0"/>
      <dgm:spPr/>
    </dgm:pt>
    <dgm:pt modelId="{BAF3E261-443F-4383-B9D9-60264A31DC48}" type="pres">
      <dgm:prSet presAssocID="{0F8C2944-B957-4470-ADBA-F6401CC47741}" presName="iconBgRect" presStyleLbl="bgShp" presStyleIdx="0" presStyleCnt="3"/>
      <dgm:spPr/>
    </dgm:pt>
    <dgm:pt modelId="{F9A0B5AF-5A50-4500-A4DB-91E604F0F2C3}" type="pres">
      <dgm:prSet presAssocID="{0F8C2944-B957-4470-ADBA-F6401CC4774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A5E3F464-5422-4866-9672-9E8C04A98200}" type="pres">
      <dgm:prSet presAssocID="{0F8C2944-B957-4470-ADBA-F6401CC47741}" presName="spaceRect" presStyleCnt="0"/>
      <dgm:spPr/>
    </dgm:pt>
    <dgm:pt modelId="{06F0F174-5C7F-4C5C-AC97-F3377CC2B304}" type="pres">
      <dgm:prSet presAssocID="{0F8C2944-B957-4470-ADBA-F6401CC47741}" presName="textRect" presStyleLbl="revTx" presStyleIdx="0" presStyleCnt="3">
        <dgm:presLayoutVars>
          <dgm:chMax val="1"/>
          <dgm:chPref val="1"/>
        </dgm:presLayoutVars>
      </dgm:prSet>
      <dgm:spPr/>
    </dgm:pt>
    <dgm:pt modelId="{E8AA7572-D8DC-46D7-8BB4-9365A37D5F21}" type="pres">
      <dgm:prSet presAssocID="{EAA49EE7-23BC-414F-AE57-B75F8EB759AA}" presName="sibTrans" presStyleCnt="0"/>
      <dgm:spPr/>
    </dgm:pt>
    <dgm:pt modelId="{B3704470-E564-40D5-B751-C96AFAFCAC72}" type="pres">
      <dgm:prSet presAssocID="{E5803901-5601-4D69-BA00-366D35EAE415}" presName="compNode" presStyleCnt="0"/>
      <dgm:spPr/>
    </dgm:pt>
    <dgm:pt modelId="{CB6297D4-7695-48F0-B9E0-E51877329D70}" type="pres">
      <dgm:prSet presAssocID="{E5803901-5601-4D69-BA00-366D35EAE415}" presName="iconBgRect" presStyleLbl="bgShp" presStyleIdx="1" presStyleCnt="3"/>
      <dgm:spPr/>
    </dgm:pt>
    <dgm:pt modelId="{9F0613BC-5155-4DE9-8F71-B67113F2826F}" type="pres">
      <dgm:prSet presAssocID="{E5803901-5601-4D69-BA00-366D35EAE41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C967480A-6CD5-48FC-80E5-7D22C033A074}" type="pres">
      <dgm:prSet presAssocID="{E5803901-5601-4D69-BA00-366D35EAE415}" presName="spaceRect" presStyleCnt="0"/>
      <dgm:spPr/>
    </dgm:pt>
    <dgm:pt modelId="{6032DAF7-1615-431B-84E4-53FEE494AC5E}" type="pres">
      <dgm:prSet presAssocID="{E5803901-5601-4D69-BA00-366D35EAE415}" presName="textRect" presStyleLbl="revTx" presStyleIdx="1" presStyleCnt="3">
        <dgm:presLayoutVars>
          <dgm:chMax val="1"/>
          <dgm:chPref val="1"/>
        </dgm:presLayoutVars>
      </dgm:prSet>
      <dgm:spPr/>
    </dgm:pt>
    <dgm:pt modelId="{1FF9EA6C-80B2-4985-900E-FFEC9ECF5429}" type="pres">
      <dgm:prSet presAssocID="{578CED76-CCB8-4676-80BF-4A7DA5565E42}" presName="sibTrans" presStyleCnt="0"/>
      <dgm:spPr/>
    </dgm:pt>
    <dgm:pt modelId="{AD7A9DC2-005D-4FE3-9833-A103C4C42604}" type="pres">
      <dgm:prSet presAssocID="{212E1865-3FED-49B9-A167-15A2C73844A3}" presName="compNode" presStyleCnt="0"/>
      <dgm:spPr/>
    </dgm:pt>
    <dgm:pt modelId="{4020B913-684E-4DE7-B72F-B1E75173EA39}" type="pres">
      <dgm:prSet presAssocID="{212E1865-3FED-49B9-A167-15A2C73844A3}" presName="iconBgRect" presStyleLbl="bgShp" presStyleIdx="2" presStyleCnt="3"/>
      <dgm:spPr/>
    </dgm:pt>
    <dgm:pt modelId="{08EA213B-8C40-4BB2-965A-D1E62FC66F12}" type="pres">
      <dgm:prSet presAssocID="{212E1865-3FED-49B9-A167-15A2C73844A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2CF7743D-2357-457E-BBB2-FE71C5E6DD92}" type="pres">
      <dgm:prSet presAssocID="{212E1865-3FED-49B9-A167-15A2C73844A3}" presName="spaceRect" presStyleCnt="0"/>
      <dgm:spPr/>
    </dgm:pt>
    <dgm:pt modelId="{9DD60829-12D3-4A23-933B-CD0E9550F6CC}" type="pres">
      <dgm:prSet presAssocID="{212E1865-3FED-49B9-A167-15A2C73844A3}" presName="textRect" presStyleLbl="revTx" presStyleIdx="2" presStyleCnt="3">
        <dgm:presLayoutVars>
          <dgm:chMax val="1"/>
          <dgm:chPref val="1"/>
        </dgm:presLayoutVars>
      </dgm:prSet>
      <dgm:spPr/>
    </dgm:pt>
  </dgm:ptLst>
  <dgm:cxnLst>
    <dgm:cxn modelId="{F4C0E700-368F-472D-ADA8-6F73C5887204}" srcId="{052B0CDD-C044-4D03-B48E-27C39FB5CA47}" destId="{E5803901-5601-4D69-BA00-366D35EAE415}" srcOrd="1" destOrd="0" parTransId="{53AF67B2-A5A0-4601-88C1-679FCD7FEF0C}" sibTransId="{578CED76-CCB8-4676-80BF-4A7DA5565E42}"/>
    <dgm:cxn modelId="{8A316E29-6819-4833-974F-78D9DBA38D16}" type="presOf" srcId="{052B0CDD-C044-4D03-B48E-27C39FB5CA47}" destId="{8544410F-2350-405A-9F9A-497F92C30C68}" srcOrd="0" destOrd="0" presId="urn:microsoft.com/office/officeart/2018/5/layout/IconCircleLabelList"/>
    <dgm:cxn modelId="{D3B53B73-FCD1-4CB6-A6B4-57A4692780D5}" srcId="{052B0CDD-C044-4D03-B48E-27C39FB5CA47}" destId="{0F8C2944-B957-4470-ADBA-F6401CC47741}" srcOrd="0" destOrd="0" parTransId="{AA1FAEB8-E78C-4880-97BE-B68A1196FBE1}" sibTransId="{EAA49EE7-23BC-414F-AE57-B75F8EB759AA}"/>
    <dgm:cxn modelId="{5B728A86-FBC3-4372-AD99-13B55E698DE2}" type="presOf" srcId="{0F8C2944-B957-4470-ADBA-F6401CC47741}" destId="{06F0F174-5C7F-4C5C-AC97-F3377CC2B304}" srcOrd="0" destOrd="0" presId="urn:microsoft.com/office/officeart/2018/5/layout/IconCircleLabelList"/>
    <dgm:cxn modelId="{C729F5B6-EF82-4AE1-841F-42190583A7FA}" type="presOf" srcId="{212E1865-3FED-49B9-A167-15A2C73844A3}" destId="{9DD60829-12D3-4A23-933B-CD0E9550F6CC}" srcOrd="0" destOrd="0" presId="urn:microsoft.com/office/officeart/2018/5/layout/IconCircleLabelList"/>
    <dgm:cxn modelId="{9AAB57FE-8EFF-43C1-951B-B2BA9F9A9F5F}" type="presOf" srcId="{E5803901-5601-4D69-BA00-366D35EAE415}" destId="{6032DAF7-1615-431B-84E4-53FEE494AC5E}" srcOrd="0" destOrd="0" presId="urn:microsoft.com/office/officeart/2018/5/layout/IconCircleLabelList"/>
    <dgm:cxn modelId="{63ECFAFE-7DB7-4DF5-A803-02BA3C45D483}" srcId="{052B0CDD-C044-4D03-B48E-27C39FB5CA47}" destId="{212E1865-3FED-49B9-A167-15A2C73844A3}" srcOrd="2" destOrd="0" parTransId="{DC0187DE-A685-49A4-870C-A3DEE9239C8A}" sibTransId="{CF084202-6517-4204-A4F2-7C8CE4D6F14B}"/>
    <dgm:cxn modelId="{7E0DB617-E5C6-45BD-843E-B5772A9F393B}" type="presParOf" srcId="{8544410F-2350-405A-9F9A-497F92C30C68}" destId="{CCA4F7B8-4E0C-4D94-A5AC-19CE04822D59}" srcOrd="0" destOrd="0" presId="urn:microsoft.com/office/officeart/2018/5/layout/IconCircleLabelList"/>
    <dgm:cxn modelId="{E99EAF53-41B8-4EF1-84C5-BF7A179EBB53}" type="presParOf" srcId="{CCA4F7B8-4E0C-4D94-A5AC-19CE04822D59}" destId="{BAF3E261-443F-4383-B9D9-60264A31DC48}" srcOrd="0" destOrd="0" presId="urn:microsoft.com/office/officeart/2018/5/layout/IconCircleLabelList"/>
    <dgm:cxn modelId="{FE0031DE-CC91-4123-9898-B25C765382CB}" type="presParOf" srcId="{CCA4F7B8-4E0C-4D94-A5AC-19CE04822D59}" destId="{F9A0B5AF-5A50-4500-A4DB-91E604F0F2C3}" srcOrd="1" destOrd="0" presId="urn:microsoft.com/office/officeart/2018/5/layout/IconCircleLabelList"/>
    <dgm:cxn modelId="{31F092C0-7448-4FCD-ABA9-72ACF406345D}" type="presParOf" srcId="{CCA4F7B8-4E0C-4D94-A5AC-19CE04822D59}" destId="{A5E3F464-5422-4866-9672-9E8C04A98200}" srcOrd="2" destOrd="0" presId="urn:microsoft.com/office/officeart/2018/5/layout/IconCircleLabelList"/>
    <dgm:cxn modelId="{C2815BC4-7635-4035-A519-2AEFD07AA978}" type="presParOf" srcId="{CCA4F7B8-4E0C-4D94-A5AC-19CE04822D59}" destId="{06F0F174-5C7F-4C5C-AC97-F3377CC2B304}" srcOrd="3" destOrd="0" presId="urn:microsoft.com/office/officeart/2018/5/layout/IconCircleLabelList"/>
    <dgm:cxn modelId="{E32ABB95-D973-422D-9BCC-67503F0A276C}" type="presParOf" srcId="{8544410F-2350-405A-9F9A-497F92C30C68}" destId="{E8AA7572-D8DC-46D7-8BB4-9365A37D5F21}" srcOrd="1" destOrd="0" presId="urn:microsoft.com/office/officeart/2018/5/layout/IconCircleLabelList"/>
    <dgm:cxn modelId="{74D2A562-95E2-49E0-86D8-1C28E50D1103}" type="presParOf" srcId="{8544410F-2350-405A-9F9A-497F92C30C68}" destId="{B3704470-E564-40D5-B751-C96AFAFCAC72}" srcOrd="2" destOrd="0" presId="urn:microsoft.com/office/officeart/2018/5/layout/IconCircleLabelList"/>
    <dgm:cxn modelId="{AB0793E7-A0E2-4090-A527-1F5A83723F67}" type="presParOf" srcId="{B3704470-E564-40D5-B751-C96AFAFCAC72}" destId="{CB6297D4-7695-48F0-B9E0-E51877329D70}" srcOrd="0" destOrd="0" presId="urn:microsoft.com/office/officeart/2018/5/layout/IconCircleLabelList"/>
    <dgm:cxn modelId="{13CDD2B6-05BA-4D1D-9D37-DE4316A4ED74}" type="presParOf" srcId="{B3704470-E564-40D5-B751-C96AFAFCAC72}" destId="{9F0613BC-5155-4DE9-8F71-B67113F2826F}" srcOrd="1" destOrd="0" presId="urn:microsoft.com/office/officeart/2018/5/layout/IconCircleLabelList"/>
    <dgm:cxn modelId="{D2DB9402-0638-441E-82CC-D86EEFD259AF}" type="presParOf" srcId="{B3704470-E564-40D5-B751-C96AFAFCAC72}" destId="{C967480A-6CD5-48FC-80E5-7D22C033A074}" srcOrd="2" destOrd="0" presId="urn:microsoft.com/office/officeart/2018/5/layout/IconCircleLabelList"/>
    <dgm:cxn modelId="{4FE371E1-98E8-4188-A25D-51B65823C734}" type="presParOf" srcId="{B3704470-E564-40D5-B751-C96AFAFCAC72}" destId="{6032DAF7-1615-431B-84E4-53FEE494AC5E}" srcOrd="3" destOrd="0" presId="urn:microsoft.com/office/officeart/2018/5/layout/IconCircleLabelList"/>
    <dgm:cxn modelId="{3B5C23C3-5EFA-4D4A-ACBE-8961A809FD9E}" type="presParOf" srcId="{8544410F-2350-405A-9F9A-497F92C30C68}" destId="{1FF9EA6C-80B2-4985-900E-FFEC9ECF5429}" srcOrd="3" destOrd="0" presId="urn:microsoft.com/office/officeart/2018/5/layout/IconCircleLabelList"/>
    <dgm:cxn modelId="{E069A441-9B04-4C71-9BCB-D5B960CFF369}" type="presParOf" srcId="{8544410F-2350-405A-9F9A-497F92C30C68}" destId="{AD7A9DC2-005D-4FE3-9833-A103C4C42604}" srcOrd="4" destOrd="0" presId="urn:microsoft.com/office/officeart/2018/5/layout/IconCircleLabelList"/>
    <dgm:cxn modelId="{6973E31D-C533-46DF-92E2-A95E0405E01D}" type="presParOf" srcId="{AD7A9DC2-005D-4FE3-9833-A103C4C42604}" destId="{4020B913-684E-4DE7-B72F-B1E75173EA39}" srcOrd="0" destOrd="0" presId="urn:microsoft.com/office/officeart/2018/5/layout/IconCircleLabelList"/>
    <dgm:cxn modelId="{5442A05F-67B6-4F3A-A265-D2B3B1F56E47}" type="presParOf" srcId="{AD7A9DC2-005D-4FE3-9833-A103C4C42604}" destId="{08EA213B-8C40-4BB2-965A-D1E62FC66F12}" srcOrd="1" destOrd="0" presId="urn:microsoft.com/office/officeart/2018/5/layout/IconCircleLabelList"/>
    <dgm:cxn modelId="{448348E6-E16F-4775-A7FD-A3CF1430A221}" type="presParOf" srcId="{AD7A9DC2-005D-4FE3-9833-A103C4C42604}" destId="{2CF7743D-2357-457E-BBB2-FE71C5E6DD92}" srcOrd="2" destOrd="0" presId="urn:microsoft.com/office/officeart/2018/5/layout/IconCircleLabelList"/>
    <dgm:cxn modelId="{6B9C2A99-E90A-406E-81DE-674FF5F375C5}" type="presParOf" srcId="{AD7A9DC2-005D-4FE3-9833-A103C4C42604}" destId="{9DD60829-12D3-4A23-933B-CD0E9550F6C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3E261-443F-4383-B9D9-60264A31DC48}">
      <dsp:nvSpPr>
        <dsp:cNvPr id="0" name=""/>
        <dsp:cNvSpPr/>
      </dsp:nvSpPr>
      <dsp:spPr>
        <a:xfrm>
          <a:off x="674477" y="670211"/>
          <a:ext cx="1887187" cy="1887187"/>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A0B5AF-5A50-4500-A4DB-91E604F0F2C3}">
      <dsp:nvSpPr>
        <dsp:cNvPr id="0" name=""/>
        <dsp:cNvSpPr/>
      </dsp:nvSpPr>
      <dsp:spPr>
        <a:xfrm>
          <a:off x="1076665" y="1072399"/>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F0F174-5C7F-4C5C-AC97-F3377CC2B304}">
      <dsp:nvSpPr>
        <dsp:cNvPr id="0" name=""/>
        <dsp:cNvSpPr/>
      </dsp:nvSpPr>
      <dsp:spPr>
        <a:xfrm>
          <a:off x="71196" y="314521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dirty="0"/>
            <a:t>Device model: Monster </a:t>
          </a:r>
          <a:r>
            <a:rPr lang="en-US" sz="2200" kern="1200" dirty="0" err="1"/>
            <a:t>Tulpar</a:t>
          </a:r>
          <a:r>
            <a:rPr lang="en-US" sz="2200" kern="1200" dirty="0"/>
            <a:t> T7 V20.1</a:t>
          </a:r>
        </a:p>
      </dsp:txBody>
      <dsp:txXfrm>
        <a:off x="71196" y="3145212"/>
        <a:ext cx="3093750" cy="720000"/>
      </dsp:txXfrm>
    </dsp:sp>
    <dsp:sp modelId="{CB6297D4-7695-48F0-B9E0-E51877329D70}">
      <dsp:nvSpPr>
        <dsp:cNvPr id="0" name=""/>
        <dsp:cNvSpPr/>
      </dsp:nvSpPr>
      <dsp:spPr>
        <a:xfrm>
          <a:off x="4309634" y="670211"/>
          <a:ext cx="1887187" cy="1887187"/>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0613BC-5155-4DE9-8F71-B67113F2826F}">
      <dsp:nvSpPr>
        <dsp:cNvPr id="0" name=""/>
        <dsp:cNvSpPr/>
      </dsp:nvSpPr>
      <dsp:spPr>
        <a:xfrm>
          <a:off x="4711821" y="1072399"/>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32DAF7-1615-431B-84E4-53FEE494AC5E}">
      <dsp:nvSpPr>
        <dsp:cNvPr id="0" name=""/>
        <dsp:cNvSpPr/>
      </dsp:nvSpPr>
      <dsp:spPr>
        <a:xfrm>
          <a:off x="3706353" y="314521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dirty="0"/>
            <a:t>Operating System: Ubuntu 20 LTS</a:t>
          </a:r>
        </a:p>
      </dsp:txBody>
      <dsp:txXfrm>
        <a:off x="3706353" y="3145212"/>
        <a:ext cx="3093750" cy="720000"/>
      </dsp:txXfrm>
    </dsp:sp>
    <dsp:sp modelId="{4020B913-684E-4DE7-B72F-B1E75173EA39}">
      <dsp:nvSpPr>
        <dsp:cNvPr id="0" name=""/>
        <dsp:cNvSpPr/>
      </dsp:nvSpPr>
      <dsp:spPr>
        <a:xfrm>
          <a:off x="7944790" y="670211"/>
          <a:ext cx="1887187" cy="1887187"/>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EA213B-8C40-4BB2-965A-D1E62FC66F12}">
      <dsp:nvSpPr>
        <dsp:cNvPr id="0" name=""/>
        <dsp:cNvSpPr/>
      </dsp:nvSpPr>
      <dsp:spPr>
        <a:xfrm>
          <a:off x="8346978" y="1072399"/>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D60829-12D3-4A23-933B-CD0E9550F6CC}">
      <dsp:nvSpPr>
        <dsp:cNvPr id="0" name=""/>
        <dsp:cNvSpPr/>
      </dsp:nvSpPr>
      <dsp:spPr>
        <a:xfrm>
          <a:off x="7341509" y="314521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dirty="0"/>
            <a:t>CPU Model: Intel Core i7 9</a:t>
          </a:r>
          <a:r>
            <a:rPr lang="en-US" sz="2200" kern="1200" baseline="30000" dirty="0"/>
            <a:t>th</a:t>
          </a:r>
          <a:r>
            <a:rPr lang="en-US" sz="2200" kern="1200" dirty="0"/>
            <a:t> Generation</a:t>
          </a:r>
        </a:p>
      </dsp:txBody>
      <dsp:txXfrm>
        <a:off x="7341509" y="3145212"/>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D9CC-AA2A-4D6B-8659-BD236112F9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6E25853-C73C-49A8-9EC9-63B93BEA5B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FBB0DC9-486A-4C5A-AA1B-8044EB9825EE}"/>
              </a:ext>
            </a:extLst>
          </p:cNvPr>
          <p:cNvSpPr>
            <a:spLocks noGrp="1"/>
          </p:cNvSpPr>
          <p:nvPr>
            <p:ph type="dt" sz="half" idx="10"/>
          </p:nvPr>
        </p:nvSpPr>
        <p:spPr/>
        <p:txBody>
          <a:bodyPr/>
          <a:lstStyle/>
          <a:p>
            <a:fld id="{FEB878D6-2472-4594-812B-C6E8B8E156AD}" type="datetimeFigureOut">
              <a:rPr lang="en-GB" smtClean="0"/>
              <a:t>09/04/2021</a:t>
            </a:fld>
            <a:endParaRPr lang="en-GB"/>
          </a:p>
        </p:txBody>
      </p:sp>
      <p:sp>
        <p:nvSpPr>
          <p:cNvPr id="5" name="Footer Placeholder 4">
            <a:extLst>
              <a:ext uri="{FF2B5EF4-FFF2-40B4-BE49-F238E27FC236}">
                <a16:creationId xmlns:a16="http://schemas.microsoft.com/office/drawing/2014/main" id="{C2D6D4E7-9677-44D7-BBC8-C059D77CB6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E6400A-A12E-443F-A246-6D8355FC7D6D}"/>
              </a:ext>
            </a:extLst>
          </p:cNvPr>
          <p:cNvSpPr>
            <a:spLocks noGrp="1"/>
          </p:cNvSpPr>
          <p:nvPr>
            <p:ph type="sldNum" sz="quarter" idx="12"/>
          </p:nvPr>
        </p:nvSpPr>
        <p:spPr/>
        <p:txBody>
          <a:bodyPr/>
          <a:lstStyle/>
          <a:p>
            <a:fld id="{B68DC67A-09D5-4223-B053-5426046287E1}" type="slidenum">
              <a:rPr lang="en-GB" smtClean="0"/>
              <a:t>‹#›</a:t>
            </a:fld>
            <a:endParaRPr lang="en-GB"/>
          </a:p>
        </p:txBody>
      </p:sp>
    </p:spTree>
    <p:extLst>
      <p:ext uri="{BB962C8B-B14F-4D97-AF65-F5344CB8AC3E}">
        <p14:creationId xmlns:p14="http://schemas.microsoft.com/office/powerpoint/2010/main" val="3300651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EDBA2-ADA3-4C98-A21A-C69BC1B1393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482740-EFBF-40BA-BCEB-5F65FC6E96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DBCC629-F747-4E0B-855A-6E17B8CB1EA8}"/>
              </a:ext>
            </a:extLst>
          </p:cNvPr>
          <p:cNvSpPr>
            <a:spLocks noGrp="1"/>
          </p:cNvSpPr>
          <p:nvPr>
            <p:ph type="dt" sz="half" idx="10"/>
          </p:nvPr>
        </p:nvSpPr>
        <p:spPr/>
        <p:txBody>
          <a:bodyPr/>
          <a:lstStyle/>
          <a:p>
            <a:fld id="{FEB878D6-2472-4594-812B-C6E8B8E156AD}" type="datetimeFigureOut">
              <a:rPr lang="en-GB" smtClean="0"/>
              <a:t>09/04/2021</a:t>
            </a:fld>
            <a:endParaRPr lang="en-GB"/>
          </a:p>
        </p:txBody>
      </p:sp>
      <p:sp>
        <p:nvSpPr>
          <p:cNvPr id="5" name="Footer Placeholder 4">
            <a:extLst>
              <a:ext uri="{FF2B5EF4-FFF2-40B4-BE49-F238E27FC236}">
                <a16:creationId xmlns:a16="http://schemas.microsoft.com/office/drawing/2014/main" id="{65DB36AC-3FCE-4C17-8D0E-BBACDCE589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AC880E-93A5-4810-AC2A-5ABE6930B02A}"/>
              </a:ext>
            </a:extLst>
          </p:cNvPr>
          <p:cNvSpPr>
            <a:spLocks noGrp="1"/>
          </p:cNvSpPr>
          <p:nvPr>
            <p:ph type="sldNum" sz="quarter" idx="12"/>
          </p:nvPr>
        </p:nvSpPr>
        <p:spPr/>
        <p:txBody>
          <a:bodyPr/>
          <a:lstStyle/>
          <a:p>
            <a:fld id="{B68DC67A-09D5-4223-B053-5426046287E1}" type="slidenum">
              <a:rPr lang="en-GB" smtClean="0"/>
              <a:t>‹#›</a:t>
            </a:fld>
            <a:endParaRPr lang="en-GB"/>
          </a:p>
        </p:txBody>
      </p:sp>
    </p:spTree>
    <p:extLst>
      <p:ext uri="{BB962C8B-B14F-4D97-AF65-F5344CB8AC3E}">
        <p14:creationId xmlns:p14="http://schemas.microsoft.com/office/powerpoint/2010/main" val="1781109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002E56-7AA3-4516-85C5-DA5F193B90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8130147-0C7A-452A-82B6-0067738315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E477DDF-C4B7-4BCC-8D1A-D54287372522}"/>
              </a:ext>
            </a:extLst>
          </p:cNvPr>
          <p:cNvSpPr>
            <a:spLocks noGrp="1"/>
          </p:cNvSpPr>
          <p:nvPr>
            <p:ph type="dt" sz="half" idx="10"/>
          </p:nvPr>
        </p:nvSpPr>
        <p:spPr/>
        <p:txBody>
          <a:bodyPr/>
          <a:lstStyle/>
          <a:p>
            <a:fld id="{FEB878D6-2472-4594-812B-C6E8B8E156AD}" type="datetimeFigureOut">
              <a:rPr lang="en-GB" smtClean="0"/>
              <a:t>09/04/2021</a:t>
            </a:fld>
            <a:endParaRPr lang="en-GB"/>
          </a:p>
        </p:txBody>
      </p:sp>
      <p:sp>
        <p:nvSpPr>
          <p:cNvPr id="5" name="Footer Placeholder 4">
            <a:extLst>
              <a:ext uri="{FF2B5EF4-FFF2-40B4-BE49-F238E27FC236}">
                <a16:creationId xmlns:a16="http://schemas.microsoft.com/office/drawing/2014/main" id="{4D59D0F3-A015-4D54-B4C3-6543CB697F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AC42AD6-5F26-471A-9EED-4199EFC36588}"/>
              </a:ext>
            </a:extLst>
          </p:cNvPr>
          <p:cNvSpPr>
            <a:spLocks noGrp="1"/>
          </p:cNvSpPr>
          <p:nvPr>
            <p:ph type="sldNum" sz="quarter" idx="12"/>
          </p:nvPr>
        </p:nvSpPr>
        <p:spPr/>
        <p:txBody>
          <a:bodyPr/>
          <a:lstStyle/>
          <a:p>
            <a:fld id="{B68DC67A-09D5-4223-B053-5426046287E1}" type="slidenum">
              <a:rPr lang="en-GB" smtClean="0"/>
              <a:t>‹#›</a:t>
            </a:fld>
            <a:endParaRPr lang="en-GB"/>
          </a:p>
        </p:txBody>
      </p:sp>
    </p:spTree>
    <p:extLst>
      <p:ext uri="{BB962C8B-B14F-4D97-AF65-F5344CB8AC3E}">
        <p14:creationId xmlns:p14="http://schemas.microsoft.com/office/powerpoint/2010/main" val="3457458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FA93F-9327-4327-8D2D-46E6B62B808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88B72F5-38AB-41C7-BFA2-4C7B386555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8AE844-5288-4A56-A1DC-C2DB475B87CC}"/>
              </a:ext>
            </a:extLst>
          </p:cNvPr>
          <p:cNvSpPr>
            <a:spLocks noGrp="1"/>
          </p:cNvSpPr>
          <p:nvPr>
            <p:ph type="dt" sz="half" idx="10"/>
          </p:nvPr>
        </p:nvSpPr>
        <p:spPr/>
        <p:txBody>
          <a:bodyPr/>
          <a:lstStyle/>
          <a:p>
            <a:fld id="{FEB878D6-2472-4594-812B-C6E8B8E156AD}" type="datetimeFigureOut">
              <a:rPr lang="en-GB" smtClean="0"/>
              <a:t>09/04/2021</a:t>
            </a:fld>
            <a:endParaRPr lang="en-GB"/>
          </a:p>
        </p:txBody>
      </p:sp>
      <p:sp>
        <p:nvSpPr>
          <p:cNvPr id="5" name="Footer Placeholder 4">
            <a:extLst>
              <a:ext uri="{FF2B5EF4-FFF2-40B4-BE49-F238E27FC236}">
                <a16:creationId xmlns:a16="http://schemas.microsoft.com/office/drawing/2014/main" id="{B588566A-0F42-42AA-BB06-536696A09CA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3FC6F6-E436-4167-8E35-105109FFD721}"/>
              </a:ext>
            </a:extLst>
          </p:cNvPr>
          <p:cNvSpPr>
            <a:spLocks noGrp="1"/>
          </p:cNvSpPr>
          <p:nvPr>
            <p:ph type="sldNum" sz="quarter" idx="12"/>
          </p:nvPr>
        </p:nvSpPr>
        <p:spPr/>
        <p:txBody>
          <a:bodyPr/>
          <a:lstStyle/>
          <a:p>
            <a:fld id="{B68DC67A-09D5-4223-B053-5426046287E1}" type="slidenum">
              <a:rPr lang="en-GB" smtClean="0"/>
              <a:t>‹#›</a:t>
            </a:fld>
            <a:endParaRPr lang="en-GB"/>
          </a:p>
        </p:txBody>
      </p:sp>
    </p:spTree>
    <p:extLst>
      <p:ext uri="{BB962C8B-B14F-4D97-AF65-F5344CB8AC3E}">
        <p14:creationId xmlns:p14="http://schemas.microsoft.com/office/powerpoint/2010/main" val="780395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CC386-E06A-4471-AA5E-3F460A9B5C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80FF995-A4B0-4843-A497-662C8EB1DD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E1D390-F188-4E10-8D2E-26E998696162}"/>
              </a:ext>
            </a:extLst>
          </p:cNvPr>
          <p:cNvSpPr>
            <a:spLocks noGrp="1"/>
          </p:cNvSpPr>
          <p:nvPr>
            <p:ph type="dt" sz="half" idx="10"/>
          </p:nvPr>
        </p:nvSpPr>
        <p:spPr/>
        <p:txBody>
          <a:bodyPr/>
          <a:lstStyle/>
          <a:p>
            <a:fld id="{FEB878D6-2472-4594-812B-C6E8B8E156AD}" type="datetimeFigureOut">
              <a:rPr lang="en-GB" smtClean="0"/>
              <a:t>09/04/2021</a:t>
            </a:fld>
            <a:endParaRPr lang="en-GB"/>
          </a:p>
        </p:txBody>
      </p:sp>
      <p:sp>
        <p:nvSpPr>
          <p:cNvPr id="5" name="Footer Placeholder 4">
            <a:extLst>
              <a:ext uri="{FF2B5EF4-FFF2-40B4-BE49-F238E27FC236}">
                <a16:creationId xmlns:a16="http://schemas.microsoft.com/office/drawing/2014/main" id="{1A485B29-BB57-4AFA-B111-88E0A68263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E61461E-6AB4-47E3-915B-5A69F77573E6}"/>
              </a:ext>
            </a:extLst>
          </p:cNvPr>
          <p:cNvSpPr>
            <a:spLocks noGrp="1"/>
          </p:cNvSpPr>
          <p:nvPr>
            <p:ph type="sldNum" sz="quarter" idx="12"/>
          </p:nvPr>
        </p:nvSpPr>
        <p:spPr/>
        <p:txBody>
          <a:bodyPr/>
          <a:lstStyle/>
          <a:p>
            <a:fld id="{B68DC67A-09D5-4223-B053-5426046287E1}" type="slidenum">
              <a:rPr lang="en-GB" smtClean="0"/>
              <a:t>‹#›</a:t>
            </a:fld>
            <a:endParaRPr lang="en-GB"/>
          </a:p>
        </p:txBody>
      </p:sp>
    </p:spTree>
    <p:extLst>
      <p:ext uri="{BB962C8B-B14F-4D97-AF65-F5344CB8AC3E}">
        <p14:creationId xmlns:p14="http://schemas.microsoft.com/office/powerpoint/2010/main" val="712368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D49AC-C8F7-4D31-900C-F6FFC7B1533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07CFDD6-14AC-4282-AA2D-EDBBFAD380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80EAD20-8F6D-4C9D-9FEE-78E8150D56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3636040-9C2B-4707-9FD3-C1EB33625185}"/>
              </a:ext>
            </a:extLst>
          </p:cNvPr>
          <p:cNvSpPr>
            <a:spLocks noGrp="1"/>
          </p:cNvSpPr>
          <p:nvPr>
            <p:ph type="dt" sz="half" idx="10"/>
          </p:nvPr>
        </p:nvSpPr>
        <p:spPr/>
        <p:txBody>
          <a:bodyPr/>
          <a:lstStyle/>
          <a:p>
            <a:fld id="{FEB878D6-2472-4594-812B-C6E8B8E156AD}" type="datetimeFigureOut">
              <a:rPr lang="en-GB" smtClean="0"/>
              <a:t>09/04/2021</a:t>
            </a:fld>
            <a:endParaRPr lang="en-GB"/>
          </a:p>
        </p:txBody>
      </p:sp>
      <p:sp>
        <p:nvSpPr>
          <p:cNvPr id="6" name="Footer Placeholder 5">
            <a:extLst>
              <a:ext uri="{FF2B5EF4-FFF2-40B4-BE49-F238E27FC236}">
                <a16:creationId xmlns:a16="http://schemas.microsoft.com/office/drawing/2014/main" id="{E230105D-1838-42A1-8E49-6D4B1AC8521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2829618-AFA7-41CD-BD44-49FAA8A181B9}"/>
              </a:ext>
            </a:extLst>
          </p:cNvPr>
          <p:cNvSpPr>
            <a:spLocks noGrp="1"/>
          </p:cNvSpPr>
          <p:nvPr>
            <p:ph type="sldNum" sz="quarter" idx="12"/>
          </p:nvPr>
        </p:nvSpPr>
        <p:spPr/>
        <p:txBody>
          <a:bodyPr/>
          <a:lstStyle/>
          <a:p>
            <a:fld id="{B68DC67A-09D5-4223-B053-5426046287E1}" type="slidenum">
              <a:rPr lang="en-GB" smtClean="0"/>
              <a:t>‹#›</a:t>
            </a:fld>
            <a:endParaRPr lang="en-GB"/>
          </a:p>
        </p:txBody>
      </p:sp>
    </p:spTree>
    <p:extLst>
      <p:ext uri="{BB962C8B-B14F-4D97-AF65-F5344CB8AC3E}">
        <p14:creationId xmlns:p14="http://schemas.microsoft.com/office/powerpoint/2010/main" val="3489777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3EBE-3CF4-4069-8678-969C33D85BA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480A386-AA88-4DD2-94E7-F6AB3DF286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DAD3CF-52A0-495C-B8FE-98D27A92CA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8939E82-2C7D-4B72-ADF9-C3CCD53078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ED7781-B962-447C-A083-2692CD0790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9D77974-9CC3-4755-A326-BFBC921DE292}"/>
              </a:ext>
            </a:extLst>
          </p:cNvPr>
          <p:cNvSpPr>
            <a:spLocks noGrp="1"/>
          </p:cNvSpPr>
          <p:nvPr>
            <p:ph type="dt" sz="half" idx="10"/>
          </p:nvPr>
        </p:nvSpPr>
        <p:spPr/>
        <p:txBody>
          <a:bodyPr/>
          <a:lstStyle/>
          <a:p>
            <a:fld id="{FEB878D6-2472-4594-812B-C6E8B8E156AD}" type="datetimeFigureOut">
              <a:rPr lang="en-GB" smtClean="0"/>
              <a:t>09/04/2021</a:t>
            </a:fld>
            <a:endParaRPr lang="en-GB"/>
          </a:p>
        </p:txBody>
      </p:sp>
      <p:sp>
        <p:nvSpPr>
          <p:cNvPr id="8" name="Footer Placeholder 7">
            <a:extLst>
              <a:ext uri="{FF2B5EF4-FFF2-40B4-BE49-F238E27FC236}">
                <a16:creationId xmlns:a16="http://schemas.microsoft.com/office/drawing/2014/main" id="{A34F9325-2206-4C86-86BA-60E6CCF4547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F4EE70E-2254-4E4A-B51D-A08D1188D2AB}"/>
              </a:ext>
            </a:extLst>
          </p:cNvPr>
          <p:cNvSpPr>
            <a:spLocks noGrp="1"/>
          </p:cNvSpPr>
          <p:nvPr>
            <p:ph type="sldNum" sz="quarter" idx="12"/>
          </p:nvPr>
        </p:nvSpPr>
        <p:spPr/>
        <p:txBody>
          <a:bodyPr/>
          <a:lstStyle/>
          <a:p>
            <a:fld id="{B68DC67A-09D5-4223-B053-5426046287E1}" type="slidenum">
              <a:rPr lang="en-GB" smtClean="0"/>
              <a:t>‹#›</a:t>
            </a:fld>
            <a:endParaRPr lang="en-GB"/>
          </a:p>
        </p:txBody>
      </p:sp>
    </p:spTree>
    <p:extLst>
      <p:ext uri="{BB962C8B-B14F-4D97-AF65-F5344CB8AC3E}">
        <p14:creationId xmlns:p14="http://schemas.microsoft.com/office/powerpoint/2010/main" val="1497514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E18D3-C74E-44D8-BDA3-F13FFE019D2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8E31847-B625-4E6D-AA77-316583C62AC7}"/>
              </a:ext>
            </a:extLst>
          </p:cNvPr>
          <p:cNvSpPr>
            <a:spLocks noGrp="1"/>
          </p:cNvSpPr>
          <p:nvPr>
            <p:ph type="dt" sz="half" idx="10"/>
          </p:nvPr>
        </p:nvSpPr>
        <p:spPr/>
        <p:txBody>
          <a:bodyPr/>
          <a:lstStyle/>
          <a:p>
            <a:fld id="{FEB878D6-2472-4594-812B-C6E8B8E156AD}" type="datetimeFigureOut">
              <a:rPr lang="en-GB" smtClean="0"/>
              <a:t>09/04/2021</a:t>
            </a:fld>
            <a:endParaRPr lang="en-GB"/>
          </a:p>
        </p:txBody>
      </p:sp>
      <p:sp>
        <p:nvSpPr>
          <p:cNvPr id="4" name="Footer Placeholder 3">
            <a:extLst>
              <a:ext uri="{FF2B5EF4-FFF2-40B4-BE49-F238E27FC236}">
                <a16:creationId xmlns:a16="http://schemas.microsoft.com/office/drawing/2014/main" id="{50FD1383-30DE-4A81-B5A5-C6C9EB7CAC0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22F15A9-1CE7-4E27-A73B-C043CFB76284}"/>
              </a:ext>
            </a:extLst>
          </p:cNvPr>
          <p:cNvSpPr>
            <a:spLocks noGrp="1"/>
          </p:cNvSpPr>
          <p:nvPr>
            <p:ph type="sldNum" sz="quarter" idx="12"/>
          </p:nvPr>
        </p:nvSpPr>
        <p:spPr/>
        <p:txBody>
          <a:bodyPr/>
          <a:lstStyle/>
          <a:p>
            <a:fld id="{B68DC67A-09D5-4223-B053-5426046287E1}" type="slidenum">
              <a:rPr lang="en-GB" smtClean="0"/>
              <a:t>‹#›</a:t>
            </a:fld>
            <a:endParaRPr lang="en-GB"/>
          </a:p>
        </p:txBody>
      </p:sp>
    </p:spTree>
    <p:extLst>
      <p:ext uri="{BB962C8B-B14F-4D97-AF65-F5344CB8AC3E}">
        <p14:creationId xmlns:p14="http://schemas.microsoft.com/office/powerpoint/2010/main" val="335795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55D673-B3DC-4685-9331-2AE91321175B}"/>
              </a:ext>
            </a:extLst>
          </p:cNvPr>
          <p:cNvSpPr>
            <a:spLocks noGrp="1"/>
          </p:cNvSpPr>
          <p:nvPr>
            <p:ph type="dt" sz="half" idx="10"/>
          </p:nvPr>
        </p:nvSpPr>
        <p:spPr/>
        <p:txBody>
          <a:bodyPr/>
          <a:lstStyle/>
          <a:p>
            <a:fld id="{FEB878D6-2472-4594-812B-C6E8B8E156AD}" type="datetimeFigureOut">
              <a:rPr lang="en-GB" smtClean="0"/>
              <a:t>09/04/2021</a:t>
            </a:fld>
            <a:endParaRPr lang="en-GB"/>
          </a:p>
        </p:txBody>
      </p:sp>
      <p:sp>
        <p:nvSpPr>
          <p:cNvPr id="3" name="Footer Placeholder 2">
            <a:extLst>
              <a:ext uri="{FF2B5EF4-FFF2-40B4-BE49-F238E27FC236}">
                <a16:creationId xmlns:a16="http://schemas.microsoft.com/office/drawing/2014/main" id="{614998AC-EFBD-44CC-9939-0F76BB0243C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355577B-23DA-451C-9DD4-91CFEA7483BF}"/>
              </a:ext>
            </a:extLst>
          </p:cNvPr>
          <p:cNvSpPr>
            <a:spLocks noGrp="1"/>
          </p:cNvSpPr>
          <p:nvPr>
            <p:ph type="sldNum" sz="quarter" idx="12"/>
          </p:nvPr>
        </p:nvSpPr>
        <p:spPr/>
        <p:txBody>
          <a:bodyPr/>
          <a:lstStyle/>
          <a:p>
            <a:fld id="{B68DC67A-09D5-4223-B053-5426046287E1}" type="slidenum">
              <a:rPr lang="en-GB" smtClean="0"/>
              <a:t>‹#›</a:t>
            </a:fld>
            <a:endParaRPr lang="en-GB"/>
          </a:p>
        </p:txBody>
      </p:sp>
    </p:spTree>
    <p:extLst>
      <p:ext uri="{BB962C8B-B14F-4D97-AF65-F5344CB8AC3E}">
        <p14:creationId xmlns:p14="http://schemas.microsoft.com/office/powerpoint/2010/main" val="3431721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DC63-5D96-42C3-A2AB-28B3CDB268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DFFA6D4-6589-4969-90A5-8A505DCCE0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2BD654F-A9F5-4D5D-8EFA-AB51DA6163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B23CAE-AF9D-4E7D-A3B8-5D514B2E97CA}"/>
              </a:ext>
            </a:extLst>
          </p:cNvPr>
          <p:cNvSpPr>
            <a:spLocks noGrp="1"/>
          </p:cNvSpPr>
          <p:nvPr>
            <p:ph type="dt" sz="half" idx="10"/>
          </p:nvPr>
        </p:nvSpPr>
        <p:spPr/>
        <p:txBody>
          <a:bodyPr/>
          <a:lstStyle/>
          <a:p>
            <a:fld id="{FEB878D6-2472-4594-812B-C6E8B8E156AD}" type="datetimeFigureOut">
              <a:rPr lang="en-GB" smtClean="0"/>
              <a:t>09/04/2021</a:t>
            </a:fld>
            <a:endParaRPr lang="en-GB"/>
          </a:p>
        </p:txBody>
      </p:sp>
      <p:sp>
        <p:nvSpPr>
          <p:cNvPr id="6" name="Footer Placeholder 5">
            <a:extLst>
              <a:ext uri="{FF2B5EF4-FFF2-40B4-BE49-F238E27FC236}">
                <a16:creationId xmlns:a16="http://schemas.microsoft.com/office/drawing/2014/main" id="{1F591C67-3A46-4296-B4E2-269935A9B12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6B75264-7A5D-49AB-8D89-06B0585DC4A3}"/>
              </a:ext>
            </a:extLst>
          </p:cNvPr>
          <p:cNvSpPr>
            <a:spLocks noGrp="1"/>
          </p:cNvSpPr>
          <p:nvPr>
            <p:ph type="sldNum" sz="quarter" idx="12"/>
          </p:nvPr>
        </p:nvSpPr>
        <p:spPr/>
        <p:txBody>
          <a:bodyPr/>
          <a:lstStyle/>
          <a:p>
            <a:fld id="{B68DC67A-09D5-4223-B053-5426046287E1}" type="slidenum">
              <a:rPr lang="en-GB" smtClean="0"/>
              <a:t>‹#›</a:t>
            </a:fld>
            <a:endParaRPr lang="en-GB"/>
          </a:p>
        </p:txBody>
      </p:sp>
    </p:spTree>
    <p:extLst>
      <p:ext uri="{BB962C8B-B14F-4D97-AF65-F5344CB8AC3E}">
        <p14:creationId xmlns:p14="http://schemas.microsoft.com/office/powerpoint/2010/main" val="4235723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D2B06-CAF9-4407-A6FE-939FF2A3EC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91D9BBD-3944-4629-BEC4-D3EB07D06E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B65FACD-48A6-4548-AED7-220ACDA2B9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9DE582-2AA5-4856-9F7E-C82E9FC1AEB0}"/>
              </a:ext>
            </a:extLst>
          </p:cNvPr>
          <p:cNvSpPr>
            <a:spLocks noGrp="1"/>
          </p:cNvSpPr>
          <p:nvPr>
            <p:ph type="dt" sz="half" idx="10"/>
          </p:nvPr>
        </p:nvSpPr>
        <p:spPr/>
        <p:txBody>
          <a:bodyPr/>
          <a:lstStyle/>
          <a:p>
            <a:fld id="{FEB878D6-2472-4594-812B-C6E8B8E156AD}" type="datetimeFigureOut">
              <a:rPr lang="en-GB" smtClean="0"/>
              <a:t>09/04/2021</a:t>
            </a:fld>
            <a:endParaRPr lang="en-GB"/>
          </a:p>
        </p:txBody>
      </p:sp>
      <p:sp>
        <p:nvSpPr>
          <p:cNvPr id="6" name="Footer Placeholder 5">
            <a:extLst>
              <a:ext uri="{FF2B5EF4-FFF2-40B4-BE49-F238E27FC236}">
                <a16:creationId xmlns:a16="http://schemas.microsoft.com/office/drawing/2014/main" id="{7167A701-F9EE-4987-BF00-61CD788A7E7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7BB3EC7-8B2F-4493-9766-3741CBB18B3F}"/>
              </a:ext>
            </a:extLst>
          </p:cNvPr>
          <p:cNvSpPr>
            <a:spLocks noGrp="1"/>
          </p:cNvSpPr>
          <p:nvPr>
            <p:ph type="sldNum" sz="quarter" idx="12"/>
          </p:nvPr>
        </p:nvSpPr>
        <p:spPr/>
        <p:txBody>
          <a:bodyPr/>
          <a:lstStyle/>
          <a:p>
            <a:fld id="{B68DC67A-09D5-4223-B053-5426046287E1}" type="slidenum">
              <a:rPr lang="en-GB" smtClean="0"/>
              <a:t>‹#›</a:t>
            </a:fld>
            <a:endParaRPr lang="en-GB"/>
          </a:p>
        </p:txBody>
      </p:sp>
    </p:spTree>
    <p:extLst>
      <p:ext uri="{BB962C8B-B14F-4D97-AF65-F5344CB8AC3E}">
        <p14:creationId xmlns:p14="http://schemas.microsoft.com/office/powerpoint/2010/main" val="1669718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854D97-492A-491F-A3E3-C9FC849DC7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D18352E-D55E-476A-B5B2-2498AD4123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2B0990D-3E40-4E9E-98DF-72330E6596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B878D6-2472-4594-812B-C6E8B8E156AD}" type="datetimeFigureOut">
              <a:rPr lang="en-GB" smtClean="0"/>
              <a:t>09/04/2021</a:t>
            </a:fld>
            <a:endParaRPr lang="en-GB"/>
          </a:p>
        </p:txBody>
      </p:sp>
      <p:sp>
        <p:nvSpPr>
          <p:cNvPr id="5" name="Footer Placeholder 4">
            <a:extLst>
              <a:ext uri="{FF2B5EF4-FFF2-40B4-BE49-F238E27FC236}">
                <a16:creationId xmlns:a16="http://schemas.microsoft.com/office/drawing/2014/main" id="{CAA0BFB2-2B08-4B25-95B1-9739D8D6B1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FB9EC0E-0343-41CB-BC84-9F9854DEB3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8DC67A-09D5-4223-B053-5426046287E1}" type="slidenum">
              <a:rPr lang="en-GB" smtClean="0"/>
              <a:t>‹#›</a:t>
            </a:fld>
            <a:endParaRPr lang="en-GB"/>
          </a:p>
        </p:txBody>
      </p:sp>
    </p:spTree>
    <p:extLst>
      <p:ext uri="{BB962C8B-B14F-4D97-AF65-F5344CB8AC3E}">
        <p14:creationId xmlns:p14="http://schemas.microsoft.com/office/powerpoint/2010/main" val="3458179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kernel.readthedocs.io/en/sphinx-samples/writing_usb_driver.html" TargetMode="External"/><Relationship Id="rId2" Type="http://schemas.openxmlformats.org/officeDocument/2006/relationships/hyperlink" Target="https://www.oreilly.com/library/view/linux-device-drivers/0596005903/ch13.html" TargetMode="External"/><Relationship Id="rId1" Type="http://schemas.openxmlformats.org/officeDocument/2006/relationships/slideLayout" Target="../slideLayouts/slideLayout2.xml"/><Relationship Id="rId5" Type="http://schemas.openxmlformats.org/officeDocument/2006/relationships/hyperlink" Target="https://sysplay.github.io/books/LinuxDrivers/book/Content/Part11.html" TargetMode="External"/><Relationship Id="rId4" Type="http://schemas.openxmlformats.org/officeDocument/2006/relationships/hyperlink" Target="http://matthias.vallentin.net/blog/2007/04/writing-a-linux-kernel-driver-for-an-unknown-usb-devic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3480F47-37A7-4930-831D-3EC0E4E1F23F}"/>
              </a:ext>
            </a:extLst>
          </p:cNvPr>
          <p:cNvSpPr>
            <a:spLocks noGrp="1"/>
          </p:cNvSpPr>
          <p:nvPr>
            <p:ph type="ctrTitle"/>
          </p:nvPr>
        </p:nvSpPr>
        <p:spPr>
          <a:xfrm>
            <a:off x="4038600" y="1939159"/>
            <a:ext cx="7644627" cy="2751086"/>
          </a:xfrm>
        </p:spPr>
        <p:txBody>
          <a:bodyPr>
            <a:normAutofit/>
          </a:bodyPr>
          <a:lstStyle/>
          <a:p>
            <a:pPr algn="r"/>
            <a:r>
              <a:rPr lang="en-GB" sz="4700"/>
              <a:t>CS350 Project Progress Report</a:t>
            </a:r>
            <a:br>
              <a:rPr lang="en-GB" sz="4700"/>
            </a:br>
            <a:br>
              <a:rPr lang="en-GB" sz="4700"/>
            </a:br>
            <a:r>
              <a:rPr lang="en-GB" sz="4700"/>
              <a:t>Project Topic: Write a device driver for a simple device </a:t>
            </a:r>
          </a:p>
        </p:txBody>
      </p:sp>
      <p:sp>
        <p:nvSpPr>
          <p:cNvPr id="3" name="Subtitle 2">
            <a:extLst>
              <a:ext uri="{FF2B5EF4-FFF2-40B4-BE49-F238E27FC236}">
                <a16:creationId xmlns:a16="http://schemas.microsoft.com/office/drawing/2014/main" id="{CC38AE1F-924F-482B-B1A9-9625CE30F9D7}"/>
              </a:ext>
            </a:extLst>
          </p:cNvPr>
          <p:cNvSpPr>
            <a:spLocks noGrp="1"/>
          </p:cNvSpPr>
          <p:nvPr>
            <p:ph type="subTitle" idx="1"/>
          </p:nvPr>
        </p:nvSpPr>
        <p:spPr>
          <a:xfrm>
            <a:off x="4038600" y="4782320"/>
            <a:ext cx="7644627" cy="1329443"/>
          </a:xfrm>
        </p:spPr>
        <p:txBody>
          <a:bodyPr>
            <a:normAutofit/>
          </a:bodyPr>
          <a:lstStyle/>
          <a:p>
            <a:pPr algn="r"/>
            <a:r>
              <a:rPr lang="en-GB" dirty="0"/>
              <a:t>Group Members: Hasan Erdem Bilgin, </a:t>
            </a:r>
            <a:r>
              <a:rPr lang="en-GB" dirty="0" err="1"/>
              <a:t>Yamaç</a:t>
            </a:r>
            <a:r>
              <a:rPr lang="en-GB" dirty="0"/>
              <a:t> </a:t>
            </a:r>
            <a:r>
              <a:rPr lang="en-GB" dirty="0" err="1"/>
              <a:t>Demirkan</a:t>
            </a:r>
            <a:r>
              <a:rPr lang="en-GB" dirty="0"/>
              <a:t> </a:t>
            </a:r>
            <a:r>
              <a:rPr lang="en-GB" dirty="0" err="1"/>
              <a:t>Yılmaz</a:t>
            </a:r>
            <a:r>
              <a:rPr lang="en-GB" dirty="0"/>
              <a:t>, </a:t>
            </a:r>
            <a:r>
              <a:rPr lang="en-GB" dirty="0" err="1"/>
              <a:t>Peker</a:t>
            </a:r>
            <a:r>
              <a:rPr lang="en-GB" dirty="0"/>
              <a:t> </a:t>
            </a:r>
            <a:r>
              <a:rPr lang="en-GB" dirty="0" err="1"/>
              <a:t>Çelik</a:t>
            </a:r>
            <a:r>
              <a:rPr lang="en-GB" dirty="0"/>
              <a:t> </a:t>
            </a:r>
          </a:p>
        </p:txBody>
      </p:sp>
    </p:spTree>
    <p:extLst>
      <p:ext uri="{BB962C8B-B14F-4D97-AF65-F5344CB8AC3E}">
        <p14:creationId xmlns:p14="http://schemas.microsoft.com/office/powerpoint/2010/main" val="1159230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DE098F4E-8303-489E-BC3F-B5F5F058A0A7}"/>
              </a:ext>
            </a:extLst>
          </p:cNvPr>
          <p:cNvPicPr>
            <a:picLocks noChangeAspect="1"/>
          </p:cNvPicPr>
          <p:nvPr/>
        </p:nvPicPr>
        <p:blipFill>
          <a:blip r:embed="rId2"/>
          <a:stretch>
            <a:fillRect/>
          </a:stretch>
        </p:blipFill>
        <p:spPr>
          <a:xfrm>
            <a:off x="8658821" y="4154905"/>
            <a:ext cx="3533179" cy="2703095"/>
          </a:xfrm>
          <a:prstGeom prst="rect">
            <a:avLst/>
          </a:prstGeom>
        </p:spPr>
      </p:pic>
      <p:sp>
        <p:nvSpPr>
          <p:cNvPr id="3" name="Content Placeholder 2">
            <a:extLst>
              <a:ext uri="{FF2B5EF4-FFF2-40B4-BE49-F238E27FC236}">
                <a16:creationId xmlns:a16="http://schemas.microsoft.com/office/drawing/2014/main" id="{7B2D110B-817E-4BD8-8B5F-37900368E924}"/>
              </a:ext>
            </a:extLst>
          </p:cNvPr>
          <p:cNvSpPr>
            <a:spLocks noGrp="1"/>
          </p:cNvSpPr>
          <p:nvPr>
            <p:ph idx="1"/>
          </p:nvPr>
        </p:nvSpPr>
        <p:spPr/>
        <p:txBody>
          <a:bodyPr/>
          <a:lstStyle/>
          <a:p>
            <a:r>
              <a:rPr lang="en-GB" dirty="0"/>
              <a:t> Static method </a:t>
            </a:r>
            <a:r>
              <a:rPr lang="en-GB" dirty="0" err="1"/>
              <a:t>init</a:t>
            </a:r>
            <a:r>
              <a:rPr lang="en-GB" dirty="0"/>
              <a:t> stands for initialize and contains the functionality that we want to execute when the device is connected such as registering our device etc. . Takes no parameter.</a:t>
            </a:r>
          </a:p>
          <a:p>
            <a:r>
              <a:rPr lang="en-GB" dirty="0"/>
              <a:t>Static method exit is used for the computation that we want our kernel to do when the device is disconnected. In our case we may disable some features of system or enable them.</a:t>
            </a:r>
          </a:p>
          <a:p>
            <a:endParaRPr lang="en-GB" dirty="0"/>
          </a:p>
        </p:txBody>
      </p:sp>
      <p:sp>
        <p:nvSpPr>
          <p:cNvPr id="4" name="Title 1">
            <a:extLst>
              <a:ext uri="{FF2B5EF4-FFF2-40B4-BE49-F238E27FC236}">
                <a16:creationId xmlns:a16="http://schemas.microsoft.com/office/drawing/2014/main" id="{E858737E-E6A5-432E-A130-750C366E12AB}"/>
              </a:ext>
            </a:extLst>
          </p:cNvPr>
          <p:cNvSpPr>
            <a:spLocks noGrp="1"/>
          </p:cNvSpPr>
          <p:nvPr>
            <p:ph type="title"/>
          </p:nvPr>
        </p:nvSpPr>
        <p:spPr>
          <a:xfrm>
            <a:off x="838200" y="365125"/>
            <a:ext cx="10515600" cy="1325563"/>
          </a:xfrm>
        </p:spPr>
        <p:txBody>
          <a:bodyPr/>
          <a:lstStyle/>
          <a:p>
            <a:r>
              <a:rPr lang="en-GB" dirty="0"/>
              <a:t>“__</a:t>
            </a:r>
            <a:r>
              <a:rPr lang="en-GB" dirty="0" err="1"/>
              <a:t>init</a:t>
            </a:r>
            <a:r>
              <a:rPr lang="en-GB" dirty="0"/>
              <a:t>” and “__exit” methods</a:t>
            </a:r>
          </a:p>
        </p:txBody>
      </p:sp>
    </p:spTree>
    <p:extLst>
      <p:ext uri="{BB962C8B-B14F-4D97-AF65-F5344CB8AC3E}">
        <p14:creationId xmlns:p14="http://schemas.microsoft.com/office/powerpoint/2010/main" val="4135456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5F93B07-670A-4344-BAE8-8F5CBE449FB9}"/>
              </a:ext>
            </a:extLst>
          </p:cNvPr>
          <p:cNvSpPr>
            <a:spLocks noGrp="1"/>
          </p:cNvSpPr>
          <p:nvPr>
            <p:ph idx="1"/>
          </p:nvPr>
        </p:nvSpPr>
        <p:spPr>
          <a:xfrm>
            <a:off x="4447308" y="591344"/>
            <a:ext cx="6906491" cy="5585619"/>
          </a:xfrm>
        </p:spPr>
        <p:txBody>
          <a:bodyPr anchor="ctr">
            <a:normAutofit/>
          </a:bodyPr>
          <a:lstStyle/>
          <a:p>
            <a:pPr marL="0" indent="0">
              <a:buNone/>
            </a:pPr>
            <a:r>
              <a:rPr lang="en-GB" sz="1200" dirty="0"/>
              <a:t>static int </a:t>
            </a:r>
            <a:r>
              <a:rPr lang="en-GB" sz="1200" dirty="0" err="1"/>
              <a:t>my_usb_probe</a:t>
            </a:r>
            <a:r>
              <a:rPr lang="en-GB" sz="1200" dirty="0"/>
              <a:t>(struct </a:t>
            </a:r>
            <a:r>
              <a:rPr lang="en-GB" sz="1200" dirty="0" err="1"/>
              <a:t>usb_interface</a:t>
            </a:r>
            <a:r>
              <a:rPr lang="en-GB" sz="1200" dirty="0"/>
              <a:t> *interface, </a:t>
            </a:r>
            <a:r>
              <a:rPr lang="en-GB" sz="1200" dirty="0" err="1"/>
              <a:t>const</a:t>
            </a:r>
            <a:r>
              <a:rPr lang="en-GB" sz="1200" dirty="0"/>
              <a:t> struct </a:t>
            </a:r>
            <a:r>
              <a:rPr lang="en-GB" sz="1200" dirty="0" err="1"/>
              <a:t>usb_device_id</a:t>
            </a:r>
            <a:r>
              <a:rPr lang="en-GB" sz="1200" dirty="0"/>
              <a:t> *id)</a:t>
            </a:r>
          </a:p>
          <a:p>
            <a:pPr marL="0" indent="0">
              <a:buNone/>
            </a:pPr>
            <a:r>
              <a:rPr lang="en-GB" sz="1200" dirty="0"/>
              <a:t>{</a:t>
            </a:r>
          </a:p>
          <a:p>
            <a:pPr marL="0" indent="0">
              <a:buNone/>
            </a:pPr>
            <a:r>
              <a:rPr lang="en-GB" sz="1200" dirty="0"/>
              <a:t>    return 0;</a:t>
            </a:r>
          </a:p>
          <a:p>
            <a:pPr marL="0" indent="0">
              <a:buNone/>
            </a:pPr>
            <a:r>
              <a:rPr lang="en-GB" sz="1200" dirty="0"/>
              <a:t>}</a:t>
            </a:r>
          </a:p>
          <a:p>
            <a:pPr marL="0" indent="0">
              <a:buNone/>
            </a:pPr>
            <a:endParaRPr lang="en-GB" sz="1200" dirty="0"/>
          </a:p>
          <a:p>
            <a:pPr lvl="1"/>
            <a:r>
              <a:rPr lang="en-GB" sz="1200" dirty="0"/>
              <a:t>Probe function takes a </a:t>
            </a:r>
            <a:r>
              <a:rPr lang="en-GB" sz="1200" dirty="0" err="1"/>
              <a:t>usb</a:t>
            </a:r>
            <a:r>
              <a:rPr lang="en-GB" sz="1200" dirty="0"/>
              <a:t> interface and a </a:t>
            </a:r>
            <a:r>
              <a:rPr lang="en-GB" sz="1200" dirty="0" err="1"/>
              <a:t>usb</a:t>
            </a:r>
            <a:r>
              <a:rPr lang="en-GB" sz="1200" dirty="0"/>
              <a:t> device id as arguments and returns a int. This function gets called whenever any device supported by this driver gets installed to the host device.</a:t>
            </a:r>
          </a:p>
          <a:p>
            <a:pPr marL="0" indent="0">
              <a:buNone/>
            </a:pPr>
            <a:endParaRPr lang="en-GB" sz="1200" dirty="0"/>
          </a:p>
          <a:p>
            <a:pPr marL="0" indent="0">
              <a:buNone/>
            </a:pPr>
            <a:r>
              <a:rPr lang="en-GB" sz="1200" dirty="0"/>
              <a:t>static void </a:t>
            </a:r>
            <a:r>
              <a:rPr lang="en-GB" sz="1200" dirty="0" err="1"/>
              <a:t>my_usb_disconnect</a:t>
            </a:r>
            <a:r>
              <a:rPr lang="en-GB" sz="1200" dirty="0"/>
              <a:t>(struct </a:t>
            </a:r>
            <a:r>
              <a:rPr lang="en-GB" sz="1200" dirty="0" err="1"/>
              <a:t>usb_interface</a:t>
            </a:r>
            <a:r>
              <a:rPr lang="en-GB" sz="1200" dirty="0"/>
              <a:t> *interface)</a:t>
            </a:r>
          </a:p>
          <a:p>
            <a:pPr marL="0" indent="0">
              <a:buNone/>
            </a:pPr>
            <a:r>
              <a:rPr lang="en-GB" sz="1200" dirty="0"/>
              <a:t>{</a:t>
            </a:r>
          </a:p>
          <a:p>
            <a:pPr marL="0" indent="0">
              <a:buNone/>
            </a:pPr>
            <a:r>
              <a:rPr lang="en-GB" sz="1200" dirty="0"/>
              <a:t>}</a:t>
            </a:r>
          </a:p>
          <a:p>
            <a:pPr marL="0" indent="0">
              <a:buNone/>
            </a:pPr>
            <a:endParaRPr lang="en-GB" sz="1200" dirty="0"/>
          </a:p>
          <a:p>
            <a:pPr lvl="1"/>
            <a:r>
              <a:rPr lang="en-GB" sz="1200" dirty="0"/>
              <a:t>Disconnect function takes only a </a:t>
            </a:r>
            <a:r>
              <a:rPr lang="en-GB" sz="1200" dirty="0" err="1"/>
              <a:t>usb</a:t>
            </a:r>
            <a:r>
              <a:rPr lang="en-GB" sz="1200" dirty="0"/>
              <a:t> interface as an argument and doesn’t return anything. This function gets called whenever any device supported by this driver gets removed from the host device.</a:t>
            </a:r>
          </a:p>
          <a:p>
            <a:pPr marL="0" indent="0">
              <a:buNone/>
            </a:pPr>
            <a:endParaRPr lang="en-GB" sz="1200" dirty="0"/>
          </a:p>
          <a:p>
            <a:pPr marL="0" indent="0">
              <a:buNone/>
            </a:pPr>
            <a:r>
              <a:rPr lang="en-GB" sz="1200" dirty="0"/>
              <a:t>Probe and disconnect functions will be filled later.</a:t>
            </a:r>
          </a:p>
          <a:p>
            <a:pPr marL="0" indent="0">
              <a:buNone/>
            </a:pPr>
            <a:endParaRPr lang="en-GB" sz="1000" dirty="0"/>
          </a:p>
        </p:txBody>
      </p:sp>
    </p:spTree>
    <p:extLst>
      <p:ext uri="{BB962C8B-B14F-4D97-AF65-F5344CB8AC3E}">
        <p14:creationId xmlns:p14="http://schemas.microsoft.com/office/powerpoint/2010/main" val="274937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369B95-D0C0-4E3B-8105-97381E868170}"/>
              </a:ext>
            </a:extLst>
          </p:cNvPr>
          <p:cNvSpPr>
            <a:spLocks noGrp="1"/>
          </p:cNvSpPr>
          <p:nvPr>
            <p:ph type="title"/>
          </p:nvPr>
        </p:nvSpPr>
        <p:spPr>
          <a:xfrm>
            <a:off x="841248" y="334644"/>
            <a:ext cx="10509504" cy="1076914"/>
          </a:xfrm>
        </p:spPr>
        <p:txBody>
          <a:bodyPr anchor="ctr">
            <a:normAutofit/>
          </a:bodyPr>
          <a:lstStyle/>
          <a:p>
            <a:r>
              <a:rPr lang="en-US" sz="3400">
                <a:effectLst/>
                <a:latin typeface="Liberation Mono"/>
                <a:ea typeface="Noto Sans Mono CJK SC"/>
                <a:cs typeface="Liberation Mono"/>
              </a:rPr>
              <a:t>System Specifications</a:t>
            </a:r>
            <a:br>
              <a:rPr lang="en-GB" sz="3400">
                <a:effectLst/>
                <a:latin typeface="Liberation Mono"/>
                <a:ea typeface="Noto Sans Mono CJK SC"/>
                <a:cs typeface="Liberation Mono"/>
              </a:rPr>
            </a:br>
            <a:endParaRPr lang="en-GB" sz="3400"/>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141DFA79-7492-4831-A26E-1FDB42479DC7}"/>
              </a:ext>
            </a:extLst>
          </p:cNvPr>
          <p:cNvGraphicFramePr>
            <a:graphicFrameLocks noGrp="1"/>
          </p:cNvGraphicFramePr>
          <p:nvPr>
            <p:ph idx="1"/>
            <p:extLst>
              <p:ext uri="{D42A27DB-BD31-4B8C-83A1-F6EECF244321}">
                <p14:modId xmlns:p14="http://schemas.microsoft.com/office/powerpoint/2010/main" val="1743133214"/>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9350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78D9C7-4BAF-439F-9A1F-780ED46843D0}"/>
              </a:ext>
            </a:extLst>
          </p:cNvPr>
          <p:cNvSpPr>
            <a:spLocks noGrp="1"/>
          </p:cNvSpPr>
          <p:nvPr>
            <p:ph type="title"/>
          </p:nvPr>
        </p:nvSpPr>
        <p:spPr>
          <a:xfrm>
            <a:off x="1171074" y="1396686"/>
            <a:ext cx="3240506" cy="4064628"/>
          </a:xfrm>
        </p:spPr>
        <p:txBody>
          <a:bodyPr>
            <a:normAutofit/>
          </a:bodyPr>
          <a:lstStyle/>
          <a:p>
            <a:r>
              <a:rPr lang="en-US">
                <a:solidFill>
                  <a:srgbClr val="FFFFFF"/>
                </a:solidFill>
                <a:effectLst/>
                <a:latin typeface="Liberation Mono"/>
                <a:ea typeface="Noto Sans Mono CJK SC"/>
                <a:cs typeface="Liberation Mono"/>
              </a:rPr>
              <a:t>Software Setup</a:t>
            </a:r>
            <a:br>
              <a:rPr lang="en-GB">
                <a:solidFill>
                  <a:srgbClr val="FFFFFF"/>
                </a:solidFill>
                <a:effectLst/>
                <a:latin typeface="Liberation Mono"/>
                <a:ea typeface="Noto Sans Mono CJK SC"/>
                <a:cs typeface="Liberation Mono"/>
              </a:rPr>
            </a:br>
            <a:endParaRPr lang="en-GB">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F5F11D5-38EA-4512-A8E9-EAFF6833765F}"/>
              </a:ext>
            </a:extLst>
          </p:cNvPr>
          <p:cNvSpPr>
            <a:spLocks noGrp="1"/>
          </p:cNvSpPr>
          <p:nvPr>
            <p:ph idx="1"/>
          </p:nvPr>
        </p:nvSpPr>
        <p:spPr>
          <a:xfrm>
            <a:off x="5370153" y="1526033"/>
            <a:ext cx="5536397" cy="3935281"/>
          </a:xfrm>
        </p:spPr>
        <p:txBody>
          <a:bodyPr>
            <a:normAutofit/>
          </a:bodyPr>
          <a:lstStyle/>
          <a:p>
            <a:r>
              <a:rPr lang="en-US">
                <a:effectLst/>
                <a:latin typeface="Liberation Mono"/>
                <a:ea typeface="Noto Sans Mono CJK SC"/>
                <a:cs typeface="Liberation Mono"/>
              </a:rPr>
              <a:t>No additional setup is required</a:t>
            </a:r>
            <a:endParaRPr lang="en-GB">
              <a:effectLst/>
              <a:latin typeface="Liberation Mono"/>
              <a:ea typeface="Noto Sans Mono CJK SC"/>
              <a:cs typeface="Liberation Mono"/>
            </a:endParaRPr>
          </a:p>
          <a:p>
            <a:endParaRPr lang="en-GB" dirty="0"/>
          </a:p>
        </p:txBody>
      </p:sp>
    </p:spTree>
    <p:extLst>
      <p:ext uri="{BB962C8B-B14F-4D97-AF65-F5344CB8AC3E}">
        <p14:creationId xmlns:p14="http://schemas.microsoft.com/office/powerpoint/2010/main" val="109024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504025-B8C7-4D63-8F4A-2ECF41DD8E90}"/>
              </a:ext>
            </a:extLst>
          </p:cNvPr>
          <p:cNvSpPr>
            <a:spLocks noGrp="1"/>
          </p:cNvSpPr>
          <p:nvPr>
            <p:ph type="title"/>
          </p:nvPr>
        </p:nvSpPr>
        <p:spPr>
          <a:xfrm>
            <a:off x="686834" y="1153572"/>
            <a:ext cx="3200400" cy="4461163"/>
          </a:xfrm>
        </p:spPr>
        <p:txBody>
          <a:bodyPr>
            <a:normAutofit/>
          </a:bodyPr>
          <a:lstStyle/>
          <a:p>
            <a:r>
              <a:rPr lang="en-GB">
                <a:solidFill>
                  <a:srgbClr val="FFFFFF"/>
                </a:solidFill>
              </a:rPr>
              <a:t>References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3A3CE5F-AC21-43AA-B0B7-25568C6BAE6E}"/>
              </a:ext>
            </a:extLst>
          </p:cNvPr>
          <p:cNvSpPr>
            <a:spLocks noGrp="1"/>
          </p:cNvSpPr>
          <p:nvPr>
            <p:ph idx="1"/>
          </p:nvPr>
        </p:nvSpPr>
        <p:spPr>
          <a:xfrm>
            <a:off x="4447308" y="591344"/>
            <a:ext cx="6906491" cy="5585619"/>
          </a:xfrm>
        </p:spPr>
        <p:txBody>
          <a:bodyPr anchor="ctr">
            <a:normAutofit/>
          </a:bodyPr>
          <a:lstStyle/>
          <a:p>
            <a:r>
              <a:rPr lang="en-GB" dirty="0">
                <a:hlinkClick r:id="rId2"/>
              </a:rPr>
              <a:t>https://www.oreilly.com/library/view/linux-device-drivers/0596005903/ch13.html</a:t>
            </a:r>
            <a:endParaRPr lang="en-GB" dirty="0"/>
          </a:p>
          <a:p>
            <a:r>
              <a:rPr lang="en-GB" dirty="0">
                <a:hlinkClick r:id="rId3"/>
              </a:rPr>
              <a:t>https://kernel.readthedocs.io/en/sphinx-samples/writing_usb_driver.html</a:t>
            </a:r>
            <a:endParaRPr lang="en-GB" dirty="0"/>
          </a:p>
          <a:p>
            <a:r>
              <a:rPr lang="en-GB" dirty="0">
                <a:hlinkClick r:id="rId4"/>
              </a:rPr>
              <a:t>http://matthias.vallentin.net/blog/2007/04/writing-a-linux-kernel-driver-for-an-unknown-usb-device/</a:t>
            </a:r>
            <a:endParaRPr lang="en-GB" dirty="0"/>
          </a:p>
          <a:p>
            <a:r>
              <a:rPr lang="en-GB" dirty="0">
                <a:hlinkClick r:id="rId5"/>
              </a:rPr>
              <a:t>https://sysplay.github.io/books/LinuxDrivers/book/Content/Part11.html</a:t>
            </a:r>
            <a:endParaRPr lang="en-GB" dirty="0"/>
          </a:p>
        </p:txBody>
      </p:sp>
    </p:spTree>
    <p:extLst>
      <p:ext uri="{BB962C8B-B14F-4D97-AF65-F5344CB8AC3E}">
        <p14:creationId xmlns:p14="http://schemas.microsoft.com/office/powerpoint/2010/main" val="3322078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8D1FBF3-5FDE-4551-8AF9-3E7C06CA789F}"/>
              </a:ext>
            </a:extLst>
          </p:cNvPr>
          <p:cNvSpPr>
            <a:spLocks noGrp="1"/>
          </p:cNvSpPr>
          <p:nvPr>
            <p:ph type="title"/>
          </p:nvPr>
        </p:nvSpPr>
        <p:spPr>
          <a:xfrm>
            <a:off x="5894962" y="479493"/>
            <a:ext cx="5458838" cy="1325563"/>
          </a:xfrm>
        </p:spPr>
        <p:txBody>
          <a:bodyPr>
            <a:normAutofit/>
          </a:bodyPr>
          <a:lstStyle/>
          <a:p>
            <a:r>
              <a:rPr lang="en-GB" dirty="0"/>
              <a:t>Background Research</a:t>
            </a: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Diagram&#10;&#10;Description automatically generated">
            <a:extLst>
              <a:ext uri="{FF2B5EF4-FFF2-40B4-BE49-F238E27FC236}">
                <a16:creationId xmlns:a16="http://schemas.microsoft.com/office/drawing/2014/main" id="{5AA35DD8-4FF2-47A6-AA2C-954BCD226F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1315699"/>
            <a:ext cx="4777381" cy="405685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E9B3E5E8-8088-4877-8AEA-B03DCE444684}"/>
              </a:ext>
            </a:extLst>
          </p:cNvPr>
          <p:cNvSpPr>
            <a:spLocks noGrp="1"/>
          </p:cNvSpPr>
          <p:nvPr>
            <p:ph idx="1"/>
          </p:nvPr>
        </p:nvSpPr>
        <p:spPr>
          <a:xfrm>
            <a:off x="5894962" y="1984443"/>
            <a:ext cx="5458838" cy="4192520"/>
          </a:xfrm>
        </p:spPr>
        <p:txBody>
          <a:bodyPr>
            <a:normAutofit/>
          </a:bodyPr>
          <a:lstStyle/>
          <a:p>
            <a:r>
              <a:rPr lang="en-US" dirty="0">
                <a:latin typeface="Liberation Serif"/>
              </a:rPr>
              <a:t>USB Devices are usually more complex than one would think. Thankfully, the Linux kernel has a USB Core subsystem that handles the majority of the complexities. It provides us functions such as probe, disconnect, etc.</a:t>
            </a:r>
            <a:endParaRPr lang="en-GB" dirty="0">
              <a:latin typeface="Liberation Serif"/>
            </a:endParaRPr>
          </a:p>
          <a:p>
            <a:endParaRPr lang="en-GB" dirty="0">
              <a:effectLst/>
              <a:latin typeface="Liberation Mono"/>
              <a:ea typeface="Noto Sans Mono CJK SC"/>
              <a:cs typeface="Liberation Mono"/>
            </a:endParaRPr>
          </a:p>
          <a:p>
            <a:endParaRPr lang="en-GB" dirty="0">
              <a:effectLst/>
              <a:latin typeface="Liberation Mono"/>
              <a:ea typeface="Noto Sans Mono CJK SC"/>
              <a:cs typeface="Liberation Mono"/>
            </a:endParaRPr>
          </a:p>
        </p:txBody>
      </p:sp>
    </p:spTree>
    <p:extLst>
      <p:ext uri="{BB962C8B-B14F-4D97-AF65-F5344CB8AC3E}">
        <p14:creationId xmlns:p14="http://schemas.microsoft.com/office/powerpoint/2010/main" val="83910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Diagram&#10;&#10;Description automatically generated">
            <a:extLst>
              <a:ext uri="{FF2B5EF4-FFF2-40B4-BE49-F238E27FC236}">
                <a16:creationId xmlns:a16="http://schemas.microsoft.com/office/drawing/2014/main" id="{B0F3212A-2E7C-4B1C-B978-3F378DFA9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1096587"/>
            <a:ext cx="4777381" cy="44950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49FE4B1C-E245-46A0-9032-6C21B7B5D687}"/>
              </a:ext>
            </a:extLst>
          </p:cNvPr>
          <p:cNvSpPr>
            <a:spLocks noGrp="1"/>
          </p:cNvSpPr>
          <p:nvPr>
            <p:ph idx="1"/>
          </p:nvPr>
        </p:nvSpPr>
        <p:spPr>
          <a:xfrm>
            <a:off x="5894962" y="1984443"/>
            <a:ext cx="5458838" cy="4192520"/>
          </a:xfrm>
        </p:spPr>
        <p:txBody>
          <a:bodyPr>
            <a:normAutofit/>
          </a:bodyPr>
          <a:lstStyle/>
          <a:p>
            <a:r>
              <a:rPr lang="en-US" dirty="0">
                <a:effectLst/>
                <a:latin typeface="Liberation Serif"/>
                <a:ea typeface="Noto Serif CJK SC"/>
                <a:cs typeface="Lohit Devanagari"/>
              </a:rPr>
              <a:t>USB Devices typically consist of configurations which are made of interfaces. Each interface has at least one endpoint.</a:t>
            </a:r>
            <a:endParaRPr lang="en-GB" dirty="0"/>
          </a:p>
        </p:txBody>
      </p:sp>
    </p:spTree>
    <p:extLst>
      <p:ext uri="{BB962C8B-B14F-4D97-AF65-F5344CB8AC3E}">
        <p14:creationId xmlns:p14="http://schemas.microsoft.com/office/powerpoint/2010/main" val="2356413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CF3E8A5-25BD-443D-9EAE-0322395BD972}"/>
              </a:ext>
            </a:extLst>
          </p:cNvPr>
          <p:cNvSpPr>
            <a:spLocks noGrp="1"/>
          </p:cNvSpPr>
          <p:nvPr>
            <p:ph idx="1"/>
          </p:nvPr>
        </p:nvSpPr>
        <p:spPr>
          <a:xfrm>
            <a:off x="838200" y="1253331"/>
            <a:ext cx="10515600" cy="4351338"/>
          </a:xfrm>
        </p:spPr>
        <p:txBody>
          <a:bodyPr>
            <a:normAutofit/>
          </a:bodyPr>
          <a:lstStyle/>
          <a:p>
            <a:r>
              <a:rPr lang="en-US" sz="1500" dirty="0">
                <a:effectLst/>
                <a:latin typeface="Liberation Mono"/>
                <a:ea typeface="Noto Sans Mono CJK SC"/>
                <a:cs typeface="Liberation Mono"/>
              </a:rPr>
              <a:t>There are four types of endpoints:</a:t>
            </a:r>
            <a:endParaRPr lang="en-GB" sz="1500" dirty="0">
              <a:effectLst/>
              <a:latin typeface="Liberation Mono"/>
              <a:ea typeface="Noto Sans Mono CJK SC"/>
              <a:cs typeface="Liberation Mono"/>
            </a:endParaRPr>
          </a:p>
          <a:p>
            <a:pPr marL="0" indent="0">
              <a:buNone/>
            </a:pPr>
            <a:r>
              <a:rPr lang="en-US" sz="1500" dirty="0">
                <a:effectLst/>
                <a:latin typeface="Liberation Mono"/>
                <a:ea typeface="Noto Sans Mono CJK SC"/>
                <a:cs typeface="Liberation Mono"/>
              </a:rPr>
              <a:t> </a:t>
            </a:r>
            <a:endParaRPr lang="en-GB" sz="1500" dirty="0">
              <a:effectLst/>
              <a:latin typeface="Liberation Mono"/>
              <a:ea typeface="Noto Sans Mono CJK SC"/>
              <a:cs typeface="Liberation Mono"/>
            </a:endParaRPr>
          </a:p>
          <a:p>
            <a:pPr marL="899160"/>
            <a:r>
              <a:rPr lang="en-US" sz="1500" dirty="0">
                <a:effectLst/>
                <a:latin typeface="Liberation Mono"/>
                <a:ea typeface="Noto Sans Mono CJK SC"/>
                <a:cs typeface="Liberation Mono"/>
              </a:rPr>
              <a:t>Control: for configuring, retrieving information, sending commands and retrieving status reports</a:t>
            </a:r>
            <a:endParaRPr lang="en-GB" sz="1500" dirty="0">
              <a:effectLst/>
              <a:latin typeface="Liberation Mono"/>
              <a:ea typeface="Noto Sans Mono CJK SC"/>
              <a:cs typeface="Liberation Mono"/>
            </a:endParaRPr>
          </a:p>
          <a:p>
            <a:pPr marL="0" indent="0">
              <a:buNone/>
            </a:pPr>
            <a:r>
              <a:rPr lang="en-US" sz="1500" dirty="0">
                <a:effectLst/>
                <a:latin typeface="Liberation Mono"/>
                <a:ea typeface="Noto Sans Mono CJK SC"/>
                <a:cs typeface="Liberation Mono"/>
              </a:rPr>
              <a:t>		</a:t>
            </a:r>
            <a:endParaRPr lang="en-GB" sz="1500" dirty="0">
              <a:effectLst/>
              <a:latin typeface="Liberation Mono"/>
              <a:ea typeface="Noto Sans Mono CJK SC"/>
              <a:cs typeface="Liberation Mono"/>
            </a:endParaRPr>
          </a:p>
          <a:p>
            <a:pPr marL="900430"/>
            <a:r>
              <a:rPr lang="en-US" sz="1500" dirty="0">
                <a:effectLst/>
                <a:latin typeface="Liberation Mono"/>
                <a:ea typeface="Noto Sans Mono CJK SC"/>
                <a:cs typeface="Liberation Mono"/>
              </a:rPr>
              <a:t>Interrupt: for transferring small amounts of data at a fixed rate, preferable for transferring time-sensitive data</a:t>
            </a:r>
          </a:p>
          <a:p>
            <a:pPr marL="900430"/>
            <a:endParaRPr lang="en-US" sz="1500" dirty="0">
              <a:effectLst/>
              <a:latin typeface="Liberation Mono"/>
              <a:ea typeface="Noto Sans Mono CJK SC"/>
              <a:cs typeface="Liberation Mono"/>
            </a:endParaRPr>
          </a:p>
          <a:p>
            <a:pPr marL="900430"/>
            <a:r>
              <a:rPr lang="en-US" sz="1500" dirty="0">
                <a:effectLst/>
                <a:latin typeface="Liberation Mono"/>
                <a:ea typeface="Noto Sans Mono CJK SC"/>
                <a:cs typeface="Liberation Mono"/>
              </a:rPr>
              <a:t>Bulk: for transferring large amounts of bulk data		</a:t>
            </a:r>
            <a:endParaRPr lang="en-GB" sz="1500" dirty="0">
              <a:effectLst/>
              <a:latin typeface="Liberation Mono"/>
              <a:ea typeface="Noto Sans Mono CJK SC"/>
              <a:cs typeface="Liberation Mono"/>
            </a:endParaRPr>
          </a:p>
          <a:p>
            <a:pPr marL="0" indent="0">
              <a:buNone/>
            </a:pPr>
            <a:r>
              <a:rPr lang="en-US" sz="1500" dirty="0">
                <a:effectLst/>
                <a:latin typeface="Liberation Mono"/>
                <a:ea typeface="Noto Sans Mono CJK SC"/>
                <a:cs typeface="Liberation Mono"/>
              </a:rPr>
              <a:t>		</a:t>
            </a:r>
            <a:endParaRPr lang="en-GB" sz="1500" dirty="0">
              <a:effectLst/>
              <a:latin typeface="Liberation Mono"/>
              <a:ea typeface="Noto Sans Mono CJK SC"/>
              <a:cs typeface="Liberation Mono"/>
            </a:endParaRPr>
          </a:p>
          <a:p>
            <a:pPr marL="900430"/>
            <a:r>
              <a:rPr lang="en-US" sz="1500" dirty="0">
                <a:effectLst/>
                <a:latin typeface="Liberation Mono"/>
                <a:ea typeface="Noto Sans Mono CJK SC"/>
                <a:cs typeface="Liberation Mono"/>
              </a:rPr>
              <a:t>Asynchronous: also for transferring large amounts of data but the data is not always guaranteed to make it through, preferable for devices where constant data-flow matters, such as audio devices</a:t>
            </a:r>
            <a:endParaRPr lang="en-GB" sz="1500" dirty="0">
              <a:effectLst/>
              <a:latin typeface="Liberation Mono"/>
              <a:ea typeface="Noto Sans Mono CJK SC"/>
              <a:cs typeface="Liberation Mono"/>
            </a:endParaRPr>
          </a:p>
          <a:p>
            <a:pPr marL="0" indent="0">
              <a:buNone/>
            </a:pPr>
            <a:endParaRPr lang="en-GB" sz="1500" dirty="0">
              <a:effectLst/>
              <a:latin typeface="Liberation Mono"/>
              <a:ea typeface="Noto Sans Mono CJK SC"/>
              <a:cs typeface="Liberation Mono"/>
            </a:endParaRPr>
          </a:p>
          <a:p>
            <a:pPr marL="0" indent="0">
              <a:buNone/>
            </a:pPr>
            <a:r>
              <a:rPr lang="en-US" sz="1500" dirty="0">
                <a:latin typeface="Liberation Mono"/>
                <a:ea typeface="Noto Sans Mono CJK SC"/>
                <a:cs typeface="Liberation Mono"/>
              </a:rPr>
              <a:t>	- </a:t>
            </a:r>
            <a:r>
              <a:rPr lang="en-US" sz="1500" dirty="0">
                <a:effectLst/>
                <a:latin typeface="Liberation Mono"/>
                <a:ea typeface="Noto Sans Mono CJK SC"/>
                <a:cs typeface="Liberation Mono"/>
              </a:rPr>
              <a:t>Every endpoint type is unidirectional except for control. Control is bidirectional.</a:t>
            </a:r>
            <a:endParaRPr lang="en-GB" sz="1500" dirty="0">
              <a:effectLst/>
              <a:latin typeface="Liberation Mono"/>
              <a:ea typeface="Noto Sans Mono CJK SC"/>
              <a:cs typeface="Liberation Mono"/>
            </a:endParaRPr>
          </a:p>
          <a:p>
            <a:pPr marL="0" indent="0">
              <a:buNone/>
            </a:pPr>
            <a:r>
              <a:rPr lang="en-US" sz="1500" dirty="0">
                <a:effectLst/>
                <a:latin typeface="Liberation Mono"/>
                <a:ea typeface="Noto Sans Mono CJK SC"/>
                <a:cs typeface="Liberation Mono"/>
              </a:rPr>
              <a:t>	- All USB devices always have the default control endpoint point 0.</a:t>
            </a:r>
            <a:endParaRPr lang="en-GB" sz="1500" dirty="0">
              <a:effectLst/>
              <a:latin typeface="Liberation Mono"/>
              <a:ea typeface="Noto Sans Mono CJK SC"/>
              <a:cs typeface="Liberation Mono"/>
            </a:endParaRPr>
          </a:p>
          <a:p>
            <a:endParaRPr lang="en-GB" sz="1500" dirty="0"/>
          </a:p>
        </p:txBody>
      </p:sp>
    </p:spTree>
    <p:extLst>
      <p:ext uri="{BB962C8B-B14F-4D97-AF65-F5344CB8AC3E}">
        <p14:creationId xmlns:p14="http://schemas.microsoft.com/office/powerpoint/2010/main" val="3196294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5B58242-DA30-4066-8DA0-292D5C2E23EF}"/>
              </a:ext>
            </a:extLst>
          </p:cNvPr>
          <p:cNvSpPr>
            <a:spLocks noGrp="1"/>
          </p:cNvSpPr>
          <p:nvPr>
            <p:ph type="title"/>
          </p:nvPr>
        </p:nvSpPr>
        <p:spPr>
          <a:xfrm>
            <a:off x="838200" y="365125"/>
            <a:ext cx="10515600" cy="1325563"/>
          </a:xfrm>
        </p:spPr>
        <p:txBody>
          <a:bodyPr>
            <a:normAutofit/>
          </a:bodyPr>
          <a:lstStyle/>
          <a:p>
            <a:r>
              <a:rPr lang="en-GB" dirty="0"/>
              <a:t>Our USB Device (split into columns)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F50B288-0552-49EE-92E6-717067272327}"/>
              </a:ext>
            </a:extLst>
          </p:cNvPr>
          <p:cNvSpPr>
            <a:spLocks noGrp="1"/>
          </p:cNvSpPr>
          <p:nvPr>
            <p:ph idx="1"/>
          </p:nvPr>
        </p:nvSpPr>
        <p:spPr>
          <a:xfrm>
            <a:off x="838200" y="1825625"/>
            <a:ext cx="10515600" cy="4351338"/>
          </a:xfrm>
        </p:spPr>
        <p:txBody>
          <a:bodyPr numCol="3">
            <a:normAutofit fontScale="92500" lnSpcReduction="10000"/>
          </a:bodyPr>
          <a:lstStyle/>
          <a:p>
            <a:pPr marL="0" indent="0">
              <a:buNone/>
            </a:pPr>
            <a:r>
              <a:rPr lang="en-GB" sz="900" dirty="0"/>
              <a:t>Bus 001 Device 009: ID 05dc:a81d Lexar Media, Inc. LJDTT16G [</a:t>
            </a:r>
            <a:r>
              <a:rPr lang="en-GB" sz="900" dirty="0" err="1"/>
              <a:t>JumpDrive</a:t>
            </a:r>
            <a:r>
              <a:rPr lang="en-GB" sz="900" dirty="0"/>
              <a:t> 16GB]</a:t>
            </a:r>
          </a:p>
          <a:p>
            <a:pPr marL="0" indent="0">
              <a:buNone/>
            </a:pPr>
            <a:r>
              <a:rPr lang="en-GB" sz="900" dirty="0"/>
              <a:t>Couldn't open device, some information will be missing</a:t>
            </a:r>
          </a:p>
          <a:p>
            <a:pPr marL="0" indent="0">
              <a:buNone/>
            </a:pPr>
            <a:r>
              <a:rPr lang="en-GB" sz="900" dirty="0"/>
              <a:t>Device Descriptor:</a:t>
            </a:r>
          </a:p>
          <a:p>
            <a:pPr marL="0" indent="0">
              <a:buNone/>
            </a:pPr>
            <a:r>
              <a:rPr lang="en-GB" sz="900" dirty="0"/>
              <a:t>  </a:t>
            </a:r>
            <a:r>
              <a:rPr lang="en-GB" sz="900" dirty="0" err="1"/>
              <a:t>bLength</a:t>
            </a:r>
            <a:r>
              <a:rPr lang="en-GB" sz="900" dirty="0"/>
              <a:t>                18</a:t>
            </a:r>
          </a:p>
          <a:p>
            <a:pPr marL="0" indent="0">
              <a:buNone/>
            </a:pPr>
            <a:r>
              <a:rPr lang="en-GB" sz="900" dirty="0"/>
              <a:t>  </a:t>
            </a:r>
            <a:r>
              <a:rPr lang="en-GB" sz="900" dirty="0" err="1"/>
              <a:t>bDescriptorType</a:t>
            </a:r>
            <a:r>
              <a:rPr lang="en-GB" sz="900" dirty="0"/>
              <a:t>         1</a:t>
            </a:r>
          </a:p>
          <a:p>
            <a:pPr marL="0" indent="0">
              <a:buNone/>
            </a:pPr>
            <a:r>
              <a:rPr lang="en-GB" sz="900" dirty="0"/>
              <a:t>  </a:t>
            </a:r>
            <a:r>
              <a:rPr lang="en-GB" sz="900" dirty="0" err="1"/>
              <a:t>bcdUSB</a:t>
            </a:r>
            <a:r>
              <a:rPr lang="en-GB" sz="900" dirty="0"/>
              <a:t>               2.00</a:t>
            </a:r>
          </a:p>
          <a:p>
            <a:pPr marL="0" indent="0">
              <a:buNone/>
            </a:pPr>
            <a:r>
              <a:rPr lang="en-GB" sz="900" dirty="0"/>
              <a:t>  </a:t>
            </a:r>
            <a:r>
              <a:rPr lang="en-GB" sz="900" dirty="0" err="1"/>
              <a:t>bDeviceClass</a:t>
            </a:r>
            <a:r>
              <a:rPr lang="en-GB" sz="900" dirty="0"/>
              <a:t>            0 </a:t>
            </a:r>
          </a:p>
          <a:p>
            <a:pPr marL="0" indent="0">
              <a:buNone/>
            </a:pPr>
            <a:r>
              <a:rPr lang="en-GB" sz="900" dirty="0"/>
              <a:t>  </a:t>
            </a:r>
            <a:r>
              <a:rPr lang="en-GB" sz="900" dirty="0" err="1"/>
              <a:t>bDeviceSubClass</a:t>
            </a:r>
            <a:r>
              <a:rPr lang="en-GB" sz="900" dirty="0"/>
              <a:t>         0 </a:t>
            </a:r>
          </a:p>
          <a:p>
            <a:pPr marL="0" indent="0">
              <a:buNone/>
            </a:pPr>
            <a:r>
              <a:rPr lang="en-GB" sz="900" dirty="0"/>
              <a:t>  </a:t>
            </a:r>
            <a:r>
              <a:rPr lang="en-GB" sz="900" dirty="0" err="1"/>
              <a:t>bDeviceProtocol</a:t>
            </a:r>
            <a:r>
              <a:rPr lang="en-GB" sz="900" dirty="0"/>
              <a:t>         0 </a:t>
            </a:r>
          </a:p>
          <a:p>
            <a:pPr marL="0" indent="0">
              <a:buNone/>
            </a:pPr>
            <a:r>
              <a:rPr lang="en-GB" sz="900" dirty="0"/>
              <a:t>  bMaxPacketSize0        64</a:t>
            </a:r>
          </a:p>
          <a:p>
            <a:pPr marL="0" indent="0">
              <a:buNone/>
            </a:pPr>
            <a:r>
              <a:rPr lang="en-GB" sz="900" dirty="0"/>
              <a:t>  </a:t>
            </a:r>
            <a:r>
              <a:rPr lang="en-GB" sz="900" dirty="0" err="1"/>
              <a:t>idVendor</a:t>
            </a:r>
            <a:r>
              <a:rPr lang="en-GB" sz="900" dirty="0"/>
              <a:t>           0x05dc Lexar Media, Inc.</a:t>
            </a:r>
          </a:p>
          <a:p>
            <a:pPr marL="0" indent="0">
              <a:buNone/>
            </a:pPr>
            <a:r>
              <a:rPr lang="en-GB" sz="900" dirty="0"/>
              <a:t>  </a:t>
            </a:r>
            <a:r>
              <a:rPr lang="en-GB" sz="900" dirty="0" err="1"/>
              <a:t>idProduct</a:t>
            </a:r>
            <a:r>
              <a:rPr lang="en-GB" sz="900" dirty="0"/>
              <a:t>          0xa81d LJDTT16G [</a:t>
            </a:r>
            <a:r>
              <a:rPr lang="en-GB" sz="900" dirty="0" err="1"/>
              <a:t>JumpDrive</a:t>
            </a:r>
            <a:r>
              <a:rPr lang="en-GB" sz="900" dirty="0"/>
              <a:t> 16GB]</a:t>
            </a:r>
          </a:p>
          <a:p>
            <a:pPr marL="0" indent="0">
              <a:buNone/>
            </a:pPr>
            <a:r>
              <a:rPr lang="en-GB" sz="900" dirty="0"/>
              <a:t>  </a:t>
            </a:r>
            <a:r>
              <a:rPr lang="en-GB" sz="900" dirty="0" err="1"/>
              <a:t>bcdDevice</a:t>
            </a:r>
            <a:r>
              <a:rPr lang="en-GB" sz="900" dirty="0"/>
              <a:t>           11.00</a:t>
            </a:r>
          </a:p>
          <a:p>
            <a:pPr marL="0" indent="0">
              <a:buNone/>
            </a:pPr>
            <a:r>
              <a:rPr lang="en-GB" sz="900" dirty="0"/>
              <a:t>  </a:t>
            </a:r>
            <a:r>
              <a:rPr lang="en-GB" sz="900" dirty="0" err="1"/>
              <a:t>iManufacturer</a:t>
            </a:r>
            <a:r>
              <a:rPr lang="en-GB" sz="900" dirty="0"/>
              <a:t>           1 </a:t>
            </a:r>
          </a:p>
          <a:p>
            <a:pPr marL="0" indent="0">
              <a:buNone/>
            </a:pPr>
            <a:r>
              <a:rPr lang="en-GB" sz="900" dirty="0"/>
              <a:t>  </a:t>
            </a:r>
            <a:r>
              <a:rPr lang="en-GB" sz="900" dirty="0" err="1"/>
              <a:t>iProduct</a:t>
            </a:r>
            <a:r>
              <a:rPr lang="en-GB" sz="900" dirty="0"/>
              <a:t>                2 </a:t>
            </a:r>
          </a:p>
          <a:p>
            <a:pPr marL="0" indent="0">
              <a:buNone/>
            </a:pPr>
            <a:r>
              <a:rPr lang="en-GB" sz="900" dirty="0"/>
              <a:t>  </a:t>
            </a:r>
            <a:r>
              <a:rPr lang="en-GB" sz="900" dirty="0" err="1"/>
              <a:t>iSerial</a:t>
            </a:r>
            <a:r>
              <a:rPr lang="en-GB" sz="900" dirty="0"/>
              <a:t>                 3 </a:t>
            </a:r>
          </a:p>
          <a:p>
            <a:pPr marL="0" indent="0">
              <a:buNone/>
            </a:pPr>
            <a:r>
              <a:rPr lang="en-GB" sz="900" dirty="0"/>
              <a:t>  </a:t>
            </a:r>
            <a:r>
              <a:rPr lang="en-GB" sz="900" dirty="0" err="1"/>
              <a:t>bNumConfigurations</a:t>
            </a:r>
            <a:r>
              <a:rPr lang="en-GB" sz="900" dirty="0"/>
              <a:t>      1</a:t>
            </a:r>
          </a:p>
          <a:p>
            <a:pPr marL="0" indent="0">
              <a:buNone/>
            </a:pPr>
            <a:r>
              <a:rPr lang="en-GB" sz="900" dirty="0"/>
              <a:t>  Configuration Descriptor:</a:t>
            </a:r>
          </a:p>
          <a:p>
            <a:pPr marL="0" indent="0">
              <a:buNone/>
            </a:pPr>
            <a:r>
              <a:rPr lang="en-GB" sz="900" dirty="0"/>
              <a:t>    </a:t>
            </a:r>
            <a:r>
              <a:rPr lang="en-GB" sz="900" dirty="0" err="1"/>
              <a:t>bLength</a:t>
            </a:r>
            <a:r>
              <a:rPr lang="en-GB" sz="900" dirty="0"/>
              <a:t>                 9</a:t>
            </a:r>
          </a:p>
          <a:p>
            <a:pPr marL="0" indent="0">
              <a:buNone/>
            </a:pPr>
            <a:r>
              <a:rPr lang="en-GB" sz="900" dirty="0"/>
              <a:t>    </a:t>
            </a:r>
            <a:r>
              <a:rPr lang="en-GB" sz="900" dirty="0" err="1"/>
              <a:t>bDescriptorType</a:t>
            </a:r>
            <a:r>
              <a:rPr lang="en-GB" sz="900" dirty="0"/>
              <a:t>         2</a:t>
            </a:r>
          </a:p>
          <a:p>
            <a:pPr marL="0" indent="0">
              <a:buNone/>
            </a:pPr>
            <a:r>
              <a:rPr lang="en-GB" sz="900" dirty="0"/>
              <a:t>    </a:t>
            </a:r>
            <a:r>
              <a:rPr lang="en-GB" sz="900" dirty="0" err="1"/>
              <a:t>wTotalLength</a:t>
            </a:r>
            <a:r>
              <a:rPr lang="en-GB" sz="900" dirty="0"/>
              <a:t>       0x0020</a:t>
            </a:r>
          </a:p>
          <a:p>
            <a:pPr marL="0" indent="0">
              <a:buNone/>
            </a:pPr>
            <a:r>
              <a:rPr lang="en-GB" sz="900" dirty="0"/>
              <a:t>    </a:t>
            </a:r>
            <a:r>
              <a:rPr lang="en-GB" sz="900" dirty="0" err="1"/>
              <a:t>bNumInterfaces</a:t>
            </a:r>
            <a:r>
              <a:rPr lang="en-GB" sz="900" dirty="0"/>
              <a:t>          1</a:t>
            </a:r>
          </a:p>
          <a:p>
            <a:pPr marL="0" indent="0">
              <a:buNone/>
            </a:pPr>
            <a:r>
              <a:rPr lang="en-GB" sz="900" dirty="0"/>
              <a:t>    </a:t>
            </a:r>
            <a:r>
              <a:rPr lang="en-GB" sz="900" dirty="0" err="1"/>
              <a:t>bConfigurationValue</a:t>
            </a:r>
            <a:r>
              <a:rPr lang="en-GB" sz="900" dirty="0"/>
              <a:t>     1</a:t>
            </a:r>
          </a:p>
          <a:p>
            <a:pPr marL="0" indent="0">
              <a:buNone/>
            </a:pPr>
            <a:r>
              <a:rPr lang="en-GB" sz="900" dirty="0"/>
              <a:t>    </a:t>
            </a:r>
            <a:r>
              <a:rPr lang="en-GB" sz="900" dirty="0" err="1"/>
              <a:t>iConfiguration</a:t>
            </a:r>
            <a:r>
              <a:rPr lang="en-GB" sz="900" dirty="0"/>
              <a:t>          0 </a:t>
            </a:r>
          </a:p>
          <a:p>
            <a:pPr marL="0" indent="0">
              <a:buNone/>
            </a:pPr>
            <a:r>
              <a:rPr lang="en-GB" sz="900" dirty="0"/>
              <a:t>    </a:t>
            </a:r>
            <a:r>
              <a:rPr lang="en-GB" sz="900" dirty="0" err="1"/>
              <a:t>bmAttributes</a:t>
            </a:r>
            <a:r>
              <a:rPr lang="en-GB" sz="900" dirty="0"/>
              <a:t>         0x80</a:t>
            </a:r>
          </a:p>
          <a:p>
            <a:pPr marL="0" indent="0">
              <a:buNone/>
            </a:pPr>
            <a:r>
              <a:rPr lang="en-GB" sz="900" dirty="0"/>
              <a:t>      (Bus Powered)</a:t>
            </a:r>
          </a:p>
          <a:p>
            <a:pPr marL="0" indent="0">
              <a:buNone/>
            </a:pPr>
            <a:r>
              <a:rPr lang="en-GB" sz="900" dirty="0"/>
              <a:t>    </a:t>
            </a:r>
            <a:r>
              <a:rPr lang="en-GB" sz="900" dirty="0" err="1"/>
              <a:t>MaxPower</a:t>
            </a:r>
            <a:r>
              <a:rPr lang="en-GB" sz="900" dirty="0"/>
              <a:t>              200mA</a:t>
            </a:r>
          </a:p>
          <a:p>
            <a:pPr marL="0" indent="0">
              <a:buNone/>
            </a:pPr>
            <a:r>
              <a:rPr lang="en-GB" sz="900" dirty="0"/>
              <a:t>    Interface Descriptor:</a:t>
            </a:r>
          </a:p>
          <a:p>
            <a:pPr marL="0" indent="0">
              <a:buNone/>
            </a:pPr>
            <a:r>
              <a:rPr lang="en-GB" sz="900" dirty="0"/>
              <a:t>      </a:t>
            </a:r>
            <a:r>
              <a:rPr lang="en-GB" sz="900" dirty="0" err="1"/>
              <a:t>bLength</a:t>
            </a:r>
            <a:r>
              <a:rPr lang="en-GB" sz="900" dirty="0"/>
              <a:t>                 9</a:t>
            </a:r>
          </a:p>
          <a:p>
            <a:pPr marL="0" indent="0">
              <a:buNone/>
            </a:pPr>
            <a:r>
              <a:rPr lang="en-GB" sz="900" dirty="0"/>
              <a:t>      </a:t>
            </a:r>
            <a:r>
              <a:rPr lang="en-GB" sz="900" dirty="0" err="1"/>
              <a:t>bDescriptorType</a:t>
            </a:r>
            <a:r>
              <a:rPr lang="en-GB" sz="900" dirty="0"/>
              <a:t>         4</a:t>
            </a:r>
          </a:p>
          <a:p>
            <a:pPr marL="0" indent="0">
              <a:buNone/>
            </a:pPr>
            <a:r>
              <a:rPr lang="en-GB" sz="900" dirty="0"/>
              <a:t>      </a:t>
            </a:r>
            <a:r>
              <a:rPr lang="en-GB" sz="900" dirty="0" err="1"/>
              <a:t>bInterfaceNumber</a:t>
            </a:r>
            <a:r>
              <a:rPr lang="en-GB" sz="900" dirty="0"/>
              <a:t>        0</a:t>
            </a:r>
          </a:p>
          <a:p>
            <a:pPr marL="0" indent="0">
              <a:buNone/>
            </a:pPr>
            <a:r>
              <a:rPr lang="en-GB" sz="900" dirty="0"/>
              <a:t>      </a:t>
            </a:r>
            <a:r>
              <a:rPr lang="en-GB" sz="900" dirty="0" err="1"/>
              <a:t>bAlternateSetting</a:t>
            </a:r>
            <a:r>
              <a:rPr lang="en-GB" sz="900" dirty="0"/>
              <a:t>       0</a:t>
            </a:r>
          </a:p>
          <a:p>
            <a:pPr marL="0" indent="0">
              <a:buNone/>
            </a:pPr>
            <a:r>
              <a:rPr lang="en-GB" sz="900" dirty="0"/>
              <a:t>      </a:t>
            </a:r>
            <a:r>
              <a:rPr lang="en-GB" sz="900" dirty="0" err="1"/>
              <a:t>bNumEndpoints</a:t>
            </a:r>
            <a:r>
              <a:rPr lang="en-GB" sz="900" dirty="0"/>
              <a:t>           2</a:t>
            </a:r>
          </a:p>
          <a:p>
            <a:pPr marL="0" indent="0">
              <a:buNone/>
            </a:pPr>
            <a:r>
              <a:rPr lang="en-GB" sz="900" dirty="0"/>
              <a:t>      </a:t>
            </a:r>
            <a:r>
              <a:rPr lang="en-GB" sz="900" dirty="0" err="1"/>
              <a:t>bInterfaceClass</a:t>
            </a:r>
            <a:r>
              <a:rPr lang="en-GB" sz="900" dirty="0"/>
              <a:t>         8 Mass Storage</a:t>
            </a:r>
          </a:p>
          <a:p>
            <a:pPr marL="0" indent="0">
              <a:buNone/>
            </a:pPr>
            <a:r>
              <a:rPr lang="en-GB" sz="900" dirty="0"/>
              <a:t>      </a:t>
            </a:r>
            <a:r>
              <a:rPr lang="en-GB" sz="900" dirty="0" err="1"/>
              <a:t>bInterfaceSubClass</a:t>
            </a:r>
            <a:r>
              <a:rPr lang="en-GB" sz="900" dirty="0"/>
              <a:t>      6 SCSI</a:t>
            </a:r>
          </a:p>
          <a:p>
            <a:pPr marL="0" indent="0">
              <a:buNone/>
            </a:pPr>
            <a:r>
              <a:rPr lang="en-GB" sz="900" dirty="0"/>
              <a:t>      </a:t>
            </a:r>
            <a:r>
              <a:rPr lang="en-GB" sz="900" dirty="0" err="1"/>
              <a:t>bInterfaceProtocol</a:t>
            </a:r>
            <a:r>
              <a:rPr lang="en-GB" sz="900" dirty="0"/>
              <a:t>     80 Bulk-Only</a:t>
            </a:r>
          </a:p>
          <a:p>
            <a:pPr marL="0" indent="0">
              <a:buNone/>
            </a:pPr>
            <a:r>
              <a:rPr lang="en-GB" sz="900" dirty="0"/>
              <a:t>      </a:t>
            </a:r>
            <a:r>
              <a:rPr lang="en-GB" sz="900" dirty="0" err="1"/>
              <a:t>iInterface</a:t>
            </a:r>
            <a:r>
              <a:rPr lang="en-GB" sz="900" dirty="0"/>
              <a:t>              0 </a:t>
            </a:r>
          </a:p>
          <a:p>
            <a:pPr marL="0" indent="0">
              <a:buNone/>
            </a:pPr>
            <a:r>
              <a:rPr lang="en-GB" sz="900" dirty="0"/>
              <a:t>      Endpoint Descriptor:</a:t>
            </a:r>
          </a:p>
          <a:p>
            <a:pPr marL="0" indent="0">
              <a:buNone/>
            </a:pPr>
            <a:r>
              <a:rPr lang="en-GB" sz="900" dirty="0"/>
              <a:t>        </a:t>
            </a:r>
            <a:r>
              <a:rPr lang="en-GB" sz="900" dirty="0" err="1"/>
              <a:t>bLength</a:t>
            </a:r>
            <a:r>
              <a:rPr lang="en-GB" sz="900" dirty="0"/>
              <a:t>                 7</a:t>
            </a:r>
          </a:p>
          <a:p>
            <a:pPr marL="0" indent="0">
              <a:buNone/>
            </a:pPr>
            <a:r>
              <a:rPr lang="en-GB" sz="900" dirty="0"/>
              <a:t>        </a:t>
            </a:r>
            <a:r>
              <a:rPr lang="en-GB" sz="900" dirty="0" err="1"/>
              <a:t>bDescriptorType</a:t>
            </a:r>
            <a:r>
              <a:rPr lang="en-GB" sz="900" dirty="0"/>
              <a:t>         5</a:t>
            </a:r>
          </a:p>
          <a:p>
            <a:pPr marL="0" indent="0">
              <a:buNone/>
            </a:pPr>
            <a:r>
              <a:rPr lang="en-GB" sz="900" dirty="0"/>
              <a:t>        </a:t>
            </a:r>
            <a:r>
              <a:rPr lang="en-GB" sz="900" dirty="0" err="1"/>
              <a:t>bEndpointAddress</a:t>
            </a:r>
            <a:r>
              <a:rPr lang="en-GB" sz="900" dirty="0"/>
              <a:t>     0x81  EP 1 IN</a:t>
            </a:r>
          </a:p>
          <a:p>
            <a:pPr marL="0" indent="0">
              <a:buNone/>
            </a:pPr>
            <a:r>
              <a:rPr lang="en-GB" sz="900" dirty="0"/>
              <a:t>        </a:t>
            </a:r>
            <a:r>
              <a:rPr lang="en-GB" sz="900" dirty="0" err="1"/>
              <a:t>bmAttributes</a:t>
            </a:r>
            <a:r>
              <a:rPr lang="en-GB" sz="900" dirty="0"/>
              <a:t>            2</a:t>
            </a:r>
          </a:p>
          <a:p>
            <a:pPr marL="0" indent="0">
              <a:buNone/>
            </a:pPr>
            <a:r>
              <a:rPr lang="en-GB" sz="900" dirty="0"/>
              <a:t>          Transfer Type            Bulk</a:t>
            </a:r>
          </a:p>
          <a:p>
            <a:pPr marL="0" indent="0">
              <a:buNone/>
            </a:pPr>
            <a:r>
              <a:rPr lang="en-GB" sz="900" dirty="0"/>
              <a:t>          Synch Type               None</a:t>
            </a:r>
          </a:p>
          <a:p>
            <a:pPr marL="0" indent="0">
              <a:buNone/>
            </a:pPr>
            <a:r>
              <a:rPr lang="en-GB" sz="900" dirty="0"/>
              <a:t>          Usage Type               Data</a:t>
            </a:r>
          </a:p>
          <a:p>
            <a:pPr marL="0" indent="0">
              <a:buNone/>
            </a:pPr>
            <a:r>
              <a:rPr lang="en-GB" sz="900" dirty="0"/>
              <a:t>        </a:t>
            </a:r>
            <a:r>
              <a:rPr lang="en-GB" sz="900" dirty="0" err="1"/>
              <a:t>wMaxPacketSize</a:t>
            </a:r>
            <a:r>
              <a:rPr lang="en-GB" sz="900" dirty="0"/>
              <a:t>     0x0200  1x 512 bytes</a:t>
            </a:r>
          </a:p>
          <a:p>
            <a:pPr marL="0" indent="0">
              <a:buNone/>
            </a:pPr>
            <a:r>
              <a:rPr lang="en-GB" sz="900" dirty="0"/>
              <a:t>        </a:t>
            </a:r>
            <a:r>
              <a:rPr lang="en-GB" sz="900" dirty="0" err="1"/>
              <a:t>bInterval</a:t>
            </a:r>
            <a:r>
              <a:rPr lang="en-GB" sz="900" dirty="0"/>
              <a:t>             255</a:t>
            </a:r>
          </a:p>
          <a:p>
            <a:pPr marL="0" indent="0">
              <a:buNone/>
            </a:pPr>
            <a:r>
              <a:rPr lang="en-GB" sz="900" dirty="0"/>
              <a:t>      Endpoint Descriptor:</a:t>
            </a:r>
          </a:p>
          <a:p>
            <a:pPr marL="0" indent="0">
              <a:buNone/>
            </a:pPr>
            <a:r>
              <a:rPr lang="en-GB" sz="900" dirty="0"/>
              <a:t>        </a:t>
            </a:r>
            <a:r>
              <a:rPr lang="en-GB" sz="900" dirty="0" err="1"/>
              <a:t>bLength</a:t>
            </a:r>
            <a:r>
              <a:rPr lang="en-GB" sz="900" dirty="0"/>
              <a:t>                 7</a:t>
            </a:r>
          </a:p>
          <a:p>
            <a:pPr marL="0" indent="0">
              <a:buNone/>
            </a:pPr>
            <a:r>
              <a:rPr lang="en-GB" sz="900" dirty="0"/>
              <a:t>        </a:t>
            </a:r>
            <a:r>
              <a:rPr lang="en-GB" sz="900" dirty="0" err="1"/>
              <a:t>bDescriptorType</a:t>
            </a:r>
            <a:r>
              <a:rPr lang="en-GB" sz="900" dirty="0"/>
              <a:t>         5</a:t>
            </a:r>
          </a:p>
          <a:p>
            <a:pPr marL="0" indent="0">
              <a:buNone/>
            </a:pPr>
            <a:r>
              <a:rPr lang="en-GB" sz="900" dirty="0"/>
              <a:t>        </a:t>
            </a:r>
            <a:r>
              <a:rPr lang="en-GB" sz="900" dirty="0" err="1"/>
              <a:t>bEndpointAddress</a:t>
            </a:r>
            <a:r>
              <a:rPr lang="en-GB" sz="900" dirty="0"/>
              <a:t>     0x02  EP 2 OUT</a:t>
            </a:r>
          </a:p>
          <a:p>
            <a:pPr marL="0" indent="0">
              <a:buNone/>
            </a:pPr>
            <a:r>
              <a:rPr lang="en-GB" sz="900" dirty="0"/>
              <a:t>        </a:t>
            </a:r>
            <a:r>
              <a:rPr lang="en-GB" sz="900" dirty="0" err="1"/>
              <a:t>bmAttributes</a:t>
            </a:r>
            <a:r>
              <a:rPr lang="en-GB" sz="900" dirty="0"/>
              <a:t>            2</a:t>
            </a:r>
          </a:p>
          <a:p>
            <a:pPr marL="0" indent="0">
              <a:buNone/>
            </a:pPr>
            <a:r>
              <a:rPr lang="en-GB" sz="900" dirty="0"/>
              <a:t>          Transfer Type            Bulk</a:t>
            </a:r>
          </a:p>
          <a:p>
            <a:pPr marL="0" indent="0">
              <a:buNone/>
            </a:pPr>
            <a:r>
              <a:rPr lang="en-GB" sz="900" dirty="0"/>
              <a:t>          Synch Type               None</a:t>
            </a:r>
          </a:p>
          <a:p>
            <a:pPr marL="0" indent="0">
              <a:buNone/>
            </a:pPr>
            <a:r>
              <a:rPr lang="en-GB" sz="900" dirty="0"/>
              <a:t>          Usage Type               Data</a:t>
            </a:r>
          </a:p>
          <a:p>
            <a:pPr marL="0" indent="0">
              <a:buNone/>
            </a:pPr>
            <a:r>
              <a:rPr lang="en-GB" sz="900" dirty="0"/>
              <a:t>        </a:t>
            </a:r>
            <a:r>
              <a:rPr lang="en-GB" sz="900" dirty="0" err="1"/>
              <a:t>wMaxPacketSize</a:t>
            </a:r>
            <a:r>
              <a:rPr lang="en-GB" sz="900" dirty="0"/>
              <a:t>     0x0200  1x 512 bytes</a:t>
            </a:r>
          </a:p>
          <a:p>
            <a:pPr marL="0" indent="0">
              <a:buNone/>
            </a:pPr>
            <a:r>
              <a:rPr lang="en-GB" sz="900" dirty="0"/>
              <a:t>        </a:t>
            </a:r>
            <a:r>
              <a:rPr lang="en-GB" sz="900" dirty="0" err="1"/>
              <a:t>bInterval</a:t>
            </a:r>
            <a:r>
              <a:rPr lang="en-GB" sz="900" dirty="0"/>
              <a:t>             255</a:t>
            </a:r>
          </a:p>
        </p:txBody>
      </p:sp>
    </p:spTree>
    <p:extLst>
      <p:ext uri="{BB962C8B-B14F-4D97-AF65-F5344CB8AC3E}">
        <p14:creationId xmlns:p14="http://schemas.microsoft.com/office/powerpoint/2010/main" val="239824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CFCEF4-61BF-4F14-BF24-ABE472CAEF12}"/>
              </a:ext>
            </a:extLst>
          </p:cNvPr>
          <p:cNvSpPr>
            <a:spLocks noGrp="1"/>
          </p:cNvSpPr>
          <p:nvPr>
            <p:ph type="title"/>
          </p:nvPr>
        </p:nvSpPr>
        <p:spPr>
          <a:xfrm>
            <a:off x="838200" y="365125"/>
            <a:ext cx="10515600" cy="1325563"/>
          </a:xfrm>
        </p:spPr>
        <p:txBody>
          <a:bodyPr>
            <a:normAutofit/>
          </a:bodyPr>
          <a:lstStyle/>
          <a:p>
            <a:r>
              <a:rPr lang="en-GB" sz="5400"/>
              <a:t>Observations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208359-88B2-4156-9559-B44E28ED9C49}"/>
              </a:ext>
            </a:extLst>
          </p:cNvPr>
          <p:cNvSpPr>
            <a:spLocks noGrp="1"/>
          </p:cNvSpPr>
          <p:nvPr>
            <p:ph idx="1"/>
          </p:nvPr>
        </p:nvSpPr>
        <p:spPr>
          <a:xfrm>
            <a:off x="838200" y="1929384"/>
            <a:ext cx="10515600" cy="4251960"/>
          </a:xfrm>
        </p:spPr>
        <p:txBody>
          <a:bodyPr>
            <a:normAutofit/>
          </a:bodyPr>
          <a:lstStyle/>
          <a:p>
            <a:r>
              <a:rPr lang="en-GB" sz="2400" dirty="0">
                <a:latin typeface="Liberation Mono"/>
              </a:rPr>
              <a:t>We observe that our USB Device’s model is Lexar Media, Inc. LJDTT16G [</a:t>
            </a:r>
            <a:r>
              <a:rPr lang="en-GB" sz="2400" dirty="0" err="1">
                <a:latin typeface="Liberation Mono"/>
              </a:rPr>
              <a:t>JumpDrive</a:t>
            </a:r>
            <a:r>
              <a:rPr lang="en-GB" sz="2400" dirty="0">
                <a:latin typeface="Liberation Mono"/>
              </a:rPr>
              <a:t> 16GB] and its vendor id and product id are 05dc and a81d respectively.</a:t>
            </a:r>
          </a:p>
          <a:p>
            <a:pPr marL="0" indent="0">
              <a:buNone/>
            </a:pPr>
            <a:endParaRPr lang="en-GB" sz="2400" dirty="0">
              <a:latin typeface="Liberation Mono"/>
            </a:endParaRPr>
          </a:p>
          <a:p>
            <a:r>
              <a:rPr lang="en-GB" sz="2400" dirty="0">
                <a:latin typeface="Liberation Mono"/>
              </a:rPr>
              <a:t>It has one configuration which consists of one interface which contains two endpoints of type bulk.</a:t>
            </a:r>
          </a:p>
          <a:p>
            <a:pPr marL="0" indent="0">
              <a:buNone/>
            </a:pPr>
            <a:endParaRPr lang="en-GB" sz="2400" dirty="0">
              <a:latin typeface="Liberation Mono"/>
            </a:endParaRPr>
          </a:p>
          <a:p>
            <a:r>
              <a:rPr lang="en-GB" sz="2400" dirty="0">
                <a:latin typeface="Liberation Mono"/>
              </a:rPr>
              <a:t>These two endpoints can handle a total of 1 kilobyte of data at once. </a:t>
            </a:r>
          </a:p>
        </p:txBody>
      </p:sp>
    </p:spTree>
    <p:extLst>
      <p:ext uri="{BB962C8B-B14F-4D97-AF65-F5344CB8AC3E}">
        <p14:creationId xmlns:p14="http://schemas.microsoft.com/office/powerpoint/2010/main" val="2608387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28E72-4095-468C-81A9-CAE997BDC483}"/>
              </a:ext>
            </a:extLst>
          </p:cNvPr>
          <p:cNvSpPr>
            <a:spLocks noGrp="1"/>
          </p:cNvSpPr>
          <p:nvPr>
            <p:ph type="title"/>
          </p:nvPr>
        </p:nvSpPr>
        <p:spPr>
          <a:xfrm>
            <a:off x="648929" y="629266"/>
            <a:ext cx="3505495" cy="1622321"/>
          </a:xfrm>
        </p:spPr>
        <p:txBody>
          <a:bodyPr>
            <a:normAutofit/>
          </a:bodyPr>
          <a:lstStyle/>
          <a:p>
            <a:r>
              <a:rPr lang="en-GB" sz="3700"/>
              <a:t>Structure of Our Driver Module (my_usb.c)</a:t>
            </a:r>
          </a:p>
        </p:txBody>
      </p:sp>
      <p:sp>
        <p:nvSpPr>
          <p:cNvPr id="3" name="Content Placeholder 2">
            <a:extLst>
              <a:ext uri="{FF2B5EF4-FFF2-40B4-BE49-F238E27FC236}">
                <a16:creationId xmlns:a16="http://schemas.microsoft.com/office/drawing/2014/main" id="{60B40582-C89B-41E5-96F7-0D1D250726C4}"/>
              </a:ext>
            </a:extLst>
          </p:cNvPr>
          <p:cNvSpPr>
            <a:spLocks noGrp="1"/>
          </p:cNvSpPr>
          <p:nvPr>
            <p:ph idx="1"/>
          </p:nvPr>
        </p:nvSpPr>
        <p:spPr>
          <a:xfrm>
            <a:off x="648931" y="2438400"/>
            <a:ext cx="3505494" cy="3785419"/>
          </a:xfrm>
        </p:spPr>
        <p:txBody>
          <a:bodyPr>
            <a:normAutofit/>
          </a:bodyPr>
          <a:lstStyle/>
          <a:p>
            <a:r>
              <a:rPr lang="en-GB" sz="2000"/>
              <a:t>Our driver module can be formed of these variables and functions.</a:t>
            </a:r>
          </a:p>
          <a:p>
            <a:endParaRPr lang="en-GB" sz="2000"/>
          </a:p>
          <a:p>
            <a:r>
              <a:rPr lang="en-GB" sz="2000"/>
              <a:t>The descriptions of these are in the next slide.</a:t>
            </a:r>
          </a:p>
        </p:txBody>
      </p:sp>
      <p:sp>
        <p:nvSpPr>
          <p:cNvPr id="20" name="Rectangle 15">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B2204ED-8E9E-F54D-97B7-84120434A18A}"/>
              </a:ext>
            </a:extLst>
          </p:cNvPr>
          <p:cNvPicPr>
            <a:picLocks noChangeAspect="1"/>
          </p:cNvPicPr>
          <p:nvPr/>
        </p:nvPicPr>
        <p:blipFill rotWithShape="1">
          <a:blip r:embed="rId2"/>
          <a:srcRect l="3039" r="6660"/>
          <a:stretch/>
        </p:blipFill>
        <p:spPr>
          <a:xfrm>
            <a:off x="5405862" y="1660927"/>
            <a:ext cx="6019331" cy="3532899"/>
          </a:xfrm>
          <a:prstGeom prst="rect">
            <a:avLst/>
          </a:prstGeom>
          <a:effectLst/>
        </p:spPr>
      </p:pic>
    </p:spTree>
    <p:extLst>
      <p:ext uri="{BB962C8B-B14F-4D97-AF65-F5344CB8AC3E}">
        <p14:creationId xmlns:p14="http://schemas.microsoft.com/office/powerpoint/2010/main" val="2094302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A27C3F-C3DB-364B-97CF-2DC1F4BC6D61}"/>
              </a:ext>
            </a:extLst>
          </p:cNvPr>
          <p:cNvSpPr>
            <a:spLocks noGrp="1"/>
          </p:cNvSpPr>
          <p:nvPr>
            <p:ph idx="1"/>
          </p:nvPr>
        </p:nvSpPr>
        <p:spPr>
          <a:xfrm>
            <a:off x="838200" y="973855"/>
            <a:ext cx="10515600" cy="4351338"/>
          </a:xfrm>
        </p:spPr>
        <p:txBody>
          <a:bodyPr/>
          <a:lstStyle/>
          <a:p>
            <a:r>
              <a:rPr lang="en-GB" dirty="0"/>
              <a:t>The name variable is a string that describes the USB driver. It is used everywhere to specify the driver in system logs.</a:t>
            </a:r>
          </a:p>
          <a:p>
            <a:r>
              <a:rPr lang="en-GB" dirty="0"/>
              <a:t>The disconnect and probe function pointers are called when a USB device is matched with a device in the </a:t>
            </a:r>
            <a:r>
              <a:rPr lang="en-GB" dirty="0" err="1"/>
              <a:t>id_table</a:t>
            </a:r>
            <a:r>
              <a:rPr lang="en-GB" dirty="0"/>
              <a:t>.</a:t>
            </a:r>
          </a:p>
          <a:p>
            <a:r>
              <a:rPr lang="en-GB" dirty="0"/>
              <a:t>The fops and minor variables are optional. We are not going to implement them in our project.</a:t>
            </a:r>
          </a:p>
          <a:p>
            <a:r>
              <a:rPr lang="en-GB" dirty="0"/>
              <a:t>We need to create an </a:t>
            </a:r>
            <a:r>
              <a:rPr lang="en-GB" dirty="0" err="1"/>
              <a:t>id_table</a:t>
            </a:r>
            <a:r>
              <a:rPr lang="en-GB" dirty="0"/>
              <a:t> to load the driver automatically when we plug our USB. Therefore, an </a:t>
            </a:r>
            <a:r>
              <a:rPr lang="en-GB" dirty="0" err="1"/>
              <a:t>id_table</a:t>
            </a:r>
            <a:r>
              <a:rPr lang="en-GB" dirty="0"/>
              <a:t> defines which devices the driver supports at its current status.</a:t>
            </a:r>
          </a:p>
        </p:txBody>
      </p:sp>
    </p:spTree>
    <p:extLst>
      <p:ext uri="{BB962C8B-B14F-4D97-AF65-F5344CB8AC3E}">
        <p14:creationId xmlns:p14="http://schemas.microsoft.com/office/powerpoint/2010/main" val="690846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FE7A46-5640-1D42-9A39-D790287C751F}"/>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ID_TABLE</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7CC68232-7221-D748-83EB-1CF1F84C1604}"/>
              </a:ext>
            </a:extLst>
          </p:cNvPr>
          <p:cNvSpPr txBox="1"/>
          <p:nvPr/>
        </p:nvSpPr>
        <p:spPr>
          <a:xfrm>
            <a:off x="5351164" y="586822"/>
            <a:ext cx="6002636"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t>In our case, the USB drive that our driver will support will have the following specifications:</a:t>
            </a:r>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r>
              <a:rPr lang="en-US"/>
              <a:t>Vendor ID: 0x05dc Lexar Media, Inc.</a:t>
            </a:r>
          </a:p>
          <a:p>
            <a:pPr indent="-228600">
              <a:lnSpc>
                <a:spcPct val="90000"/>
              </a:lnSpc>
              <a:spcAft>
                <a:spcPts val="600"/>
              </a:spcAft>
              <a:buFont typeface="Arial" panose="020B0604020202020204" pitchFamily="34" charset="0"/>
              <a:buChar char="•"/>
            </a:pPr>
            <a:r>
              <a:rPr lang="en-US"/>
              <a:t>Product ID: 0xa81d LJDTT16G [JumpDrive 16GB]</a:t>
            </a:r>
          </a:p>
        </p:txBody>
      </p:sp>
      <p:pic>
        <p:nvPicPr>
          <p:cNvPr id="4" name="Content Placeholder 3">
            <a:extLst>
              <a:ext uri="{FF2B5EF4-FFF2-40B4-BE49-F238E27FC236}">
                <a16:creationId xmlns:a16="http://schemas.microsoft.com/office/drawing/2014/main" id="{23646192-6B22-874E-AAA9-B8FE1CEFFB25}"/>
              </a:ext>
            </a:extLst>
          </p:cNvPr>
          <p:cNvPicPr>
            <a:picLocks noGrp="1" noChangeAspect="1"/>
          </p:cNvPicPr>
          <p:nvPr>
            <p:ph idx="1"/>
          </p:nvPr>
        </p:nvPicPr>
        <p:blipFill>
          <a:blip r:embed="rId2"/>
          <a:stretch>
            <a:fillRect/>
          </a:stretch>
        </p:blipFill>
        <p:spPr>
          <a:xfrm>
            <a:off x="557784" y="3373461"/>
            <a:ext cx="11164824" cy="2205053"/>
          </a:xfrm>
          <a:prstGeom prst="rect">
            <a:avLst/>
          </a:prstGeom>
        </p:spPr>
      </p:pic>
    </p:spTree>
    <p:extLst>
      <p:ext uri="{BB962C8B-B14F-4D97-AF65-F5344CB8AC3E}">
        <p14:creationId xmlns:p14="http://schemas.microsoft.com/office/powerpoint/2010/main" val="2571021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TotalTime>
  <Words>994</Words>
  <Application>Microsoft Macintosh PowerPoint</Application>
  <PresentationFormat>Widescreen</PresentationFormat>
  <Paragraphs>122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Liberation Mono</vt:lpstr>
      <vt:lpstr>Liberation Serif</vt:lpstr>
      <vt:lpstr>Office Theme</vt:lpstr>
      <vt:lpstr>CS350 Project Progress Report  Project Topic: Write a device driver for a simple device </vt:lpstr>
      <vt:lpstr>Background Research</vt:lpstr>
      <vt:lpstr>PowerPoint Presentation</vt:lpstr>
      <vt:lpstr>PowerPoint Presentation</vt:lpstr>
      <vt:lpstr>Our USB Device (split into columns)</vt:lpstr>
      <vt:lpstr>Observations</vt:lpstr>
      <vt:lpstr>Structure of Our Driver Module (my_usb.c)</vt:lpstr>
      <vt:lpstr>PowerPoint Presentation</vt:lpstr>
      <vt:lpstr>ID_TABLE</vt:lpstr>
      <vt:lpstr>“__init” and “__exit” methods</vt:lpstr>
      <vt:lpstr>PowerPoint Presentation</vt:lpstr>
      <vt:lpstr>System Specifications </vt:lpstr>
      <vt:lpstr>Software Setup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CS350 Project Progress Report  Project Topic: Write a device driver for a simple device </dc:title>
  <dc:creator>Erdem Bilgin</dc:creator>
  <cp:lastModifiedBy>Demirkan Yilmaz</cp:lastModifiedBy>
  <cp:revision>22</cp:revision>
  <dcterms:created xsi:type="dcterms:W3CDTF">2021-04-07T15:41:57Z</dcterms:created>
  <dcterms:modified xsi:type="dcterms:W3CDTF">2021-04-09T15:59:52Z</dcterms:modified>
</cp:coreProperties>
</file>