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86FD-74EC-4DFB-A16D-4A44587D2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file transfer over UDP and TCP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085C7-2A4F-462F-BEAB-862EB374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955961"/>
          </a:xfrm>
        </p:spPr>
        <p:txBody>
          <a:bodyPr>
            <a:noAutofit/>
          </a:bodyPr>
          <a:lstStyle/>
          <a:p>
            <a:r>
              <a:rPr lang="en-US" sz="2400" b="1" dirty="0"/>
              <a:t>Cs447 project by Group 7 </a:t>
            </a:r>
            <a:r>
              <a:rPr lang="en-US" dirty="0"/>
              <a:t>:   </a:t>
            </a:r>
            <a:r>
              <a:rPr lang="en-US" sz="1800" dirty="0"/>
              <a:t>Hasan </a:t>
            </a:r>
            <a:r>
              <a:rPr lang="en-US" sz="1800" dirty="0" err="1"/>
              <a:t>Bilgin</a:t>
            </a:r>
            <a:endParaRPr lang="en-US" sz="1800" dirty="0"/>
          </a:p>
          <a:p>
            <a:r>
              <a:rPr lang="en-US" sz="1800" dirty="0" err="1"/>
              <a:t>Peker</a:t>
            </a:r>
            <a:r>
              <a:rPr lang="en-US" sz="1800" dirty="0"/>
              <a:t> </a:t>
            </a:r>
            <a:r>
              <a:rPr lang="en-US" sz="1800" dirty="0" err="1"/>
              <a:t>Çelik</a:t>
            </a:r>
            <a:endParaRPr lang="en-US" sz="1800" dirty="0"/>
          </a:p>
          <a:p>
            <a:r>
              <a:rPr lang="en-US" sz="1800" dirty="0" err="1"/>
              <a:t>Egemen</a:t>
            </a:r>
            <a:r>
              <a:rPr lang="en-US" sz="1800" dirty="0"/>
              <a:t> </a:t>
            </a:r>
            <a:r>
              <a:rPr lang="en-US" sz="1800" dirty="0" err="1"/>
              <a:t>Iscan</a:t>
            </a:r>
            <a:endParaRPr lang="en-US" sz="1800" dirty="0"/>
          </a:p>
          <a:p>
            <a:r>
              <a:rPr lang="en-US" sz="1800" dirty="0"/>
              <a:t>Ege Oztas</a:t>
            </a:r>
          </a:p>
          <a:p>
            <a:r>
              <a:rPr lang="en-US" sz="1800" dirty="0" err="1"/>
              <a:t>Demirkan</a:t>
            </a:r>
            <a:r>
              <a:rPr lang="en-US" sz="1800" dirty="0"/>
              <a:t> Yilmaz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18725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AEC-D9F3-4FE3-8C2E-BF846F5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4D95-3913-4A0D-A059-E2678CF1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21" y="2184473"/>
            <a:ext cx="9613861" cy="35993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Two Main Procedures.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How they differ? How they work?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Conduct transmission tests with controllable variables.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Observe how they react to tests.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 be use as an example &amp; project.</a:t>
            </a:r>
          </a:p>
        </p:txBody>
      </p:sp>
    </p:spTree>
    <p:extLst>
      <p:ext uri="{BB962C8B-B14F-4D97-AF65-F5344CB8AC3E}">
        <p14:creationId xmlns:p14="http://schemas.microsoft.com/office/powerpoint/2010/main" val="268537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293-928D-4D21-A246-D7C89ABB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5688-AF2E-4E56-8D5E-5C5D17CD9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1645"/>
            <a:ext cx="9613861" cy="40131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Pair of python codes, server &amp; client.</a:t>
            </a:r>
          </a:p>
          <a:p>
            <a:pPr>
              <a:lnSpc>
                <a:spcPct val="170000"/>
              </a:lnSpc>
            </a:pPr>
            <a:r>
              <a:rPr lang="en-US" dirty="0"/>
              <a:t>One for UDP one for TCP</a:t>
            </a:r>
          </a:p>
          <a:p>
            <a:pPr>
              <a:lnSpc>
                <a:spcPct val="170000"/>
              </a:lnSpc>
            </a:pPr>
            <a:r>
              <a:rPr lang="en-US" dirty="0"/>
              <a:t>Using socket library made connection.</a:t>
            </a:r>
          </a:p>
          <a:p>
            <a:pPr>
              <a:lnSpc>
                <a:spcPct val="170000"/>
              </a:lnSpc>
            </a:pPr>
            <a:r>
              <a:rPr lang="en-US" dirty="0"/>
              <a:t>Used different sets of data. </a:t>
            </a:r>
          </a:p>
          <a:p>
            <a:pPr>
              <a:lnSpc>
                <a:spcPct val="170000"/>
              </a:lnSpc>
            </a:pPr>
            <a:r>
              <a:rPr lang="en-US" dirty="0"/>
              <a:t>Using Wireshark observed these transmissions</a:t>
            </a:r>
          </a:p>
          <a:p>
            <a:pPr>
              <a:lnSpc>
                <a:spcPct val="170000"/>
              </a:lnSpc>
            </a:pPr>
            <a:r>
              <a:rPr lang="en-US" dirty="0"/>
              <a:t>Analyzed how they differed.</a:t>
            </a:r>
          </a:p>
        </p:txBody>
      </p:sp>
    </p:spTree>
    <p:extLst>
      <p:ext uri="{BB962C8B-B14F-4D97-AF65-F5344CB8AC3E}">
        <p14:creationId xmlns:p14="http://schemas.microsoft.com/office/powerpoint/2010/main" val="263158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FEF3-BAE0-4EDC-8CAB-B8160692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DDC2-FE3A-44B2-9CAD-B545FBA8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8987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</TotalTime>
  <Words>105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Analysis of file transfer over UDP and TCP</vt:lpstr>
      <vt:lpstr>Project Definition</vt:lpstr>
      <vt:lpstr>How did we do it?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file transfer over UDP and TCP</dc:title>
  <dc:creator>Ege Oztas</dc:creator>
  <cp:lastModifiedBy>Ege Oztas</cp:lastModifiedBy>
  <cp:revision>6</cp:revision>
  <dcterms:created xsi:type="dcterms:W3CDTF">2021-01-12T15:46:54Z</dcterms:created>
  <dcterms:modified xsi:type="dcterms:W3CDTF">2021-01-12T17:05:43Z</dcterms:modified>
</cp:coreProperties>
</file>