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9" r:id="rId3"/>
    <p:sldId id="260" r:id="rId4"/>
    <p:sldId id="257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208A-7BF4-49AF-8303-E48F6F3C8A8D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ECAE-DF17-4EDB-8D7A-1B242C9B3C80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208A-7BF4-49AF-8303-E48F6F3C8A8D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ECAE-DF17-4EDB-8D7A-1B242C9B3C80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208A-7BF4-49AF-8303-E48F6F3C8A8D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ECAE-DF17-4EDB-8D7A-1B242C9B3C80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208A-7BF4-49AF-8303-E48F6F3C8A8D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ECAE-DF17-4EDB-8D7A-1B242C9B3C80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208A-7BF4-49AF-8303-E48F6F3C8A8D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ECAE-DF17-4EDB-8D7A-1B242C9B3C80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208A-7BF4-49AF-8303-E48F6F3C8A8D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ECAE-DF17-4EDB-8D7A-1B242C9B3C80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208A-7BF4-49AF-8303-E48F6F3C8A8D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ECAE-DF17-4EDB-8D7A-1B242C9B3C80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208A-7BF4-49AF-8303-E48F6F3C8A8D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ECAE-DF17-4EDB-8D7A-1B242C9B3C80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208A-7BF4-49AF-8303-E48F6F3C8A8D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ECAE-DF17-4EDB-8D7A-1B242C9B3C80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208A-7BF4-49AF-8303-E48F6F3C8A8D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ECAE-DF17-4EDB-8D7A-1B242C9B3C80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208A-7BF4-49AF-8303-E48F6F3C8A8D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ECAE-DF17-4EDB-8D7A-1B242C9B3C80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208A-7BF4-49AF-8303-E48F6F3C8A8D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ECAE-DF17-4EDB-8D7A-1B242C9B3C80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208A-7BF4-49AF-8303-E48F6F3C8A8D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ECAE-DF17-4EDB-8D7A-1B242C9B3C80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208A-7BF4-49AF-8303-E48F6F3C8A8D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ECAE-DF17-4EDB-8D7A-1B242C9B3C80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208A-7BF4-49AF-8303-E48F6F3C8A8D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ECAE-DF17-4EDB-8D7A-1B242C9B3C80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208A-7BF4-49AF-8303-E48F6F3C8A8D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DECAE-DF17-4EDB-8D7A-1B242C9B3C80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E208A-7BF4-49AF-8303-E48F6F3C8A8D}" type="datetimeFigureOut">
              <a:rPr lang="en-MY" smtClean="0"/>
              <a:t>18/7/2019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7DECAE-DF17-4EDB-8D7A-1B242C9B3C80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MY" dirty="0" smtClean="0"/>
              <a:t>CSE 3207</a:t>
            </a:r>
            <a:br>
              <a:rPr lang="en-MY" dirty="0" smtClean="0"/>
            </a:br>
            <a:r>
              <a:rPr lang="en-MY" dirty="0" smtClean="0"/>
              <a:t>Mathematical Analysis for COmputer Science</a:t>
            </a:r>
            <a:br>
              <a:rPr lang="en-MY" dirty="0" smtClean="0"/>
            </a:b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63754"/>
          </a:xfrm>
        </p:spPr>
        <p:txBody>
          <a:bodyPr>
            <a:normAutofit lnSpcReduction="10000"/>
          </a:bodyPr>
          <a:lstStyle/>
          <a:p>
            <a:r>
              <a:rPr lang="en-MY" dirty="0" smtClean="0"/>
              <a:t>Mohammad Hasan</a:t>
            </a:r>
            <a:endParaRPr lang="en-MY" dirty="0" smtClean="0"/>
          </a:p>
          <a:p>
            <a:r>
              <a:rPr lang="en-MY" dirty="0" smtClean="0"/>
              <a:t>Lecturer</a:t>
            </a:r>
            <a:endParaRPr lang="en-MY" dirty="0" smtClean="0"/>
          </a:p>
          <a:p>
            <a:r>
              <a:rPr lang="en-MY" dirty="0" smtClean="0"/>
              <a:t>Dept. Of CSE</a:t>
            </a:r>
          </a:p>
          <a:p>
            <a:r>
              <a:rPr lang="en-MY" dirty="0" err="1" smtClean="0"/>
              <a:t>BAUST,Saidpur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527884"/>
            <a:ext cx="8801644" cy="59634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828805" cy="56101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smtClean="0"/>
              <a:t>Class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9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Lesson Objectives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probability, random variable and its probability distribution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76" y="814812"/>
            <a:ext cx="9759636" cy="5948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459615" cy="4467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619126"/>
            <a:ext cx="8596668" cy="5600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596667" cy="6257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609600"/>
            <a:ext cx="9000819" cy="624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583" y="950614"/>
            <a:ext cx="7475836" cy="50914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28</Words>
  <Application>Microsoft Office PowerPoint</Application>
  <PresentationFormat>Widescreen</PresentationFormat>
  <Paragraphs>10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CSE 3207 Mathematical Analysis for COmputer Science </vt:lpstr>
      <vt:lpstr>PowerPoint Presentation</vt:lpstr>
      <vt:lpstr>Lesson Objectives</vt:lpstr>
      <vt:lpstr>PowerPoint Presentation</vt:lpstr>
      <vt:lpstr>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Poisson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CSE-407 Queueing Systems</dc:title>
  <dc:creator>Admin</dc:creator>
  <cp:lastModifiedBy>KM Hasan</cp:lastModifiedBy>
  <cp:revision>11</cp:revision>
  <dcterms:created xsi:type="dcterms:W3CDTF">2018-03-13T00:09:00Z</dcterms:created>
  <dcterms:modified xsi:type="dcterms:W3CDTF">2019-07-18T15:29:15Z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