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0" r:id="rId2"/>
    <p:sldId id="256" r:id="rId3"/>
    <p:sldId id="258" r:id="rId4"/>
    <p:sldId id="259" r:id="rId5"/>
    <p:sldId id="257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82467-1729-4A28-84D0-80C25FFF5957}" type="datetimeFigureOut">
              <a:rPr lang="tr-TR" smtClean="0"/>
              <a:t>17.10.2022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6F11C-A55F-416A-9FE7-A4500A0625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5218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6F11C-A55F-416A-9FE7-A4500A062532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0249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9257A0-70CA-6EE4-C626-D0B1570E6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F2C65C8-05C5-2E41-CD56-7E54E0211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2901B2E-E55D-00B8-2338-3E17ED0C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1B62-0A84-4F57-934E-22356624F0E2}" type="datetimeFigureOut">
              <a:rPr lang="tr-TR" smtClean="0"/>
              <a:t>17.10.2022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B576DB0-2C83-6662-0B5D-E7D807F6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43DC960-D736-38D4-468C-1D349F0E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97B1-A494-4E3F-AFA9-5A7B77FAF6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34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A20021-3872-3C9A-9A99-F4327C99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935FEED-5D15-0D43-E29C-79656F99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629A06F-610A-BD11-CF4B-879401657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1B62-0A84-4F57-934E-22356624F0E2}" type="datetimeFigureOut">
              <a:rPr lang="tr-TR" smtClean="0"/>
              <a:t>17.10.2022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0BC95E9-1B54-BF8E-4638-68D2E9802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9EF32A1-2C06-7BD8-A1FC-05F5CF0D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97B1-A494-4E3F-AFA9-5A7B77FAF6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430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0C700E6-389A-0888-32B0-2805C48B0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F6828C4-C255-6AF9-C2A5-D4B9B447A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4A229B8-7EBD-4187-CAD8-58946510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1B62-0A84-4F57-934E-22356624F0E2}" type="datetimeFigureOut">
              <a:rPr lang="tr-TR" smtClean="0"/>
              <a:t>17.10.2022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FDECD19-AB46-AB97-15DB-AF87BB56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8C1D305-D7E9-618A-6ABA-A1944B41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97B1-A494-4E3F-AFA9-5A7B77FAF6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29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DF7D21-3110-FC79-5884-1687B307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19EA8D-75BC-448F-4620-3FBBDD0C3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7256BEB-EBDA-A32F-2D87-36407D72D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1B62-0A84-4F57-934E-22356624F0E2}" type="datetimeFigureOut">
              <a:rPr lang="tr-TR" smtClean="0"/>
              <a:t>17.10.2022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FC63662-F44E-E186-701C-F76B875E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5B27593-6DEF-6984-A373-B4A70A5D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97B1-A494-4E3F-AFA9-5A7B77FAF6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477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3DA97C-4720-5BA7-0EC9-C640DA5E0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E3EA22E-C24B-6263-8068-44373F598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E4936DE-686E-6FE4-29DD-4F6FEC8C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1B62-0A84-4F57-934E-22356624F0E2}" type="datetimeFigureOut">
              <a:rPr lang="tr-TR" smtClean="0"/>
              <a:t>17.10.2022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1C0E373-3D06-414B-65DD-CD1F5BDA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4A36B13-57FA-0F2A-C801-7DE0E08E0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97B1-A494-4E3F-AFA9-5A7B77FAF6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259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0F5E57-EDB5-2A68-084B-A2EA5E40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B4214B-01A2-789B-00F5-83C30EBB5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8992416-7256-EDE8-09A4-8C9921F19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D80CFC4-1051-7605-E68E-932D09BE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1B62-0A84-4F57-934E-22356624F0E2}" type="datetimeFigureOut">
              <a:rPr lang="tr-TR" smtClean="0"/>
              <a:t>17.10.2022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92C5CE1-DFFB-A694-3A9E-5A802D67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1F41885-DB58-BD8E-46E8-AECF343C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97B1-A494-4E3F-AFA9-5A7B77FAF6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786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9E71C5-A9E4-DECB-7063-7614493A8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A59CD78-7BA4-3188-2C1D-F2E3C6CE8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2E9CFEB-6AAC-04A2-49EA-2EFD957EB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100CD30-E498-4A8C-5012-2D48E43CF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ACD4641-91E6-5E90-3960-A4D381D41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80F4113-A619-60BF-D84A-B0588905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1B62-0A84-4F57-934E-22356624F0E2}" type="datetimeFigureOut">
              <a:rPr lang="tr-TR" smtClean="0"/>
              <a:t>17.10.2022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AD3F3AD-C127-9747-D590-6055267D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5A6811C-F219-CCBF-FCF6-DA1A038C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97B1-A494-4E3F-AFA9-5A7B77FAF6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557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27BF1D-4F39-A0DE-1A55-F9AE9A1E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8092782-35C5-6F48-C1D2-7D5A3CA1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1B62-0A84-4F57-934E-22356624F0E2}" type="datetimeFigureOut">
              <a:rPr lang="tr-TR" smtClean="0"/>
              <a:t>17.10.2022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9F8DA86-0503-77E1-648B-4FCD7086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F045924-FB91-1CFA-3DEB-3DAB697E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97B1-A494-4E3F-AFA9-5A7B77FAF6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81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08A0033-9875-3917-7C07-D4C1DB45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1B62-0A84-4F57-934E-22356624F0E2}" type="datetimeFigureOut">
              <a:rPr lang="tr-TR" smtClean="0"/>
              <a:t>17.10.2022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981245A-C39D-9A3B-87E7-A1F75945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D78CD9D-5C4E-0B47-997D-DE9CFF56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97B1-A494-4E3F-AFA9-5A7B77FAF6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739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19DE21-65AE-30E3-B379-BA5599459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364E01-8DBC-E210-C975-B6EA43780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386F23F-E64A-EEF6-F7E3-40F4204AF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EA57028-5952-8FC8-763A-47FABD4BD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1B62-0A84-4F57-934E-22356624F0E2}" type="datetimeFigureOut">
              <a:rPr lang="tr-TR" smtClean="0"/>
              <a:t>17.10.2022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7C738B3-7FEF-64D7-A59B-5514D6BD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494058C-D00B-D5C2-6F65-6FDCDE10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97B1-A494-4E3F-AFA9-5A7B77FAF6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675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38BD78-5A47-56F1-EB8B-86240FC5E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D2AA90A-4FEA-E279-A1BB-0DB25D3FD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EE87048-8372-85B1-7C6C-D0E81889D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86BC092-37BE-0C19-1B91-87A8A66D3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1B62-0A84-4F57-934E-22356624F0E2}" type="datetimeFigureOut">
              <a:rPr lang="tr-TR" smtClean="0"/>
              <a:t>17.10.2022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7FE1814-4C88-D35D-831F-B8A7D896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029AB64-8839-5232-6402-ECE613BB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97B1-A494-4E3F-AFA9-5A7B77FAF6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62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55A7D2E-162E-8911-C280-286D4EC0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819DEE7-1577-DCC6-D37D-A9130E5D2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F05F97A-AE97-4D5A-354D-3C5C0A9E7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91B62-0A84-4F57-934E-22356624F0E2}" type="datetimeFigureOut">
              <a:rPr lang="tr-TR" smtClean="0"/>
              <a:t>17.10.2022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A68DBD1-4BDC-36D1-AF22-7BCFDBD63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DE8EA2C-B860-4AAB-6B37-88CE3B9D5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B97B1-A494-4E3F-AFA9-5A7B77FAF6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813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F3646C2-B74D-C0FB-3B1E-9B2E6C33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24" y="-237054"/>
            <a:ext cx="6787162" cy="41994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Liste</a:t>
            </a: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8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luşturulması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26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79EA3953-5112-C012-2D5B-939820DDD590}"/>
              </a:ext>
            </a:extLst>
          </p:cNvPr>
          <p:cNvSpPr/>
          <p:nvPr/>
        </p:nvSpPr>
        <p:spPr>
          <a:xfrm>
            <a:off x="1793575" y="3877122"/>
            <a:ext cx="1108363" cy="692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0E812AA2-3E3C-82F6-EFD5-1FECDF62B8A3}"/>
              </a:ext>
            </a:extLst>
          </p:cNvPr>
          <p:cNvSpPr/>
          <p:nvPr/>
        </p:nvSpPr>
        <p:spPr>
          <a:xfrm>
            <a:off x="10378783" y="3877122"/>
            <a:ext cx="62228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AB952B93-C428-4BA3-697B-4DC614A86BB0}"/>
              </a:ext>
            </a:extLst>
          </p:cNvPr>
          <p:cNvSpPr txBox="1"/>
          <p:nvPr/>
        </p:nvSpPr>
        <p:spPr>
          <a:xfrm>
            <a:off x="140266" y="4191219"/>
            <a:ext cx="674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</a:t>
            </a:r>
            <a:endParaRPr lang="tr-TR" dirty="0"/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03A748D7-5F95-761F-1CE4-C4A26DF8CF64}"/>
              </a:ext>
            </a:extLst>
          </p:cNvPr>
          <p:cNvSpPr txBox="1"/>
          <p:nvPr/>
        </p:nvSpPr>
        <p:spPr>
          <a:xfrm>
            <a:off x="1959828" y="3469539"/>
            <a:ext cx="775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root1</a:t>
            </a:r>
            <a:endParaRPr lang="tr-TR" dirty="0"/>
          </a:p>
        </p:txBody>
      </p:sp>
      <p:cxnSp>
        <p:nvCxnSpPr>
          <p:cNvPr id="49" name="Düz Ok Bağlayıcısı 48">
            <a:extLst>
              <a:ext uri="{FF2B5EF4-FFF2-40B4-BE49-F238E27FC236}">
                <a16:creationId xmlns:a16="http://schemas.microsoft.com/office/drawing/2014/main" id="{0D081283-AE20-2BC5-C8DF-7DCF0BA18E7B}"/>
              </a:ext>
            </a:extLst>
          </p:cNvPr>
          <p:cNvCxnSpPr>
            <a:cxnSpLocks/>
          </p:cNvCxnSpPr>
          <p:nvPr/>
        </p:nvCxnSpPr>
        <p:spPr>
          <a:xfrm flipH="1">
            <a:off x="745248" y="4375885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Dikdörtgen 49">
            <a:extLst>
              <a:ext uri="{FF2B5EF4-FFF2-40B4-BE49-F238E27FC236}">
                <a16:creationId xmlns:a16="http://schemas.microsoft.com/office/drawing/2014/main" id="{029CA0AE-779A-A8D4-D296-B9D9612289A6}"/>
              </a:ext>
            </a:extLst>
          </p:cNvPr>
          <p:cNvSpPr/>
          <p:nvPr/>
        </p:nvSpPr>
        <p:spPr>
          <a:xfrm>
            <a:off x="3927176" y="3877122"/>
            <a:ext cx="1108363" cy="692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Dikdörtgen 52">
            <a:extLst>
              <a:ext uri="{FF2B5EF4-FFF2-40B4-BE49-F238E27FC236}">
                <a16:creationId xmlns:a16="http://schemas.microsoft.com/office/drawing/2014/main" id="{9F48CF70-B587-A27B-D6C4-7C3549A6458E}"/>
              </a:ext>
            </a:extLst>
          </p:cNvPr>
          <p:cNvSpPr/>
          <p:nvPr/>
        </p:nvSpPr>
        <p:spPr>
          <a:xfrm>
            <a:off x="6074634" y="3872501"/>
            <a:ext cx="1108363" cy="692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Dikdörtgen 55">
            <a:extLst>
              <a:ext uri="{FF2B5EF4-FFF2-40B4-BE49-F238E27FC236}">
                <a16:creationId xmlns:a16="http://schemas.microsoft.com/office/drawing/2014/main" id="{2D043F62-F1EB-CE18-1594-5B6D3490CEF7}"/>
              </a:ext>
            </a:extLst>
          </p:cNvPr>
          <p:cNvSpPr/>
          <p:nvPr/>
        </p:nvSpPr>
        <p:spPr>
          <a:xfrm>
            <a:off x="8272892" y="3867824"/>
            <a:ext cx="1108363" cy="692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7" name="Düz Ok Bağlayıcısı 56">
            <a:extLst>
              <a:ext uri="{FF2B5EF4-FFF2-40B4-BE49-F238E27FC236}">
                <a16:creationId xmlns:a16="http://schemas.microsoft.com/office/drawing/2014/main" id="{12E40EC9-112E-CD3D-68D4-88DB6ED347AF}"/>
              </a:ext>
            </a:extLst>
          </p:cNvPr>
          <p:cNvCxnSpPr>
            <a:cxnSpLocks/>
          </p:cNvCxnSpPr>
          <p:nvPr/>
        </p:nvCxnSpPr>
        <p:spPr>
          <a:xfrm>
            <a:off x="9408965" y="4034078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Dikdörtgen 58">
            <a:extLst>
              <a:ext uri="{FF2B5EF4-FFF2-40B4-BE49-F238E27FC236}">
                <a16:creationId xmlns:a16="http://schemas.microsoft.com/office/drawing/2014/main" id="{3753D703-E1C7-AD61-CC57-76FA2522839D}"/>
              </a:ext>
            </a:extLst>
          </p:cNvPr>
          <p:cNvSpPr/>
          <p:nvPr/>
        </p:nvSpPr>
        <p:spPr>
          <a:xfrm>
            <a:off x="2832670" y="5202538"/>
            <a:ext cx="1108363" cy="692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Dikdörtgen 61">
            <a:extLst>
              <a:ext uri="{FF2B5EF4-FFF2-40B4-BE49-F238E27FC236}">
                <a16:creationId xmlns:a16="http://schemas.microsoft.com/office/drawing/2014/main" id="{76E0E965-584F-F62F-38CB-5151A5A9279D}"/>
              </a:ext>
            </a:extLst>
          </p:cNvPr>
          <p:cNvSpPr/>
          <p:nvPr/>
        </p:nvSpPr>
        <p:spPr>
          <a:xfrm>
            <a:off x="11422392" y="5344331"/>
            <a:ext cx="62228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Dikdörtgen 64">
            <a:extLst>
              <a:ext uri="{FF2B5EF4-FFF2-40B4-BE49-F238E27FC236}">
                <a16:creationId xmlns:a16="http://schemas.microsoft.com/office/drawing/2014/main" id="{6CCCC6A3-FB2E-A47B-62E0-3FD8EC72C8C0}"/>
              </a:ext>
            </a:extLst>
          </p:cNvPr>
          <p:cNvSpPr/>
          <p:nvPr/>
        </p:nvSpPr>
        <p:spPr>
          <a:xfrm>
            <a:off x="4966271" y="5202538"/>
            <a:ext cx="1108363" cy="692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7" name="Düz Ok Bağlayıcısı 66">
            <a:extLst>
              <a:ext uri="{FF2B5EF4-FFF2-40B4-BE49-F238E27FC236}">
                <a16:creationId xmlns:a16="http://schemas.microsoft.com/office/drawing/2014/main" id="{C93A0167-AC4F-1387-8086-56CF5E18CFF3}"/>
              </a:ext>
            </a:extLst>
          </p:cNvPr>
          <p:cNvCxnSpPr>
            <a:cxnSpLocks/>
          </p:cNvCxnSpPr>
          <p:nvPr/>
        </p:nvCxnSpPr>
        <p:spPr>
          <a:xfrm flipH="1" flipV="1">
            <a:off x="6687988" y="4675697"/>
            <a:ext cx="347656" cy="714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Dikdörtgen 67">
            <a:extLst>
              <a:ext uri="{FF2B5EF4-FFF2-40B4-BE49-F238E27FC236}">
                <a16:creationId xmlns:a16="http://schemas.microsoft.com/office/drawing/2014/main" id="{41FFEBB7-2271-3BD6-AB5E-8890E9508E8A}"/>
              </a:ext>
            </a:extLst>
          </p:cNvPr>
          <p:cNvSpPr/>
          <p:nvPr/>
        </p:nvSpPr>
        <p:spPr>
          <a:xfrm>
            <a:off x="7113729" y="5197917"/>
            <a:ext cx="1108363" cy="692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9" name="Düz Ok Bağlayıcısı 68">
            <a:extLst>
              <a:ext uri="{FF2B5EF4-FFF2-40B4-BE49-F238E27FC236}">
                <a16:creationId xmlns:a16="http://schemas.microsoft.com/office/drawing/2014/main" id="{919DA2F4-5C25-7430-890A-5EBDBE250232}"/>
              </a:ext>
            </a:extLst>
          </p:cNvPr>
          <p:cNvCxnSpPr>
            <a:cxnSpLocks/>
          </p:cNvCxnSpPr>
          <p:nvPr/>
        </p:nvCxnSpPr>
        <p:spPr>
          <a:xfrm flipV="1">
            <a:off x="8301233" y="4659880"/>
            <a:ext cx="498996" cy="730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Düz Ok Bağlayıcısı 69">
            <a:extLst>
              <a:ext uri="{FF2B5EF4-FFF2-40B4-BE49-F238E27FC236}">
                <a16:creationId xmlns:a16="http://schemas.microsoft.com/office/drawing/2014/main" id="{6C4E2D9D-F0D9-0434-480B-42F691AAB7B3}"/>
              </a:ext>
            </a:extLst>
          </p:cNvPr>
          <p:cNvCxnSpPr>
            <a:cxnSpLocks/>
          </p:cNvCxnSpPr>
          <p:nvPr/>
        </p:nvCxnSpPr>
        <p:spPr>
          <a:xfrm flipH="1">
            <a:off x="8612376" y="5696680"/>
            <a:ext cx="830534" cy="59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Dikdörtgen 70">
            <a:extLst>
              <a:ext uri="{FF2B5EF4-FFF2-40B4-BE49-F238E27FC236}">
                <a16:creationId xmlns:a16="http://schemas.microsoft.com/office/drawing/2014/main" id="{F2C4A96D-98F4-B4A8-28FF-72C7331E8A60}"/>
              </a:ext>
            </a:extLst>
          </p:cNvPr>
          <p:cNvSpPr/>
          <p:nvPr/>
        </p:nvSpPr>
        <p:spPr>
          <a:xfrm>
            <a:off x="9535277" y="5193240"/>
            <a:ext cx="1108363" cy="692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2" name="Düz Ok Bağlayıcısı 71">
            <a:extLst>
              <a:ext uri="{FF2B5EF4-FFF2-40B4-BE49-F238E27FC236}">
                <a16:creationId xmlns:a16="http://schemas.microsoft.com/office/drawing/2014/main" id="{AD4C87DE-E60D-EE20-1EE7-B7BBB77B8C9C}"/>
              </a:ext>
            </a:extLst>
          </p:cNvPr>
          <p:cNvCxnSpPr>
            <a:cxnSpLocks/>
          </p:cNvCxnSpPr>
          <p:nvPr/>
        </p:nvCxnSpPr>
        <p:spPr>
          <a:xfrm>
            <a:off x="10671350" y="5359494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Metin kutusu 9">
            <a:extLst>
              <a:ext uri="{FF2B5EF4-FFF2-40B4-BE49-F238E27FC236}">
                <a16:creationId xmlns:a16="http://schemas.microsoft.com/office/drawing/2014/main" id="{E7238CB2-656B-F703-E540-84015F690529}"/>
              </a:ext>
            </a:extLst>
          </p:cNvPr>
          <p:cNvSpPr txBox="1"/>
          <p:nvPr/>
        </p:nvSpPr>
        <p:spPr>
          <a:xfrm>
            <a:off x="1942677" y="3188228"/>
            <a:ext cx="775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gezici</a:t>
            </a:r>
            <a:endParaRPr lang="tr-TR" dirty="0"/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A78646F7-F44B-D36A-6E10-CD6EE30EE003}"/>
              </a:ext>
            </a:extLst>
          </p:cNvPr>
          <p:cNvSpPr txBox="1"/>
          <p:nvPr/>
        </p:nvSpPr>
        <p:spPr>
          <a:xfrm>
            <a:off x="5132524" y="4782182"/>
            <a:ext cx="775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root2</a:t>
            </a:r>
            <a:endParaRPr lang="tr-TR" dirty="0"/>
          </a:p>
        </p:txBody>
      </p: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9530FA79-CB09-F910-221C-4813073A7865}"/>
              </a:ext>
            </a:extLst>
          </p:cNvPr>
          <p:cNvCxnSpPr>
            <a:cxnSpLocks/>
          </p:cNvCxnSpPr>
          <p:nvPr/>
        </p:nvCxnSpPr>
        <p:spPr>
          <a:xfrm flipV="1">
            <a:off x="3987055" y="4659880"/>
            <a:ext cx="427670" cy="70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Düz Ok Bağlayıcısı 36">
            <a:extLst>
              <a:ext uri="{FF2B5EF4-FFF2-40B4-BE49-F238E27FC236}">
                <a16:creationId xmlns:a16="http://schemas.microsoft.com/office/drawing/2014/main" id="{34AFAA9B-53E3-EA49-B955-47D5D5E93D47}"/>
              </a:ext>
            </a:extLst>
          </p:cNvPr>
          <p:cNvCxnSpPr>
            <a:cxnSpLocks/>
          </p:cNvCxnSpPr>
          <p:nvPr/>
        </p:nvCxnSpPr>
        <p:spPr>
          <a:xfrm flipH="1">
            <a:off x="3529316" y="4371264"/>
            <a:ext cx="342440" cy="74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71597109-7549-DD3D-17B6-4FE3DBF330EB}"/>
              </a:ext>
            </a:extLst>
          </p:cNvPr>
          <p:cNvCxnSpPr>
            <a:cxnSpLocks/>
          </p:cNvCxnSpPr>
          <p:nvPr/>
        </p:nvCxnSpPr>
        <p:spPr>
          <a:xfrm>
            <a:off x="2994305" y="4380400"/>
            <a:ext cx="296104" cy="740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Düz Ok Bağlayıcısı 46">
            <a:extLst>
              <a:ext uri="{FF2B5EF4-FFF2-40B4-BE49-F238E27FC236}">
                <a16:creationId xmlns:a16="http://schemas.microsoft.com/office/drawing/2014/main" id="{7EB8F6DC-7A70-A848-420C-63D271E688C9}"/>
              </a:ext>
            </a:extLst>
          </p:cNvPr>
          <p:cNvCxnSpPr>
            <a:cxnSpLocks/>
            <a:stCxn id="59" idx="1"/>
            <a:endCxn id="4" idx="2"/>
          </p:cNvCxnSpPr>
          <p:nvPr/>
        </p:nvCxnSpPr>
        <p:spPr>
          <a:xfrm flipH="1" flipV="1">
            <a:off x="2347757" y="4569849"/>
            <a:ext cx="484913" cy="97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B7B3A2BF-842A-FD74-EE26-3B5CF5F37EBC}"/>
              </a:ext>
            </a:extLst>
          </p:cNvPr>
          <p:cNvSpPr txBox="1"/>
          <p:nvPr/>
        </p:nvSpPr>
        <p:spPr>
          <a:xfrm>
            <a:off x="8513141" y="3448828"/>
            <a:ext cx="775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gezici</a:t>
            </a:r>
            <a:endParaRPr lang="tr-TR" dirty="0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DF472EB7-7306-99C7-B807-CD55C2AA1C76}"/>
              </a:ext>
            </a:extLst>
          </p:cNvPr>
          <p:cNvSpPr/>
          <p:nvPr/>
        </p:nvSpPr>
        <p:spPr>
          <a:xfrm>
            <a:off x="1956986" y="3188228"/>
            <a:ext cx="775855" cy="298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Dikdörtgen 44">
            <a:extLst>
              <a:ext uri="{FF2B5EF4-FFF2-40B4-BE49-F238E27FC236}">
                <a16:creationId xmlns:a16="http://schemas.microsoft.com/office/drawing/2014/main" id="{82680F23-E5C7-2303-C8C2-54F002A174AE}"/>
              </a:ext>
            </a:extLst>
          </p:cNvPr>
          <p:cNvSpPr/>
          <p:nvPr/>
        </p:nvSpPr>
        <p:spPr>
          <a:xfrm>
            <a:off x="5072487" y="4815372"/>
            <a:ext cx="775855" cy="298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1B783B63-8440-492B-A084-9C99F053AC7B}"/>
              </a:ext>
            </a:extLst>
          </p:cNvPr>
          <p:cNvSpPr txBox="1"/>
          <p:nvPr/>
        </p:nvSpPr>
        <p:spPr>
          <a:xfrm>
            <a:off x="9701530" y="4767832"/>
            <a:ext cx="775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root2</a:t>
            </a:r>
            <a:endParaRPr lang="tr-TR" dirty="0"/>
          </a:p>
        </p:txBody>
      </p:sp>
      <p:cxnSp>
        <p:nvCxnSpPr>
          <p:cNvPr id="58" name="Düz Ok Bağlayıcısı 57">
            <a:extLst>
              <a:ext uri="{FF2B5EF4-FFF2-40B4-BE49-F238E27FC236}">
                <a16:creationId xmlns:a16="http://schemas.microsoft.com/office/drawing/2014/main" id="{04C8BC3E-B85E-0B63-D6B1-908668F2039E}"/>
              </a:ext>
            </a:extLst>
          </p:cNvPr>
          <p:cNvCxnSpPr>
            <a:cxnSpLocks/>
          </p:cNvCxnSpPr>
          <p:nvPr/>
        </p:nvCxnSpPr>
        <p:spPr>
          <a:xfrm flipV="1">
            <a:off x="6110622" y="4659880"/>
            <a:ext cx="488762" cy="70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Düz Ok Bağlayıcısı 73">
            <a:extLst>
              <a:ext uri="{FF2B5EF4-FFF2-40B4-BE49-F238E27FC236}">
                <a16:creationId xmlns:a16="http://schemas.microsoft.com/office/drawing/2014/main" id="{60EEFA05-40DC-AB77-2291-3299F8A15D22}"/>
              </a:ext>
            </a:extLst>
          </p:cNvPr>
          <p:cNvCxnSpPr>
            <a:cxnSpLocks/>
          </p:cNvCxnSpPr>
          <p:nvPr/>
        </p:nvCxnSpPr>
        <p:spPr>
          <a:xfrm flipH="1">
            <a:off x="5633926" y="4380400"/>
            <a:ext cx="399141" cy="73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Düz Ok Bağlayıcısı 77">
            <a:extLst>
              <a:ext uri="{FF2B5EF4-FFF2-40B4-BE49-F238E27FC236}">
                <a16:creationId xmlns:a16="http://schemas.microsoft.com/office/drawing/2014/main" id="{35BD87E9-F6BA-F54D-F1E1-7B38C85CE93A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5090957" y="4422794"/>
            <a:ext cx="369458" cy="69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FD9C16E5-E942-5E99-275E-0D1DE943EA65}"/>
              </a:ext>
            </a:extLst>
          </p:cNvPr>
          <p:cNvCxnSpPr>
            <a:cxnSpLocks/>
          </p:cNvCxnSpPr>
          <p:nvPr/>
        </p:nvCxnSpPr>
        <p:spPr>
          <a:xfrm flipH="1" flipV="1">
            <a:off x="4587573" y="4767832"/>
            <a:ext cx="275262" cy="691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Dikdörtgen 20">
            <a:extLst>
              <a:ext uri="{FF2B5EF4-FFF2-40B4-BE49-F238E27FC236}">
                <a16:creationId xmlns:a16="http://schemas.microsoft.com/office/drawing/2014/main" id="{89399CB4-1A86-1B0F-6896-5A4F5F2ED57D}"/>
              </a:ext>
            </a:extLst>
          </p:cNvPr>
          <p:cNvSpPr/>
          <p:nvPr/>
        </p:nvSpPr>
        <p:spPr>
          <a:xfrm>
            <a:off x="8301233" y="6331023"/>
            <a:ext cx="62228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6D609015-52A1-EB5E-2878-65A32F9EC30D}"/>
              </a:ext>
            </a:extLst>
          </p:cNvPr>
          <p:cNvCxnSpPr>
            <a:cxnSpLocks/>
          </p:cNvCxnSpPr>
          <p:nvPr/>
        </p:nvCxnSpPr>
        <p:spPr>
          <a:xfrm>
            <a:off x="7262229" y="4446561"/>
            <a:ext cx="369458" cy="69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159328BA-21DE-56D0-FD6A-524327BF1DE2}"/>
              </a:ext>
            </a:extLst>
          </p:cNvPr>
          <p:cNvCxnSpPr>
            <a:cxnSpLocks/>
          </p:cNvCxnSpPr>
          <p:nvPr/>
        </p:nvCxnSpPr>
        <p:spPr>
          <a:xfrm flipH="1">
            <a:off x="7766899" y="4392843"/>
            <a:ext cx="410391" cy="720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Metin kutusu 60">
            <a:extLst>
              <a:ext uri="{FF2B5EF4-FFF2-40B4-BE49-F238E27FC236}">
                <a16:creationId xmlns:a16="http://schemas.microsoft.com/office/drawing/2014/main" id="{A1F05DC2-0709-DDB6-ADD2-2E664C861829}"/>
              </a:ext>
            </a:extLst>
          </p:cNvPr>
          <p:cNvSpPr txBox="1"/>
          <p:nvPr/>
        </p:nvSpPr>
        <p:spPr>
          <a:xfrm>
            <a:off x="4086029" y="869195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tasinacakDugum</a:t>
            </a:r>
            <a:r>
              <a:rPr lang="tr-TR" dirty="0"/>
              <a:t> = root2;</a:t>
            </a:r>
          </a:p>
          <a:p>
            <a:r>
              <a:rPr lang="tr-TR" dirty="0" err="1"/>
              <a:t>if</a:t>
            </a:r>
            <a:r>
              <a:rPr lang="tr-TR" dirty="0"/>
              <a:t>(</a:t>
            </a:r>
            <a:r>
              <a:rPr lang="tr-TR" dirty="0" err="1"/>
              <a:t>tasinacakDugum</a:t>
            </a:r>
            <a:r>
              <a:rPr lang="tr-TR" dirty="0"/>
              <a:t>-&gt;sonraki == NULL)</a:t>
            </a:r>
          </a:p>
        </p:txBody>
      </p:sp>
      <p:sp>
        <p:nvSpPr>
          <p:cNvPr id="63" name="Metin kutusu 62">
            <a:extLst>
              <a:ext uri="{FF2B5EF4-FFF2-40B4-BE49-F238E27FC236}">
                <a16:creationId xmlns:a16="http://schemas.microsoft.com/office/drawing/2014/main" id="{18C68406-98A9-1026-3EB8-B8E1FEB418B1}"/>
              </a:ext>
            </a:extLst>
          </p:cNvPr>
          <p:cNvSpPr txBox="1"/>
          <p:nvPr/>
        </p:nvSpPr>
        <p:spPr>
          <a:xfrm>
            <a:off x="9377932" y="6004221"/>
            <a:ext cx="1734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tasinacakDugum</a:t>
            </a:r>
            <a:endParaRPr lang="tr-T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Metin kutusu 72">
            <a:extLst>
              <a:ext uri="{FF2B5EF4-FFF2-40B4-BE49-F238E27FC236}">
                <a16:creationId xmlns:a16="http://schemas.microsoft.com/office/drawing/2014/main" id="{8204905E-FC1D-0955-414C-21AB5CE19D24}"/>
              </a:ext>
            </a:extLst>
          </p:cNvPr>
          <p:cNvSpPr txBox="1"/>
          <p:nvPr/>
        </p:nvSpPr>
        <p:spPr>
          <a:xfrm>
            <a:off x="3998035" y="1498983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 gezici-&gt;sonraki = </a:t>
            </a:r>
            <a:r>
              <a:rPr lang="tr-TR" dirty="0" err="1"/>
              <a:t>tasinacakDugum</a:t>
            </a:r>
            <a:r>
              <a:rPr lang="tr-TR" dirty="0"/>
              <a:t>;</a:t>
            </a:r>
          </a:p>
        </p:txBody>
      </p:sp>
      <p:cxnSp>
        <p:nvCxnSpPr>
          <p:cNvPr id="75" name="Düz Ok Bağlayıcısı 74">
            <a:extLst>
              <a:ext uri="{FF2B5EF4-FFF2-40B4-BE49-F238E27FC236}">
                <a16:creationId xmlns:a16="http://schemas.microsoft.com/office/drawing/2014/main" id="{611DB889-7F4D-5150-508E-C2FE7DE91FFD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9408965" y="4046399"/>
            <a:ext cx="680493" cy="72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Metin kutusu 79">
            <a:extLst>
              <a:ext uri="{FF2B5EF4-FFF2-40B4-BE49-F238E27FC236}">
                <a16:creationId xmlns:a16="http://schemas.microsoft.com/office/drawing/2014/main" id="{F43758B7-5720-67AF-7915-10C612CEEBAA}"/>
              </a:ext>
            </a:extLst>
          </p:cNvPr>
          <p:cNvSpPr txBox="1"/>
          <p:nvPr/>
        </p:nvSpPr>
        <p:spPr>
          <a:xfrm>
            <a:off x="4009090" y="1957456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 </a:t>
            </a:r>
            <a:r>
              <a:rPr lang="tr-TR" dirty="0" err="1"/>
              <a:t>tasinacakDugum</a:t>
            </a:r>
            <a:r>
              <a:rPr lang="tr-TR" dirty="0"/>
              <a:t>-&gt;</a:t>
            </a:r>
            <a:r>
              <a:rPr lang="tr-TR" dirty="0" err="1"/>
              <a:t>onceki</a:t>
            </a:r>
            <a:r>
              <a:rPr lang="tr-TR" dirty="0"/>
              <a:t> = gezici;</a:t>
            </a:r>
          </a:p>
        </p:txBody>
      </p:sp>
      <p:cxnSp>
        <p:nvCxnSpPr>
          <p:cNvPr id="81" name="Düz Ok Bağlayıcısı 80">
            <a:extLst>
              <a:ext uri="{FF2B5EF4-FFF2-40B4-BE49-F238E27FC236}">
                <a16:creationId xmlns:a16="http://schemas.microsoft.com/office/drawing/2014/main" id="{1F951DAF-B958-DECA-4909-C56B94651958}"/>
              </a:ext>
            </a:extLst>
          </p:cNvPr>
          <p:cNvCxnSpPr>
            <a:cxnSpLocks/>
          </p:cNvCxnSpPr>
          <p:nvPr/>
        </p:nvCxnSpPr>
        <p:spPr>
          <a:xfrm flipH="1" flipV="1">
            <a:off x="9000844" y="4675697"/>
            <a:ext cx="430235" cy="73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99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1" grpId="0"/>
      <p:bldP spid="61" grpId="0"/>
      <p:bldP spid="63" grpId="0"/>
      <p:bldP spid="73" grpId="0"/>
      <p:bldP spid="8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F3646C2-B74D-C0FB-3B1E-9B2E6C33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24" y="-237054"/>
            <a:ext cx="6787162" cy="41994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Listeyi çevir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2920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BB58BF-1879-2613-178A-AF5A8595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AEF0E50-FE4D-9839-4B9E-099C355F3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19538" y="-709746"/>
            <a:ext cx="4352925" cy="9423668"/>
          </a:xfrm>
        </p:spPr>
      </p:pic>
    </p:spTree>
    <p:extLst>
      <p:ext uri="{BB962C8B-B14F-4D97-AF65-F5344CB8AC3E}">
        <p14:creationId xmlns:p14="http://schemas.microsoft.com/office/powerpoint/2010/main" val="1036059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FFA016E6-5304-4802-8467-2237F6F11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910757"/>
            <a:ext cx="11601450" cy="73342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65630BCD-A973-2D85-4EB0-F8EB0A3EB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3062287"/>
            <a:ext cx="11601450" cy="73342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6190F63F-4D23-3C51-67C7-0C33D916F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5254157"/>
            <a:ext cx="11601450" cy="733425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76BB4283-B3D2-FD46-9BCB-763D23772326}"/>
              </a:ext>
            </a:extLst>
          </p:cNvPr>
          <p:cNvSpPr txBox="1"/>
          <p:nvPr/>
        </p:nvSpPr>
        <p:spPr>
          <a:xfrm>
            <a:off x="894821" y="506463"/>
            <a:ext cx="775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root1</a:t>
            </a:r>
            <a:endParaRPr lang="tr-TR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75DAB72C-F3FD-534B-3CC6-146CD3DBA963}"/>
              </a:ext>
            </a:extLst>
          </p:cNvPr>
          <p:cNvSpPr txBox="1"/>
          <p:nvPr/>
        </p:nvSpPr>
        <p:spPr>
          <a:xfrm>
            <a:off x="10619734" y="2668749"/>
            <a:ext cx="775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root1</a:t>
            </a:r>
            <a:endParaRPr lang="tr-TR" dirty="0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E835E64A-F1BF-5682-52F5-30E082633EDF}"/>
              </a:ext>
            </a:extLst>
          </p:cNvPr>
          <p:cNvSpPr txBox="1"/>
          <p:nvPr/>
        </p:nvSpPr>
        <p:spPr>
          <a:xfrm>
            <a:off x="894820" y="4554027"/>
            <a:ext cx="775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root1</a:t>
            </a:r>
            <a:endParaRPr lang="tr-TR" dirty="0"/>
          </a:p>
        </p:txBody>
      </p:sp>
      <p:sp>
        <p:nvSpPr>
          <p:cNvPr id="32" name="Ok: Yukarı Bükülü 31">
            <a:extLst>
              <a:ext uri="{FF2B5EF4-FFF2-40B4-BE49-F238E27FC236}">
                <a16:creationId xmlns:a16="http://schemas.microsoft.com/office/drawing/2014/main" id="{4CFD40ED-DF74-8B28-B381-CE825F4BCD31}"/>
              </a:ext>
            </a:extLst>
          </p:cNvPr>
          <p:cNvSpPr/>
          <p:nvPr/>
        </p:nvSpPr>
        <p:spPr>
          <a:xfrm>
            <a:off x="637953" y="1743740"/>
            <a:ext cx="1329070" cy="38277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3" name="Ok: Yukarı Bükülü 32">
            <a:extLst>
              <a:ext uri="{FF2B5EF4-FFF2-40B4-BE49-F238E27FC236}">
                <a16:creationId xmlns:a16="http://schemas.microsoft.com/office/drawing/2014/main" id="{9B06FDDA-6F8C-930D-5A4E-56C5D7136D12}"/>
              </a:ext>
            </a:extLst>
          </p:cNvPr>
          <p:cNvSpPr/>
          <p:nvPr/>
        </p:nvSpPr>
        <p:spPr>
          <a:xfrm>
            <a:off x="2991292" y="1773693"/>
            <a:ext cx="1329070" cy="38277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4" name="Ok: Yukarı Bükülü 33">
            <a:extLst>
              <a:ext uri="{FF2B5EF4-FFF2-40B4-BE49-F238E27FC236}">
                <a16:creationId xmlns:a16="http://schemas.microsoft.com/office/drawing/2014/main" id="{5E89D1F5-B41F-CD77-CCB1-28700813D91F}"/>
              </a:ext>
            </a:extLst>
          </p:cNvPr>
          <p:cNvSpPr/>
          <p:nvPr/>
        </p:nvSpPr>
        <p:spPr>
          <a:xfrm>
            <a:off x="5431465" y="1803111"/>
            <a:ext cx="1329070" cy="38277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5" name="Ok: Yukarı Bükülü 34">
            <a:extLst>
              <a:ext uri="{FF2B5EF4-FFF2-40B4-BE49-F238E27FC236}">
                <a16:creationId xmlns:a16="http://schemas.microsoft.com/office/drawing/2014/main" id="{B419E01D-F817-A326-02AD-ECAE6D373134}"/>
              </a:ext>
            </a:extLst>
          </p:cNvPr>
          <p:cNvSpPr/>
          <p:nvPr/>
        </p:nvSpPr>
        <p:spPr>
          <a:xfrm>
            <a:off x="7871638" y="1743740"/>
            <a:ext cx="1329070" cy="38277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6" name="Ok: Yukarı Bükülü 35">
            <a:extLst>
              <a:ext uri="{FF2B5EF4-FFF2-40B4-BE49-F238E27FC236}">
                <a16:creationId xmlns:a16="http://schemas.microsoft.com/office/drawing/2014/main" id="{573CA140-5FFD-0F7B-27B6-E66DB114ED81}"/>
              </a:ext>
            </a:extLst>
          </p:cNvPr>
          <p:cNvSpPr/>
          <p:nvPr/>
        </p:nvSpPr>
        <p:spPr>
          <a:xfrm>
            <a:off x="10311811" y="1758907"/>
            <a:ext cx="1329070" cy="38277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7" name="Ok: Yukarı Bükülü 36">
            <a:extLst>
              <a:ext uri="{FF2B5EF4-FFF2-40B4-BE49-F238E27FC236}">
                <a16:creationId xmlns:a16="http://schemas.microsoft.com/office/drawing/2014/main" id="{16545770-D7EA-7AAF-2879-BAEEF4205FDF}"/>
              </a:ext>
            </a:extLst>
          </p:cNvPr>
          <p:cNvSpPr/>
          <p:nvPr/>
        </p:nvSpPr>
        <p:spPr>
          <a:xfrm rot="10800000">
            <a:off x="618212" y="398474"/>
            <a:ext cx="1329070" cy="38277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9" name="Ok: Yukarı Bükülü 38">
            <a:extLst>
              <a:ext uri="{FF2B5EF4-FFF2-40B4-BE49-F238E27FC236}">
                <a16:creationId xmlns:a16="http://schemas.microsoft.com/office/drawing/2014/main" id="{AA7680CD-925C-07BA-F0D6-E9F402D02689}"/>
              </a:ext>
            </a:extLst>
          </p:cNvPr>
          <p:cNvSpPr/>
          <p:nvPr/>
        </p:nvSpPr>
        <p:spPr>
          <a:xfrm rot="10800000">
            <a:off x="2907755" y="437240"/>
            <a:ext cx="1329070" cy="38277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0" name="Ok: Yukarı Bükülü 39">
            <a:extLst>
              <a:ext uri="{FF2B5EF4-FFF2-40B4-BE49-F238E27FC236}">
                <a16:creationId xmlns:a16="http://schemas.microsoft.com/office/drawing/2014/main" id="{4F638132-AE5F-888B-4FBB-CC4BC25B49EF}"/>
              </a:ext>
            </a:extLst>
          </p:cNvPr>
          <p:cNvSpPr/>
          <p:nvPr/>
        </p:nvSpPr>
        <p:spPr>
          <a:xfrm rot="10800000">
            <a:off x="5431465" y="435160"/>
            <a:ext cx="1329070" cy="38277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1" name="Ok: Yukarı Bükülü 40">
            <a:extLst>
              <a:ext uri="{FF2B5EF4-FFF2-40B4-BE49-F238E27FC236}">
                <a16:creationId xmlns:a16="http://schemas.microsoft.com/office/drawing/2014/main" id="{900F3315-5043-1833-AF52-45B320885EB2}"/>
              </a:ext>
            </a:extLst>
          </p:cNvPr>
          <p:cNvSpPr/>
          <p:nvPr/>
        </p:nvSpPr>
        <p:spPr>
          <a:xfrm rot="10800000">
            <a:off x="7871638" y="398474"/>
            <a:ext cx="1329070" cy="38277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2" name="Ok: Yukarı Bükülü 41">
            <a:extLst>
              <a:ext uri="{FF2B5EF4-FFF2-40B4-BE49-F238E27FC236}">
                <a16:creationId xmlns:a16="http://schemas.microsoft.com/office/drawing/2014/main" id="{EEBC3345-EAD6-5028-DDE8-4E142345B887}"/>
              </a:ext>
            </a:extLst>
          </p:cNvPr>
          <p:cNvSpPr/>
          <p:nvPr/>
        </p:nvSpPr>
        <p:spPr>
          <a:xfrm rot="10800000">
            <a:off x="10309790" y="435161"/>
            <a:ext cx="1329070" cy="38277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59A97C46-96D7-265F-B18B-188D313296CC}"/>
              </a:ext>
            </a:extLst>
          </p:cNvPr>
          <p:cNvCxnSpPr>
            <a:stCxn id="14" idx="2"/>
            <a:endCxn id="15" idx="2"/>
          </p:cNvCxnSpPr>
          <p:nvPr/>
        </p:nvCxnSpPr>
        <p:spPr>
          <a:xfrm>
            <a:off x="1282749" y="875795"/>
            <a:ext cx="9724913" cy="216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665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91382C90-DBE4-ED60-343C-FB261BB6E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3965929"/>
            <a:ext cx="11601450" cy="733425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A1C46FA5-689C-57FF-6BFA-CAEF3FA3CAFC}"/>
              </a:ext>
            </a:extLst>
          </p:cNvPr>
          <p:cNvSpPr txBox="1"/>
          <p:nvPr/>
        </p:nvSpPr>
        <p:spPr>
          <a:xfrm>
            <a:off x="894821" y="3561635"/>
            <a:ext cx="775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root1</a:t>
            </a: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3855AD7-FBA6-3DFF-522F-14814C297817}"/>
              </a:ext>
            </a:extLst>
          </p:cNvPr>
          <p:cNvSpPr txBox="1"/>
          <p:nvPr/>
        </p:nvSpPr>
        <p:spPr>
          <a:xfrm>
            <a:off x="1824359" y="482005"/>
            <a:ext cx="790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struct </a:t>
            </a:r>
            <a:r>
              <a:rPr lang="en-US" dirty="0" err="1"/>
              <a:t>dugum</a:t>
            </a:r>
            <a:r>
              <a:rPr lang="en-US" dirty="0"/>
              <a:t>* temp = (struct </a:t>
            </a:r>
            <a:r>
              <a:rPr lang="en-US" dirty="0" err="1"/>
              <a:t>dugum</a:t>
            </a:r>
            <a:r>
              <a:rPr lang="en-US" dirty="0"/>
              <a:t>*) malloc(</a:t>
            </a:r>
            <a:r>
              <a:rPr lang="en-US" dirty="0" err="1"/>
              <a:t>sizeof</a:t>
            </a:r>
            <a:r>
              <a:rPr lang="en-US" dirty="0"/>
              <a:t>(struct </a:t>
            </a:r>
            <a:r>
              <a:rPr lang="en-US" dirty="0" err="1"/>
              <a:t>dugum</a:t>
            </a:r>
            <a:r>
              <a:rPr lang="en-US" dirty="0"/>
              <a:t>));</a:t>
            </a: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997C0AA-91B2-0A0A-5C9B-6376B4A75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308" y="5497143"/>
            <a:ext cx="1847850" cy="73342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79477693-B826-FC0D-A99E-CDE186DF1725}"/>
              </a:ext>
            </a:extLst>
          </p:cNvPr>
          <p:cNvSpPr txBox="1"/>
          <p:nvPr/>
        </p:nvSpPr>
        <p:spPr>
          <a:xfrm>
            <a:off x="2518305" y="5127811"/>
            <a:ext cx="775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</a:t>
            </a:r>
            <a:endParaRPr lang="tr-TR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54FB278F-92E3-E883-2307-496F0295B0BD}"/>
              </a:ext>
            </a:extLst>
          </p:cNvPr>
          <p:cNvSpPr txBox="1"/>
          <p:nvPr/>
        </p:nvSpPr>
        <p:spPr>
          <a:xfrm>
            <a:off x="1866891" y="1051285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 gezici = root1;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B104F69A-72D7-3871-A938-F2CCED774CE6}"/>
              </a:ext>
            </a:extLst>
          </p:cNvPr>
          <p:cNvSpPr txBox="1"/>
          <p:nvPr/>
        </p:nvSpPr>
        <p:spPr>
          <a:xfrm>
            <a:off x="917450" y="3280515"/>
            <a:ext cx="775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gezici</a:t>
            </a:r>
            <a:endParaRPr lang="tr-TR" dirty="0"/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47A20E0E-13D8-8B6A-90CE-E64108AD0D45}"/>
              </a:ext>
            </a:extLst>
          </p:cNvPr>
          <p:cNvSpPr txBox="1"/>
          <p:nvPr/>
        </p:nvSpPr>
        <p:spPr>
          <a:xfrm>
            <a:off x="1866891" y="1374450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temp-&gt;sonraki = gezici-&gt;sonraki;</a:t>
            </a:r>
          </a:p>
          <a:p>
            <a:r>
              <a:rPr lang="nl-NL" dirty="0"/>
              <a:t> temp-&gt;onceki = gezici-&gt;onceki</a:t>
            </a:r>
            <a:r>
              <a:rPr lang="tr-TR" dirty="0"/>
              <a:t>;</a:t>
            </a:r>
          </a:p>
        </p:txBody>
      </p:sp>
      <p:pic>
        <p:nvPicPr>
          <p:cNvPr id="21" name="Resim 20">
            <a:extLst>
              <a:ext uri="{FF2B5EF4-FFF2-40B4-BE49-F238E27FC236}">
                <a16:creationId xmlns:a16="http://schemas.microsoft.com/office/drawing/2014/main" id="{C5B7E425-EC5A-2450-8478-ACECBD4AF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2308" y="5497143"/>
            <a:ext cx="1847850" cy="733425"/>
          </a:xfrm>
          <a:prstGeom prst="rect">
            <a:avLst/>
          </a:prstGeom>
        </p:spPr>
      </p:pic>
      <p:sp>
        <p:nvSpPr>
          <p:cNvPr id="23" name="Metin kutusu 22">
            <a:extLst>
              <a:ext uri="{FF2B5EF4-FFF2-40B4-BE49-F238E27FC236}">
                <a16:creationId xmlns:a16="http://schemas.microsoft.com/office/drawing/2014/main" id="{10C3199D-009B-DDA7-BF47-211E193D4BF7}"/>
              </a:ext>
            </a:extLst>
          </p:cNvPr>
          <p:cNvSpPr txBox="1"/>
          <p:nvPr/>
        </p:nvSpPr>
        <p:spPr>
          <a:xfrm>
            <a:off x="1914941" y="2614403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gezici-&gt;sonraki = </a:t>
            </a:r>
            <a:r>
              <a:rPr lang="tr-TR" dirty="0" err="1"/>
              <a:t>temp</a:t>
            </a:r>
            <a:r>
              <a:rPr lang="tr-TR" dirty="0"/>
              <a:t>-&gt;</a:t>
            </a:r>
            <a:r>
              <a:rPr lang="tr-TR" dirty="0" err="1"/>
              <a:t>onceki</a:t>
            </a:r>
            <a:r>
              <a:rPr lang="tr-TR" dirty="0"/>
              <a:t>;</a:t>
            </a:r>
          </a:p>
          <a:p>
            <a:r>
              <a:rPr lang="tr-TR" dirty="0"/>
              <a:t>gezici-&gt;</a:t>
            </a:r>
            <a:r>
              <a:rPr lang="tr-TR" dirty="0" err="1"/>
              <a:t>onceki</a:t>
            </a:r>
            <a:r>
              <a:rPr lang="tr-TR" dirty="0"/>
              <a:t> = </a:t>
            </a:r>
            <a:r>
              <a:rPr lang="tr-TR" dirty="0" err="1"/>
              <a:t>temp</a:t>
            </a:r>
            <a:r>
              <a:rPr lang="tr-TR" dirty="0"/>
              <a:t>-&gt;sonraki;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0C5BCA6A-2A2F-0962-B6AD-C245F7B813E2}"/>
              </a:ext>
            </a:extLst>
          </p:cNvPr>
          <p:cNvSpPr txBox="1"/>
          <p:nvPr/>
        </p:nvSpPr>
        <p:spPr>
          <a:xfrm>
            <a:off x="1914941" y="1982625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if</a:t>
            </a:r>
            <a:r>
              <a:rPr lang="tr-TR" dirty="0"/>
              <a:t>(gezici-&gt;sonraki != NULL)</a:t>
            </a:r>
          </a:p>
          <a:p>
            <a:r>
              <a:rPr lang="tr-TR" dirty="0"/>
              <a:t>     root1 = gezici-&gt;sonraki;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70975547-10B6-1B89-96AD-EDF3ADB9F024}"/>
              </a:ext>
            </a:extLst>
          </p:cNvPr>
          <p:cNvSpPr txBox="1"/>
          <p:nvPr/>
        </p:nvSpPr>
        <p:spPr>
          <a:xfrm>
            <a:off x="3286256" y="3556946"/>
            <a:ext cx="775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root1</a:t>
            </a:r>
            <a:endParaRPr lang="tr-TR" dirty="0"/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0CD8AAA8-2BA9-672A-1F6C-D5991171EA3A}"/>
              </a:ext>
            </a:extLst>
          </p:cNvPr>
          <p:cNvSpPr/>
          <p:nvPr/>
        </p:nvSpPr>
        <p:spPr>
          <a:xfrm>
            <a:off x="776177" y="3621310"/>
            <a:ext cx="775855" cy="3049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1" name="Resim 30">
            <a:extLst>
              <a:ext uri="{FF2B5EF4-FFF2-40B4-BE49-F238E27FC236}">
                <a16:creationId xmlns:a16="http://schemas.microsoft.com/office/drawing/2014/main" id="{D4DF44D0-8024-B1BA-F2EB-844C8FEB5C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75" y="3958460"/>
            <a:ext cx="18478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1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/>
      <p:bldP spid="17" grpId="0"/>
      <p:bldP spid="19" grpId="0"/>
      <p:bldP spid="23" grpId="0"/>
      <p:bldP spid="27" grpId="0"/>
      <p:bldP spid="28" grpId="0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91382C90-DBE4-ED60-343C-FB261BB6E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3965929"/>
            <a:ext cx="11601450" cy="733425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A1C46FA5-689C-57FF-6BFA-CAEF3FA3CAFC}"/>
              </a:ext>
            </a:extLst>
          </p:cNvPr>
          <p:cNvSpPr txBox="1"/>
          <p:nvPr/>
        </p:nvSpPr>
        <p:spPr>
          <a:xfrm>
            <a:off x="3300939" y="3564639"/>
            <a:ext cx="775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root1</a:t>
            </a: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3855AD7-FBA6-3DFF-522F-14814C297817}"/>
              </a:ext>
            </a:extLst>
          </p:cNvPr>
          <p:cNvSpPr txBox="1"/>
          <p:nvPr/>
        </p:nvSpPr>
        <p:spPr>
          <a:xfrm>
            <a:off x="1824359" y="482005"/>
            <a:ext cx="790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 </a:t>
            </a:r>
            <a:r>
              <a:rPr lang="en-US" dirty="0"/>
              <a:t> struct </a:t>
            </a:r>
            <a:r>
              <a:rPr lang="en-US" dirty="0" err="1"/>
              <a:t>dugum</a:t>
            </a:r>
            <a:r>
              <a:rPr lang="en-US" dirty="0"/>
              <a:t>* temp = (struct </a:t>
            </a:r>
            <a:r>
              <a:rPr lang="en-US" dirty="0" err="1"/>
              <a:t>dugum</a:t>
            </a:r>
            <a:r>
              <a:rPr lang="en-US" dirty="0"/>
              <a:t>*) malloc(</a:t>
            </a:r>
            <a:r>
              <a:rPr lang="en-US" dirty="0" err="1"/>
              <a:t>sizeof</a:t>
            </a:r>
            <a:r>
              <a:rPr lang="en-US" dirty="0"/>
              <a:t>(struct </a:t>
            </a:r>
            <a:r>
              <a:rPr lang="en-US" dirty="0" err="1"/>
              <a:t>dugum</a:t>
            </a:r>
            <a:r>
              <a:rPr lang="en-US" dirty="0"/>
              <a:t>));</a:t>
            </a: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997C0AA-91B2-0A0A-5C9B-6376B4A75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308" y="5497143"/>
            <a:ext cx="1847850" cy="73342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79477693-B826-FC0D-A99E-CDE186DF1725}"/>
              </a:ext>
            </a:extLst>
          </p:cNvPr>
          <p:cNvSpPr txBox="1"/>
          <p:nvPr/>
        </p:nvSpPr>
        <p:spPr>
          <a:xfrm>
            <a:off x="2518305" y="5127811"/>
            <a:ext cx="775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</a:t>
            </a:r>
            <a:endParaRPr lang="tr-TR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54FB278F-92E3-E883-2307-496F0295B0BD}"/>
              </a:ext>
            </a:extLst>
          </p:cNvPr>
          <p:cNvSpPr txBox="1"/>
          <p:nvPr/>
        </p:nvSpPr>
        <p:spPr>
          <a:xfrm>
            <a:off x="1866891" y="1051285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gezici = root1;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B104F69A-72D7-3871-A938-F2CCED774CE6}"/>
              </a:ext>
            </a:extLst>
          </p:cNvPr>
          <p:cNvSpPr txBox="1"/>
          <p:nvPr/>
        </p:nvSpPr>
        <p:spPr>
          <a:xfrm>
            <a:off x="3294160" y="3281477"/>
            <a:ext cx="775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gezici</a:t>
            </a:r>
            <a:endParaRPr lang="tr-TR" dirty="0"/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47A20E0E-13D8-8B6A-90CE-E64108AD0D45}"/>
              </a:ext>
            </a:extLst>
          </p:cNvPr>
          <p:cNvSpPr txBox="1"/>
          <p:nvPr/>
        </p:nvSpPr>
        <p:spPr>
          <a:xfrm>
            <a:off x="1866891" y="1374450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temp-&gt;sonraki = gezici-&gt;sonraki;</a:t>
            </a:r>
          </a:p>
          <a:p>
            <a:r>
              <a:rPr lang="nl-NL" dirty="0"/>
              <a:t> temp-&gt;onceki = gezici-&gt;onceki</a:t>
            </a:r>
            <a:r>
              <a:rPr lang="tr-TR" dirty="0"/>
              <a:t>;</a:t>
            </a: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10C3199D-009B-DDA7-BF47-211E193D4BF7}"/>
              </a:ext>
            </a:extLst>
          </p:cNvPr>
          <p:cNvSpPr txBox="1"/>
          <p:nvPr/>
        </p:nvSpPr>
        <p:spPr>
          <a:xfrm>
            <a:off x="1812227" y="2595495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gezici-&gt;sonraki = </a:t>
            </a:r>
            <a:r>
              <a:rPr lang="tr-TR" dirty="0" err="1"/>
              <a:t>temp</a:t>
            </a:r>
            <a:r>
              <a:rPr lang="tr-TR" dirty="0"/>
              <a:t>-&gt;</a:t>
            </a:r>
            <a:r>
              <a:rPr lang="tr-TR" dirty="0" err="1"/>
              <a:t>onceki</a:t>
            </a:r>
            <a:r>
              <a:rPr lang="tr-TR" dirty="0"/>
              <a:t>;</a:t>
            </a:r>
          </a:p>
          <a:p>
            <a:r>
              <a:rPr lang="tr-TR" dirty="0"/>
              <a:t>gezici-&gt;</a:t>
            </a:r>
            <a:r>
              <a:rPr lang="tr-TR" dirty="0" err="1"/>
              <a:t>onceki</a:t>
            </a:r>
            <a:r>
              <a:rPr lang="tr-TR" dirty="0"/>
              <a:t> = </a:t>
            </a:r>
            <a:r>
              <a:rPr lang="tr-TR" dirty="0" err="1"/>
              <a:t>temp</a:t>
            </a:r>
            <a:r>
              <a:rPr lang="tr-TR" dirty="0"/>
              <a:t>-&gt;sonraki;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0C5BCA6A-2A2F-0962-B6AD-C245F7B813E2}"/>
              </a:ext>
            </a:extLst>
          </p:cNvPr>
          <p:cNvSpPr txBox="1"/>
          <p:nvPr/>
        </p:nvSpPr>
        <p:spPr>
          <a:xfrm>
            <a:off x="1803093" y="2013901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if</a:t>
            </a:r>
            <a:r>
              <a:rPr lang="tr-TR" dirty="0"/>
              <a:t>(gezici-&gt;sonraki != NULL)</a:t>
            </a:r>
          </a:p>
          <a:p>
            <a:r>
              <a:rPr lang="tr-TR" dirty="0"/>
              <a:t>     root1 = gezici-&gt;sonraki;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70975547-10B6-1B89-96AD-EDF3ADB9F024}"/>
              </a:ext>
            </a:extLst>
          </p:cNvPr>
          <p:cNvSpPr txBox="1"/>
          <p:nvPr/>
        </p:nvSpPr>
        <p:spPr>
          <a:xfrm>
            <a:off x="5776574" y="3556946"/>
            <a:ext cx="775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root1</a:t>
            </a:r>
            <a:endParaRPr lang="tr-TR" dirty="0"/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0CD8AAA8-2BA9-672A-1F6C-D5991171EA3A}"/>
              </a:ext>
            </a:extLst>
          </p:cNvPr>
          <p:cNvSpPr/>
          <p:nvPr/>
        </p:nvSpPr>
        <p:spPr>
          <a:xfrm>
            <a:off x="3328395" y="3641527"/>
            <a:ext cx="775855" cy="3049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41184FF-C1A0-E902-233A-EF2F17778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2307" y="5509198"/>
            <a:ext cx="1847850" cy="73342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6B66CB54-B541-5009-0909-3E9FAAE0D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7529" y="3946026"/>
            <a:ext cx="1847850" cy="733425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3E2432FB-64DC-7E11-488D-774A3321E925}"/>
              </a:ext>
            </a:extLst>
          </p:cNvPr>
          <p:cNvSpPr txBox="1"/>
          <p:nvPr/>
        </p:nvSpPr>
        <p:spPr>
          <a:xfrm>
            <a:off x="9181426" y="4875727"/>
            <a:ext cx="30815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Son elemanda </a:t>
            </a:r>
            <a:r>
              <a:rPr lang="tr-TR" b="1" dirty="0" err="1">
                <a:solidFill>
                  <a:srgbClr val="FF0000"/>
                </a:solidFill>
              </a:rPr>
              <a:t>if</a:t>
            </a:r>
            <a:r>
              <a:rPr lang="tr-TR" dirty="0">
                <a:solidFill>
                  <a:srgbClr val="FF0000"/>
                </a:solidFill>
              </a:rPr>
              <a:t> bloğuna girilmez çünkü root1’i bir yana kaydırmamıza gerek yok eğer kaydırırsak root1 bu sefer boşluğu gösterir bu da bizim istemeyeceğimiz bir durum.</a:t>
            </a:r>
          </a:p>
        </p:txBody>
      </p:sp>
    </p:spTree>
    <p:extLst>
      <p:ext uri="{BB962C8B-B14F-4D97-AF65-F5344CB8AC3E}">
        <p14:creationId xmlns:p14="http://schemas.microsoft.com/office/powerpoint/2010/main" val="390341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/>
      <p:bldP spid="17" grpId="0"/>
      <p:bldP spid="19" grpId="0"/>
      <p:bldP spid="23" grpId="0"/>
      <p:bldP spid="27" grpId="0"/>
      <p:bldP spid="28" grpId="0"/>
      <p:bldP spid="29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79EA3953-5112-C012-2D5B-939820DDD590}"/>
              </a:ext>
            </a:extLst>
          </p:cNvPr>
          <p:cNvSpPr/>
          <p:nvPr/>
        </p:nvSpPr>
        <p:spPr>
          <a:xfrm>
            <a:off x="2458042" y="3539893"/>
            <a:ext cx="1108363" cy="692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0E812AA2-3E3C-82F6-EFD5-1FECDF62B8A3}"/>
              </a:ext>
            </a:extLst>
          </p:cNvPr>
          <p:cNvSpPr/>
          <p:nvPr/>
        </p:nvSpPr>
        <p:spPr>
          <a:xfrm>
            <a:off x="4614732" y="3547884"/>
            <a:ext cx="62228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AB952B93-C428-4BA3-697B-4DC614A86BB0}"/>
              </a:ext>
            </a:extLst>
          </p:cNvPr>
          <p:cNvSpPr txBox="1"/>
          <p:nvPr/>
        </p:nvSpPr>
        <p:spPr>
          <a:xfrm>
            <a:off x="804733" y="3853990"/>
            <a:ext cx="674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</a:t>
            </a:r>
            <a:endParaRPr lang="tr-TR" dirty="0"/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03A748D7-5F95-761F-1CE4-C4A26DF8CF64}"/>
              </a:ext>
            </a:extLst>
          </p:cNvPr>
          <p:cNvSpPr txBox="1"/>
          <p:nvPr/>
        </p:nvSpPr>
        <p:spPr>
          <a:xfrm>
            <a:off x="2624295" y="3132310"/>
            <a:ext cx="775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root1</a:t>
            </a:r>
            <a:endParaRPr lang="tr-TR" dirty="0"/>
          </a:p>
        </p:txBody>
      </p:sp>
      <p:cxnSp>
        <p:nvCxnSpPr>
          <p:cNvPr id="49" name="Düz Ok Bağlayıcısı 48">
            <a:extLst>
              <a:ext uri="{FF2B5EF4-FFF2-40B4-BE49-F238E27FC236}">
                <a16:creationId xmlns:a16="http://schemas.microsoft.com/office/drawing/2014/main" id="{0D081283-AE20-2BC5-C8DF-7DCF0BA18E7B}"/>
              </a:ext>
            </a:extLst>
          </p:cNvPr>
          <p:cNvCxnSpPr>
            <a:cxnSpLocks/>
          </p:cNvCxnSpPr>
          <p:nvPr/>
        </p:nvCxnSpPr>
        <p:spPr>
          <a:xfrm flipH="1">
            <a:off x="1409715" y="4038656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Düz Ok Bağlayıcısı 56">
            <a:extLst>
              <a:ext uri="{FF2B5EF4-FFF2-40B4-BE49-F238E27FC236}">
                <a16:creationId xmlns:a16="http://schemas.microsoft.com/office/drawing/2014/main" id="{12E40EC9-112E-CD3D-68D4-88DB6ED347AF}"/>
              </a:ext>
            </a:extLst>
          </p:cNvPr>
          <p:cNvCxnSpPr>
            <a:cxnSpLocks/>
          </p:cNvCxnSpPr>
          <p:nvPr/>
        </p:nvCxnSpPr>
        <p:spPr>
          <a:xfrm>
            <a:off x="3644914" y="3704840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etin kutusu 6">
            <a:extLst>
              <a:ext uri="{FF2B5EF4-FFF2-40B4-BE49-F238E27FC236}">
                <a16:creationId xmlns:a16="http://schemas.microsoft.com/office/drawing/2014/main" id="{9887D890-D259-F219-B7BD-D1D8546BC9D9}"/>
              </a:ext>
            </a:extLst>
          </p:cNvPr>
          <p:cNvSpPr txBox="1"/>
          <p:nvPr/>
        </p:nvSpPr>
        <p:spPr>
          <a:xfrm>
            <a:off x="5237018" y="3029492"/>
            <a:ext cx="6742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struct</a:t>
            </a:r>
            <a:r>
              <a:rPr lang="tr-TR" dirty="0"/>
              <a:t> </a:t>
            </a:r>
            <a:r>
              <a:rPr lang="tr-TR" dirty="0" err="1"/>
              <a:t>dugum</a:t>
            </a:r>
            <a:r>
              <a:rPr lang="tr-TR" dirty="0"/>
              <a:t> * root1 =(</a:t>
            </a:r>
            <a:r>
              <a:rPr lang="tr-TR" dirty="0" err="1"/>
              <a:t>struct</a:t>
            </a:r>
            <a:r>
              <a:rPr lang="tr-TR" dirty="0"/>
              <a:t> </a:t>
            </a:r>
            <a:r>
              <a:rPr lang="tr-TR" dirty="0" err="1"/>
              <a:t>dugum</a:t>
            </a:r>
            <a:r>
              <a:rPr lang="tr-TR" dirty="0"/>
              <a:t>*) </a:t>
            </a:r>
            <a:r>
              <a:rPr lang="tr-TR" dirty="0" err="1"/>
              <a:t>malloc</a:t>
            </a:r>
            <a:r>
              <a:rPr lang="tr-TR" dirty="0"/>
              <a:t>(</a:t>
            </a:r>
            <a:r>
              <a:rPr lang="tr-TR" dirty="0" err="1"/>
              <a:t>sizeof</a:t>
            </a:r>
            <a:r>
              <a:rPr lang="tr-TR" dirty="0"/>
              <a:t>(</a:t>
            </a:r>
            <a:r>
              <a:rPr lang="tr-TR" dirty="0" err="1"/>
              <a:t>struct</a:t>
            </a:r>
            <a:r>
              <a:rPr lang="tr-TR" dirty="0"/>
              <a:t> </a:t>
            </a:r>
            <a:r>
              <a:rPr lang="tr-TR" dirty="0" err="1"/>
              <a:t>dugum</a:t>
            </a:r>
            <a:r>
              <a:rPr lang="tr-TR" dirty="0"/>
              <a:t>));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8031375C-C006-B114-8277-C2BA74B8864C}"/>
              </a:ext>
            </a:extLst>
          </p:cNvPr>
          <p:cNvSpPr txBox="1"/>
          <p:nvPr/>
        </p:nvSpPr>
        <p:spPr>
          <a:xfrm>
            <a:off x="83128" y="102038"/>
            <a:ext cx="27305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struct </a:t>
            </a:r>
            <a:r>
              <a:rPr lang="tr-TR" dirty="0" err="1"/>
              <a:t>dugum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int </a:t>
            </a:r>
            <a:r>
              <a:rPr lang="tr-TR" dirty="0"/>
              <a:t>x</a:t>
            </a:r>
            <a:r>
              <a:rPr lang="en-US" dirty="0"/>
              <a:t>;</a:t>
            </a:r>
          </a:p>
          <a:p>
            <a:r>
              <a:rPr lang="en-US" dirty="0"/>
              <a:t>    struct </a:t>
            </a:r>
            <a:r>
              <a:rPr lang="tr-TR" dirty="0" err="1"/>
              <a:t>dugum</a:t>
            </a:r>
            <a:r>
              <a:rPr lang="en-US" dirty="0"/>
              <a:t> * </a:t>
            </a:r>
            <a:r>
              <a:rPr lang="tr-TR" dirty="0" err="1"/>
              <a:t>onceki</a:t>
            </a:r>
            <a:r>
              <a:rPr lang="en-US" dirty="0"/>
              <a:t>;</a:t>
            </a:r>
          </a:p>
          <a:p>
            <a:r>
              <a:rPr lang="en-US" dirty="0"/>
              <a:t>    struct </a:t>
            </a:r>
            <a:r>
              <a:rPr lang="tr-TR" dirty="0" err="1"/>
              <a:t>dugum</a:t>
            </a:r>
            <a:r>
              <a:rPr lang="en-US" dirty="0"/>
              <a:t> * </a:t>
            </a:r>
            <a:r>
              <a:rPr lang="tr-TR" dirty="0"/>
              <a:t>sonraki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  <a:endParaRPr lang="tr-TR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5753CD2A-BEE4-ABD7-C224-F95D68BDE429}"/>
              </a:ext>
            </a:extLst>
          </p:cNvPr>
          <p:cNvSpPr txBox="1"/>
          <p:nvPr/>
        </p:nvSpPr>
        <p:spPr>
          <a:xfrm>
            <a:off x="2813642" y="3701590"/>
            <a:ext cx="53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23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6E26CE11-120A-28BD-0151-96AB9E1E4829}"/>
              </a:ext>
            </a:extLst>
          </p:cNvPr>
          <p:cNvSpPr txBox="1"/>
          <p:nvPr/>
        </p:nvSpPr>
        <p:spPr>
          <a:xfrm>
            <a:off x="5828146" y="34733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 root1-&gt;x = </a:t>
            </a:r>
            <a:r>
              <a:rPr lang="tr-TR" dirty="0" err="1"/>
              <a:t>rand</a:t>
            </a:r>
            <a:r>
              <a:rPr lang="tr-TR" dirty="0"/>
              <a:t>()%  100;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10B8007B-39B7-08EF-D572-8EA9BBD145AB}"/>
              </a:ext>
            </a:extLst>
          </p:cNvPr>
          <p:cNvSpPr txBox="1"/>
          <p:nvPr/>
        </p:nvSpPr>
        <p:spPr>
          <a:xfrm>
            <a:off x="5883563" y="3917306"/>
            <a:ext cx="609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root1-&gt;sonraki = NULL;</a:t>
            </a:r>
          </a:p>
          <a:p>
            <a:r>
              <a:rPr lang="tr-TR" dirty="0"/>
              <a:t>root1-&gt;</a:t>
            </a:r>
            <a:r>
              <a:rPr lang="tr-TR" dirty="0" err="1"/>
              <a:t>onceki</a:t>
            </a:r>
            <a:r>
              <a:rPr lang="tr-TR" dirty="0"/>
              <a:t> = NULL;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7ED81A16-A4D4-CFB8-1FB9-E3B4510EF474}"/>
              </a:ext>
            </a:extLst>
          </p:cNvPr>
          <p:cNvSpPr txBox="1"/>
          <p:nvPr/>
        </p:nvSpPr>
        <p:spPr>
          <a:xfrm>
            <a:off x="3081496" y="609869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Çift yönlü listenin root1 adıyla ilk elemanını oluşturuyoruz</a:t>
            </a:r>
          </a:p>
        </p:txBody>
      </p:sp>
    </p:spTree>
    <p:extLst>
      <p:ext uri="{BB962C8B-B14F-4D97-AF65-F5344CB8AC3E}">
        <p14:creationId xmlns:p14="http://schemas.microsoft.com/office/powerpoint/2010/main" val="131842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/>
      <p:bldP spid="27" grpId="0"/>
      <p:bldP spid="28" grpId="0"/>
      <p:bldP spid="7" grpId="0"/>
      <p:bldP spid="11" grpId="0"/>
      <p:bldP spid="1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79EA3953-5112-C012-2D5B-939820DDD590}"/>
              </a:ext>
            </a:extLst>
          </p:cNvPr>
          <p:cNvSpPr/>
          <p:nvPr/>
        </p:nvSpPr>
        <p:spPr>
          <a:xfrm>
            <a:off x="1988774" y="5357542"/>
            <a:ext cx="1108363" cy="692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0E812AA2-3E3C-82F6-EFD5-1FECDF62B8A3}"/>
              </a:ext>
            </a:extLst>
          </p:cNvPr>
          <p:cNvSpPr/>
          <p:nvPr/>
        </p:nvSpPr>
        <p:spPr>
          <a:xfrm>
            <a:off x="4145464" y="5365533"/>
            <a:ext cx="62228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AB952B93-C428-4BA3-697B-4DC614A86BB0}"/>
              </a:ext>
            </a:extLst>
          </p:cNvPr>
          <p:cNvSpPr txBox="1"/>
          <p:nvPr/>
        </p:nvSpPr>
        <p:spPr>
          <a:xfrm>
            <a:off x="335465" y="5671639"/>
            <a:ext cx="674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</a:t>
            </a:r>
            <a:endParaRPr lang="tr-TR" dirty="0"/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03A748D7-5F95-761F-1CE4-C4A26DF8CF64}"/>
              </a:ext>
            </a:extLst>
          </p:cNvPr>
          <p:cNvSpPr txBox="1"/>
          <p:nvPr/>
        </p:nvSpPr>
        <p:spPr>
          <a:xfrm>
            <a:off x="2155027" y="4949959"/>
            <a:ext cx="775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root1</a:t>
            </a:r>
            <a:endParaRPr lang="tr-TR" dirty="0"/>
          </a:p>
        </p:txBody>
      </p:sp>
      <p:cxnSp>
        <p:nvCxnSpPr>
          <p:cNvPr id="49" name="Düz Ok Bağlayıcısı 48">
            <a:extLst>
              <a:ext uri="{FF2B5EF4-FFF2-40B4-BE49-F238E27FC236}">
                <a16:creationId xmlns:a16="http://schemas.microsoft.com/office/drawing/2014/main" id="{0D081283-AE20-2BC5-C8DF-7DCF0BA18E7B}"/>
              </a:ext>
            </a:extLst>
          </p:cNvPr>
          <p:cNvCxnSpPr>
            <a:cxnSpLocks/>
          </p:cNvCxnSpPr>
          <p:nvPr/>
        </p:nvCxnSpPr>
        <p:spPr>
          <a:xfrm flipH="1">
            <a:off x="940447" y="5856305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Düz Ok Bağlayıcısı 56">
            <a:extLst>
              <a:ext uri="{FF2B5EF4-FFF2-40B4-BE49-F238E27FC236}">
                <a16:creationId xmlns:a16="http://schemas.microsoft.com/office/drawing/2014/main" id="{12E40EC9-112E-CD3D-68D4-88DB6ED347AF}"/>
              </a:ext>
            </a:extLst>
          </p:cNvPr>
          <p:cNvCxnSpPr>
            <a:cxnSpLocks/>
          </p:cNvCxnSpPr>
          <p:nvPr/>
        </p:nvCxnSpPr>
        <p:spPr>
          <a:xfrm>
            <a:off x="3175646" y="5522489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5753CD2A-BEE4-ABD7-C224-F95D68BDE429}"/>
              </a:ext>
            </a:extLst>
          </p:cNvPr>
          <p:cNvSpPr txBox="1"/>
          <p:nvPr/>
        </p:nvSpPr>
        <p:spPr>
          <a:xfrm>
            <a:off x="2344374" y="5519239"/>
            <a:ext cx="53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23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7ED81A16-A4D4-CFB8-1FB9-E3B4510EF474}"/>
              </a:ext>
            </a:extLst>
          </p:cNvPr>
          <p:cNvSpPr txBox="1"/>
          <p:nvPr/>
        </p:nvSpPr>
        <p:spPr>
          <a:xfrm>
            <a:off x="7037390" y="30291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Çift yönlü listenin root1 ine ilaveten kayıt ekliyoruz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96215258-966C-D7F6-CA0F-03685E0E1E7B}"/>
              </a:ext>
            </a:extLst>
          </p:cNvPr>
          <p:cNvSpPr txBox="1"/>
          <p:nvPr/>
        </p:nvSpPr>
        <p:spPr>
          <a:xfrm>
            <a:off x="5327523" y="1042534"/>
            <a:ext cx="7014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struct </a:t>
            </a:r>
            <a:r>
              <a:rPr lang="tr-TR" dirty="0" err="1"/>
              <a:t>dugum</a:t>
            </a:r>
            <a:r>
              <a:rPr lang="en-US" dirty="0"/>
              <a:t> *</a:t>
            </a:r>
            <a:r>
              <a:rPr lang="tr-TR" dirty="0"/>
              <a:t>ilk</a:t>
            </a:r>
            <a:r>
              <a:rPr lang="en-US" dirty="0" err="1"/>
              <a:t>Kayit</a:t>
            </a:r>
            <a:r>
              <a:rPr lang="en-US" dirty="0"/>
              <a:t> = (struct </a:t>
            </a:r>
            <a:r>
              <a:rPr lang="tr-TR" dirty="0" err="1"/>
              <a:t>dugum</a:t>
            </a:r>
            <a:r>
              <a:rPr lang="en-US" dirty="0"/>
              <a:t>*) malloc(</a:t>
            </a:r>
            <a:r>
              <a:rPr lang="en-US" dirty="0" err="1"/>
              <a:t>sizeof</a:t>
            </a:r>
            <a:r>
              <a:rPr lang="en-US" dirty="0"/>
              <a:t>(struct </a:t>
            </a:r>
            <a:r>
              <a:rPr lang="tr-TR" dirty="0" err="1"/>
              <a:t>dugum</a:t>
            </a:r>
            <a:r>
              <a:rPr lang="en-US" dirty="0"/>
              <a:t>));</a:t>
            </a:r>
            <a:endParaRPr lang="tr-TR" dirty="0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6305939D-BF9B-82B7-ABE5-898CAC7D63EA}"/>
              </a:ext>
            </a:extLst>
          </p:cNvPr>
          <p:cNvSpPr/>
          <p:nvPr/>
        </p:nvSpPr>
        <p:spPr>
          <a:xfrm>
            <a:off x="5366778" y="5357542"/>
            <a:ext cx="1108363" cy="692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6B5C8C47-DA70-E51E-FDD5-A92D6D9A3157}"/>
              </a:ext>
            </a:extLst>
          </p:cNvPr>
          <p:cNvSpPr txBox="1"/>
          <p:nvPr/>
        </p:nvSpPr>
        <p:spPr>
          <a:xfrm>
            <a:off x="5375225" y="4949959"/>
            <a:ext cx="1155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ilkKayit</a:t>
            </a:r>
            <a:endParaRPr lang="tr-T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BDC8ED98-B082-258F-5849-A640C9ADBB32}"/>
              </a:ext>
            </a:extLst>
          </p:cNvPr>
          <p:cNvSpPr txBox="1"/>
          <p:nvPr/>
        </p:nvSpPr>
        <p:spPr>
          <a:xfrm>
            <a:off x="5308723" y="217603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gezici = root1;</a:t>
            </a: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44F05A28-46CD-CDC0-FD38-E53149579DCB}"/>
              </a:ext>
            </a:extLst>
          </p:cNvPr>
          <p:cNvSpPr txBox="1"/>
          <p:nvPr/>
        </p:nvSpPr>
        <p:spPr>
          <a:xfrm>
            <a:off x="2155027" y="6088520"/>
            <a:ext cx="775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gezici</a:t>
            </a:r>
            <a:endParaRPr lang="tr-TR" dirty="0"/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CB686526-DAB4-EB64-B064-D3570C2B7B7E}"/>
              </a:ext>
            </a:extLst>
          </p:cNvPr>
          <p:cNvSpPr txBox="1"/>
          <p:nvPr/>
        </p:nvSpPr>
        <p:spPr>
          <a:xfrm>
            <a:off x="5308723" y="2592172"/>
            <a:ext cx="609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while</a:t>
            </a:r>
            <a:r>
              <a:rPr lang="tr-TR" dirty="0"/>
              <a:t> (gezici-&gt;sonraki != NULL)</a:t>
            </a:r>
          </a:p>
          <a:p>
            <a:r>
              <a:rPr lang="tr-TR" dirty="0"/>
              <a:t>            gezici = gezici-&gt;sonraki;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C15C8C1A-BE08-A8CC-9BFB-F29C5067E850}"/>
              </a:ext>
            </a:extLst>
          </p:cNvPr>
          <p:cNvSpPr txBox="1"/>
          <p:nvPr/>
        </p:nvSpPr>
        <p:spPr>
          <a:xfrm>
            <a:off x="460943" y="2621851"/>
            <a:ext cx="52234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i="1" dirty="0">
                <a:solidFill>
                  <a:srgbClr val="C00000"/>
                </a:solidFill>
              </a:rPr>
              <a:t>gezici şuan </a:t>
            </a:r>
            <a:r>
              <a:rPr lang="tr-TR" sz="1400" i="1" dirty="0" err="1">
                <a:solidFill>
                  <a:srgbClr val="C00000"/>
                </a:solidFill>
              </a:rPr>
              <a:t>root</a:t>
            </a:r>
            <a:r>
              <a:rPr lang="tr-TR" sz="1400" i="1" dirty="0">
                <a:solidFill>
                  <a:srgbClr val="C00000"/>
                </a:solidFill>
              </a:rPr>
              <a:t> da ve </a:t>
            </a:r>
            <a:r>
              <a:rPr lang="tr-TR" sz="1400" i="1" dirty="0" err="1">
                <a:solidFill>
                  <a:srgbClr val="C00000"/>
                </a:solidFill>
              </a:rPr>
              <a:t>root</a:t>
            </a:r>
            <a:r>
              <a:rPr lang="tr-TR" sz="1400" i="1" dirty="0">
                <a:solidFill>
                  <a:srgbClr val="C00000"/>
                </a:solidFill>
              </a:rPr>
              <a:t> un sonraki’ si NULL gösteriyor.</a:t>
            </a:r>
          </a:p>
          <a:p>
            <a:r>
              <a:rPr lang="tr-TR" sz="1400" i="1" dirty="0">
                <a:solidFill>
                  <a:srgbClr val="C00000"/>
                </a:solidFill>
              </a:rPr>
              <a:t>Bu nedenle döngüye girmez</a:t>
            </a:r>
          </a:p>
        </p:txBody>
      </p: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B853EBCE-16C9-1FBB-22C6-BC32968A6486}"/>
              </a:ext>
            </a:extLst>
          </p:cNvPr>
          <p:cNvCxnSpPr/>
          <p:nvPr/>
        </p:nvCxnSpPr>
        <p:spPr>
          <a:xfrm flipH="1">
            <a:off x="4343466" y="2878667"/>
            <a:ext cx="4906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C1181681-771D-0A37-32D2-0E4806ECCBF1}"/>
              </a:ext>
            </a:extLst>
          </p:cNvPr>
          <p:cNvSpPr txBox="1"/>
          <p:nvPr/>
        </p:nvSpPr>
        <p:spPr>
          <a:xfrm>
            <a:off x="5375225" y="3139807"/>
            <a:ext cx="6188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gezici-&gt;sonraki = </a:t>
            </a:r>
            <a:r>
              <a:rPr lang="tr-TR" dirty="0" err="1"/>
              <a:t>ilkKayit</a:t>
            </a:r>
            <a:r>
              <a:rPr lang="tr-TR" dirty="0"/>
              <a:t>;</a:t>
            </a:r>
          </a:p>
        </p:txBody>
      </p: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DDEE58CC-6AE6-E0A7-0B06-C18AE90BB2CA}"/>
              </a:ext>
            </a:extLst>
          </p:cNvPr>
          <p:cNvCxnSpPr>
            <a:cxnSpLocks/>
          </p:cNvCxnSpPr>
          <p:nvPr/>
        </p:nvCxnSpPr>
        <p:spPr>
          <a:xfrm>
            <a:off x="3136391" y="5519239"/>
            <a:ext cx="2191132" cy="3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3F5A023F-CFEA-6226-CD12-48267BB1A36F}"/>
              </a:ext>
            </a:extLst>
          </p:cNvPr>
          <p:cNvSpPr txBox="1"/>
          <p:nvPr/>
        </p:nvSpPr>
        <p:spPr>
          <a:xfrm>
            <a:off x="5261330" y="3481999"/>
            <a:ext cx="6188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 </a:t>
            </a:r>
            <a:r>
              <a:rPr lang="tr-TR" dirty="0" err="1"/>
              <a:t>ilkKayit</a:t>
            </a:r>
            <a:r>
              <a:rPr lang="tr-TR" dirty="0"/>
              <a:t>-&gt;</a:t>
            </a:r>
            <a:r>
              <a:rPr lang="tr-TR" dirty="0" err="1"/>
              <a:t>onceki</a:t>
            </a:r>
            <a:r>
              <a:rPr lang="tr-TR" dirty="0"/>
              <a:t> = gezici;</a:t>
            </a:r>
          </a:p>
        </p:txBody>
      </p:sp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id="{2155218E-73D7-11DC-FB0F-0BF305374145}"/>
              </a:ext>
            </a:extLst>
          </p:cNvPr>
          <p:cNvCxnSpPr>
            <a:cxnSpLocks/>
          </p:cNvCxnSpPr>
          <p:nvPr/>
        </p:nvCxnSpPr>
        <p:spPr>
          <a:xfrm flipH="1" flipV="1">
            <a:off x="3088998" y="5934939"/>
            <a:ext cx="2238525" cy="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C5819FC3-A30A-CD9C-C46B-741496882964}"/>
              </a:ext>
            </a:extLst>
          </p:cNvPr>
          <p:cNvSpPr txBox="1"/>
          <p:nvPr/>
        </p:nvSpPr>
        <p:spPr>
          <a:xfrm>
            <a:off x="5297975" y="3846067"/>
            <a:ext cx="6188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 </a:t>
            </a:r>
            <a:r>
              <a:rPr lang="tr-TR" dirty="0" err="1"/>
              <a:t>ilkKayit</a:t>
            </a:r>
            <a:r>
              <a:rPr lang="tr-TR" dirty="0"/>
              <a:t>-&gt;sonraki = NULL;</a:t>
            </a:r>
          </a:p>
        </p:txBody>
      </p:sp>
      <p:sp>
        <p:nvSpPr>
          <p:cNvPr id="44" name="Dikdörtgen 43">
            <a:extLst>
              <a:ext uri="{FF2B5EF4-FFF2-40B4-BE49-F238E27FC236}">
                <a16:creationId xmlns:a16="http://schemas.microsoft.com/office/drawing/2014/main" id="{B4F7670E-C390-A24B-4B8E-0DA308CDE6C7}"/>
              </a:ext>
            </a:extLst>
          </p:cNvPr>
          <p:cNvSpPr/>
          <p:nvPr/>
        </p:nvSpPr>
        <p:spPr>
          <a:xfrm>
            <a:off x="7522299" y="5357542"/>
            <a:ext cx="62228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Düz Ok Bağlayıcısı 44">
            <a:extLst>
              <a:ext uri="{FF2B5EF4-FFF2-40B4-BE49-F238E27FC236}">
                <a16:creationId xmlns:a16="http://schemas.microsoft.com/office/drawing/2014/main" id="{532CFFDF-A446-C7E6-8FB9-A74EB5CB4DA5}"/>
              </a:ext>
            </a:extLst>
          </p:cNvPr>
          <p:cNvCxnSpPr>
            <a:cxnSpLocks/>
          </p:cNvCxnSpPr>
          <p:nvPr/>
        </p:nvCxnSpPr>
        <p:spPr>
          <a:xfrm>
            <a:off x="6552481" y="5514498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3E6BB546-42FA-1CA6-3866-27943FB48772}"/>
              </a:ext>
            </a:extLst>
          </p:cNvPr>
          <p:cNvSpPr txBox="1"/>
          <p:nvPr/>
        </p:nvSpPr>
        <p:spPr>
          <a:xfrm>
            <a:off x="5308723" y="1686236"/>
            <a:ext cx="6188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 </a:t>
            </a:r>
            <a:r>
              <a:rPr lang="tr-TR" dirty="0" err="1"/>
              <a:t>ilkKayit</a:t>
            </a:r>
            <a:r>
              <a:rPr lang="tr-TR" dirty="0"/>
              <a:t>-&gt;x = </a:t>
            </a:r>
            <a:r>
              <a:rPr lang="tr-TR" dirty="0" err="1"/>
              <a:t>rand</a:t>
            </a:r>
            <a:r>
              <a:rPr lang="tr-TR" dirty="0"/>
              <a:t>()%  100;</a:t>
            </a:r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0CC4B3D5-F284-CC19-2C0E-6EB823D41BC7}"/>
              </a:ext>
            </a:extLst>
          </p:cNvPr>
          <p:cNvSpPr txBox="1"/>
          <p:nvPr/>
        </p:nvSpPr>
        <p:spPr>
          <a:xfrm>
            <a:off x="5684944" y="5511430"/>
            <a:ext cx="53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17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C074C7E-1499-8001-B3AA-8C7B185A9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06" y="91206"/>
            <a:ext cx="4795581" cy="240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0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4" grpId="0"/>
      <p:bldP spid="16" grpId="0" animBg="1"/>
      <p:bldP spid="18" grpId="0"/>
      <p:bldP spid="20" grpId="0"/>
      <p:bldP spid="21" grpId="0"/>
      <p:bldP spid="23" grpId="0"/>
      <p:bldP spid="26" grpId="0"/>
      <p:bldP spid="32" grpId="0"/>
      <p:bldP spid="37" grpId="0"/>
      <p:bldP spid="43" grpId="0"/>
      <p:bldP spid="44" grpId="0"/>
      <p:bldP spid="47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79EA3953-5112-C012-2D5B-939820DDD590}"/>
              </a:ext>
            </a:extLst>
          </p:cNvPr>
          <p:cNvSpPr/>
          <p:nvPr/>
        </p:nvSpPr>
        <p:spPr>
          <a:xfrm>
            <a:off x="1988774" y="5357542"/>
            <a:ext cx="1108363" cy="692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AB952B93-C428-4BA3-697B-4DC614A86BB0}"/>
              </a:ext>
            </a:extLst>
          </p:cNvPr>
          <p:cNvSpPr txBox="1"/>
          <p:nvPr/>
        </p:nvSpPr>
        <p:spPr>
          <a:xfrm>
            <a:off x="335465" y="5671639"/>
            <a:ext cx="674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</a:t>
            </a:r>
            <a:endParaRPr lang="tr-TR" dirty="0"/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03A748D7-5F95-761F-1CE4-C4A26DF8CF64}"/>
              </a:ext>
            </a:extLst>
          </p:cNvPr>
          <p:cNvSpPr txBox="1"/>
          <p:nvPr/>
        </p:nvSpPr>
        <p:spPr>
          <a:xfrm>
            <a:off x="2155027" y="4949959"/>
            <a:ext cx="775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root1</a:t>
            </a:r>
            <a:endParaRPr lang="tr-TR" dirty="0"/>
          </a:p>
        </p:txBody>
      </p:sp>
      <p:cxnSp>
        <p:nvCxnSpPr>
          <p:cNvPr id="49" name="Düz Ok Bağlayıcısı 48">
            <a:extLst>
              <a:ext uri="{FF2B5EF4-FFF2-40B4-BE49-F238E27FC236}">
                <a16:creationId xmlns:a16="http://schemas.microsoft.com/office/drawing/2014/main" id="{0D081283-AE20-2BC5-C8DF-7DCF0BA18E7B}"/>
              </a:ext>
            </a:extLst>
          </p:cNvPr>
          <p:cNvCxnSpPr>
            <a:cxnSpLocks/>
          </p:cNvCxnSpPr>
          <p:nvPr/>
        </p:nvCxnSpPr>
        <p:spPr>
          <a:xfrm flipH="1">
            <a:off x="940447" y="5856305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Düz Ok Bağlayıcısı 56">
            <a:extLst>
              <a:ext uri="{FF2B5EF4-FFF2-40B4-BE49-F238E27FC236}">
                <a16:creationId xmlns:a16="http://schemas.microsoft.com/office/drawing/2014/main" id="{12E40EC9-112E-CD3D-68D4-88DB6ED347AF}"/>
              </a:ext>
            </a:extLst>
          </p:cNvPr>
          <p:cNvCxnSpPr>
            <a:cxnSpLocks/>
          </p:cNvCxnSpPr>
          <p:nvPr/>
        </p:nvCxnSpPr>
        <p:spPr>
          <a:xfrm>
            <a:off x="3175646" y="5522489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5753CD2A-BEE4-ABD7-C224-F95D68BDE429}"/>
              </a:ext>
            </a:extLst>
          </p:cNvPr>
          <p:cNvSpPr txBox="1"/>
          <p:nvPr/>
        </p:nvSpPr>
        <p:spPr>
          <a:xfrm>
            <a:off x="2344374" y="5519239"/>
            <a:ext cx="53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23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7ED81A16-A4D4-CFB8-1FB9-E3B4510EF474}"/>
              </a:ext>
            </a:extLst>
          </p:cNvPr>
          <p:cNvSpPr txBox="1"/>
          <p:nvPr/>
        </p:nvSpPr>
        <p:spPr>
          <a:xfrm>
            <a:off x="7037390" y="302913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Çift yönlü listeye yeni kayıt ekliyoruz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96215258-966C-D7F6-CA0F-03685E0E1E7B}"/>
              </a:ext>
            </a:extLst>
          </p:cNvPr>
          <p:cNvSpPr txBox="1"/>
          <p:nvPr/>
        </p:nvSpPr>
        <p:spPr>
          <a:xfrm>
            <a:off x="4939987" y="1044154"/>
            <a:ext cx="7014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struct </a:t>
            </a:r>
            <a:r>
              <a:rPr lang="tr-TR" dirty="0" err="1"/>
              <a:t>dugum</a:t>
            </a:r>
            <a:r>
              <a:rPr lang="en-US" dirty="0"/>
              <a:t> *</a:t>
            </a:r>
            <a:r>
              <a:rPr lang="tr-TR" dirty="0"/>
              <a:t>ilk</a:t>
            </a:r>
            <a:r>
              <a:rPr lang="en-US" dirty="0" err="1"/>
              <a:t>Kayit</a:t>
            </a:r>
            <a:r>
              <a:rPr lang="en-US" dirty="0"/>
              <a:t> = (struct </a:t>
            </a:r>
            <a:r>
              <a:rPr lang="tr-TR" dirty="0" err="1"/>
              <a:t>dugum</a:t>
            </a:r>
            <a:r>
              <a:rPr lang="en-US" dirty="0"/>
              <a:t>*) malloc(</a:t>
            </a:r>
            <a:r>
              <a:rPr lang="en-US" dirty="0" err="1"/>
              <a:t>sizeof</a:t>
            </a:r>
            <a:r>
              <a:rPr lang="en-US" dirty="0"/>
              <a:t>(struct </a:t>
            </a:r>
            <a:r>
              <a:rPr lang="tr-TR" dirty="0" err="1"/>
              <a:t>dugum</a:t>
            </a:r>
            <a:r>
              <a:rPr lang="en-US" dirty="0"/>
              <a:t>));</a:t>
            </a:r>
            <a:endParaRPr lang="tr-TR" dirty="0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6305939D-BF9B-82B7-ABE5-898CAC7D63EA}"/>
              </a:ext>
            </a:extLst>
          </p:cNvPr>
          <p:cNvSpPr/>
          <p:nvPr/>
        </p:nvSpPr>
        <p:spPr>
          <a:xfrm>
            <a:off x="4184750" y="5357542"/>
            <a:ext cx="1108363" cy="692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BDC8ED98-B082-258F-5849-A640C9ADBB32}"/>
              </a:ext>
            </a:extLst>
          </p:cNvPr>
          <p:cNvSpPr txBox="1"/>
          <p:nvPr/>
        </p:nvSpPr>
        <p:spPr>
          <a:xfrm>
            <a:off x="4847991" y="2236728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gezici = root1;</a:t>
            </a: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CB686526-DAB4-EB64-B064-D3570C2B7B7E}"/>
              </a:ext>
            </a:extLst>
          </p:cNvPr>
          <p:cNvSpPr txBox="1"/>
          <p:nvPr/>
        </p:nvSpPr>
        <p:spPr>
          <a:xfrm>
            <a:off x="4892595" y="2606030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while</a:t>
            </a:r>
            <a:r>
              <a:rPr lang="tr-TR" dirty="0"/>
              <a:t> (gezici-&gt;sonraki != NULL)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C15C8C1A-BE08-A8CC-9BFB-F29C5067E850}"/>
              </a:ext>
            </a:extLst>
          </p:cNvPr>
          <p:cNvSpPr txBox="1"/>
          <p:nvPr/>
        </p:nvSpPr>
        <p:spPr>
          <a:xfrm>
            <a:off x="-68754" y="2544383"/>
            <a:ext cx="52234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i="1" dirty="0">
                <a:solidFill>
                  <a:srgbClr val="C00000"/>
                </a:solidFill>
              </a:rPr>
              <a:t>gezici şuan </a:t>
            </a:r>
            <a:r>
              <a:rPr lang="tr-TR" sz="1400" i="1" dirty="0" err="1">
                <a:solidFill>
                  <a:srgbClr val="C00000"/>
                </a:solidFill>
              </a:rPr>
              <a:t>root</a:t>
            </a:r>
            <a:r>
              <a:rPr lang="tr-TR" sz="1400" i="1" dirty="0">
                <a:solidFill>
                  <a:srgbClr val="C00000"/>
                </a:solidFill>
              </a:rPr>
              <a:t> da ve </a:t>
            </a:r>
            <a:r>
              <a:rPr lang="tr-TR" sz="1400" i="1" dirty="0" err="1">
                <a:solidFill>
                  <a:srgbClr val="C00000"/>
                </a:solidFill>
              </a:rPr>
              <a:t>root</a:t>
            </a:r>
            <a:r>
              <a:rPr lang="tr-TR" sz="1400" i="1" dirty="0">
                <a:solidFill>
                  <a:srgbClr val="C00000"/>
                </a:solidFill>
              </a:rPr>
              <a:t> un sonraki’ si bir sonraki kaydı gösteriyor.</a:t>
            </a:r>
          </a:p>
          <a:p>
            <a:r>
              <a:rPr lang="tr-TR" sz="1400" i="1" dirty="0">
                <a:solidFill>
                  <a:srgbClr val="C00000"/>
                </a:solidFill>
              </a:rPr>
              <a:t>Bu nedenle döngüye girer</a:t>
            </a:r>
          </a:p>
        </p:txBody>
      </p: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B853EBCE-16C9-1FBB-22C6-BC32968A6486}"/>
              </a:ext>
            </a:extLst>
          </p:cNvPr>
          <p:cNvCxnSpPr/>
          <p:nvPr/>
        </p:nvCxnSpPr>
        <p:spPr>
          <a:xfrm flipH="1">
            <a:off x="4343466" y="2878667"/>
            <a:ext cx="4906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C1181681-771D-0A37-32D2-0E4806ECCBF1}"/>
              </a:ext>
            </a:extLst>
          </p:cNvPr>
          <p:cNvSpPr txBox="1"/>
          <p:nvPr/>
        </p:nvSpPr>
        <p:spPr>
          <a:xfrm>
            <a:off x="4939987" y="3172304"/>
            <a:ext cx="6188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gezici-&gt;sonraki = </a:t>
            </a:r>
            <a:r>
              <a:rPr lang="tr-TR" dirty="0" err="1"/>
              <a:t>ilkKayit</a:t>
            </a:r>
            <a:r>
              <a:rPr lang="tr-TR" dirty="0"/>
              <a:t>;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3F5A023F-CFEA-6226-CD12-48267BB1A36F}"/>
              </a:ext>
            </a:extLst>
          </p:cNvPr>
          <p:cNvSpPr txBox="1"/>
          <p:nvPr/>
        </p:nvSpPr>
        <p:spPr>
          <a:xfrm>
            <a:off x="4867504" y="3486122"/>
            <a:ext cx="6188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 </a:t>
            </a:r>
            <a:r>
              <a:rPr lang="tr-TR" dirty="0" err="1"/>
              <a:t>ilkKayit</a:t>
            </a:r>
            <a:r>
              <a:rPr lang="tr-TR" dirty="0"/>
              <a:t> &gt;</a:t>
            </a:r>
            <a:r>
              <a:rPr lang="tr-TR" dirty="0" err="1"/>
              <a:t>onceki</a:t>
            </a:r>
            <a:r>
              <a:rPr lang="tr-TR" dirty="0"/>
              <a:t> = gezici;</a:t>
            </a:r>
          </a:p>
        </p:txBody>
      </p:sp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id="{2155218E-73D7-11DC-FB0F-0BF305374145}"/>
              </a:ext>
            </a:extLst>
          </p:cNvPr>
          <p:cNvCxnSpPr>
            <a:cxnSpLocks/>
          </p:cNvCxnSpPr>
          <p:nvPr/>
        </p:nvCxnSpPr>
        <p:spPr>
          <a:xfrm flipH="1">
            <a:off x="3088998" y="5934939"/>
            <a:ext cx="1056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C5819FC3-A30A-CD9C-C46B-741496882964}"/>
              </a:ext>
            </a:extLst>
          </p:cNvPr>
          <p:cNvSpPr txBox="1"/>
          <p:nvPr/>
        </p:nvSpPr>
        <p:spPr>
          <a:xfrm>
            <a:off x="4872150" y="3846067"/>
            <a:ext cx="6188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 </a:t>
            </a:r>
            <a:r>
              <a:rPr lang="tr-TR" dirty="0" err="1"/>
              <a:t>ilkKayit</a:t>
            </a:r>
            <a:r>
              <a:rPr lang="tr-TR" dirty="0"/>
              <a:t> &gt;sonraki = NULL;</a:t>
            </a:r>
          </a:p>
        </p:txBody>
      </p:sp>
      <p:sp>
        <p:nvSpPr>
          <p:cNvPr id="44" name="Dikdörtgen 43">
            <a:extLst>
              <a:ext uri="{FF2B5EF4-FFF2-40B4-BE49-F238E27FC236}">
                <a16:creationId xmlns:a16="http://schemas.microsoft.com/office/drawing/2014/main" id="{B4F7670E-C390-A24B-4B8E-0DA308CDE6C7}"/>
              </a:ext>
            </a:extLst>
          </p:cNvPr>
          <p:cNvSpPr/>
          <p:nvPr/>
        </p:nvSpPr>
        <p:spPr>
          <a:xfrm>
            <a:off x="6340271" y="5357542"/>
            <a:ext cx="62228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Düz Ok Bağlayıcısı 44">
            <a:extLst>
              <a:ext uri="{FF2B5EF4-FFF2-40B4-BE49-F238E27FC236}">
                <a16:creationId xmlns:a16="http://schemas.microsoft.com/office/drawing/2014/main" id="{532CFFDF-A446-C7E6-8FB9-A74EB5CB4DA5}"/>
              </a:ext>
            </a:extLst>
          </p:cNvPr>
          <p:cNvCxnSpPr>
            <a:cxnSpLocks/>
          </p:cNvCxnSpPr>
          <p:nvPr/>
        </p:nvCxnSpPr>
        <p:spPr>
          <a:xfrm>
            <a:off x="5370453" y="5514498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3E6BB546-42FA-1CA6-3866-27943FB48772}"/>
              </a:ext>
            </a:extLst>
          </p:cNvPr>
          <p:cNvSpPr txBox="1"/>
          <p:nvPr/>
        </p:nvSpPr>
        <p:spPr>
          <a:xfrm>
            <a:off x="4867504" y="1873503"/>
            <a:ext cx="6188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 </a:t>
            </a:r>
            <a:r>
              <a:rPr lang="tr-TR" dirty="0" err="1"/>
              <a:t>ilkKayit</a:t>
            </a:r>
            <a:r>
              <a:rPr lang="tr-TR" dirty="0"/>
              <a:t>-&gt;x = </a:t>
            </a:r>
            <a:r>
              <a:rPr lang="tr-TR" dirty="0" err="1"/>
              <a:t>rand</a:t>
            </a:r>
            <a:r>
              <a:rPr lang="tr-TR" dirty="0"/>
              <a:t>()%  100;</a:t>
            </a:r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0CC4B3D5-F284-CC19-2C0E-6EB823D41BC7}"/>
              </a:ext>
            </a:extLst>
          </p:cNvPr>
          <p:cNvSpPr txBox="1"/>
          <p:nvPr/>
        </p:nvSpPr>
        <p:spPr>
          <a:xfrm>
            <a:off x="4502916" y="5511430"/>
            <a:ext cx="53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17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D336B9B8-C147-2702-5A6B-E729D01BF2AE}"/>
              </a:ext>
            </a:extLst>
          </p:cNvPr>
          <p:cNvSpPr/>
          <p:nvPr/>
        </p:nvSpPr>
        <p:spPr>
          <a:xfrm>
            <a:off x="7904194" y="5357542"/>
            <a:ext cx="1108363" cy="692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F363F1E-C24A-A2BA-17AC-05DEFF76A244}"/>
              </a:ext>
            </a:extLst>
          </p:cNvPr>
          <p:cNvSpPr txBox="1"/>
          <p:nvPr/>
        </p:nvSpPr>
        <p:spPr>
          <a:xfrm>
            <a:off x="7912641" y="4949959"/>
            <a:ext cx="1155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ilkKayit</a:t>
            </a:r>
            <a:endParaRPr lang="tr-T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6A3DFB6-6F51-095E-259F-A907C5819AAA}"/>
              </a:ext>
            </a:extLst>
          </p:cNvPr>
          <p:cNvSpPr txBox="1"/>
          <p:nvPr/>
        </p:nvSpPr>
        <p:spPr>
          <a:xfrm>
            <a:off x="8222360" y="5526819"/>
            <a:ext cx="53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53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FF5EE3E5-2675-D6DA-CF1D-4AF09C5D47CE}"/>
              </a:ext>
            </a:extLst>
          </p:cNvPr>
          <p:cNvSpPr txBox="1"/>
          <p:nvPr/>
        </p:nvSpPr>
        <p:spPr>
          <a:xfrm>
            <a:off x="2155027" y="6088520"/>
            <a:ext cx="775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gezici</a:t>
            </a:r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BC8515E4-E130-0FE7-0028-EE0D850EC34C}"/>
              </a:ext>
            </a:extLst>
          </p:cNvPr>
          <p:cNvSpPr txBox="1"/>
          <p:nvPr/>
        </p:nvSpPr>
        <p:spPr>
          <a:xfrm>
            <a:off x="5140709" y="2853646"/>
            <a:ext cx="6612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 gezici = gezici-&gt;sonraki;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87C1F3AF-EC18-DC8D-D1F1-F4B30020A978}"/>
              </a:ext>
            </a:extLst>
          </p:cNvPr>
          <p:cNvSpPr txBox="1"/>
          <p:nvPr/>
        </p:nvSpPr>
        <p:spPr>
          <a:xfrm>
            <a:off x="-68754" y="3233952"/>
            <a:ext cx="52234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i="1" dirty="0">
                <a:solidFill>
                  <a:srgbClr val="C00000"/>
                </a:solidFill>
              </a:rPr>
              <a:t>Gezici bir yandaki kayda geçer. Bir sonraki kaydın </a:t>
            </a:r>
            <a:r>
              <a:rPr lang="tr-TR" sz="1400" i="1" dirty="0" err="1">
                <a:solidFill>
                  <a:srgbClr val="C00000"/>
                </a:solidFill>
              </a:rPr>
              <a:t>sonraki’si</a:t>
            </a:r>
            <a:r>
              <a:rPr lang="tr-TR" sz="1400" i="1" dirty="0">
                <a:solidFill>
                  <a:srgbClr val="C00000"/>
                </a:solidFill>
              </a:rPr>
              <a:t> NULL</a:t>
            </a:r>
          </a:p>
          <a:p>
            <a:r>
              <a:rPr lang="tr-TR" sz="1400" i="1" dirty="0">
                <a:solidFill>
                  <a:srgbClr val="C00000"/>
                </a:solidFill>
              </a:rPr>
              <a:t>olduğu için tekrar döngüye girmez ve çıkar</a:t>
            </a:r>
          </a:p>
        </p:txBody>
      </p: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AFB536C9-7193-4DB1-EEEC-5C861CE97665}"/>
              </a:ext>
            </a:extLst>
          </p:cNvPr>
          <p:cNvCxnSpPr>
            <a:cxnSpLocks/>
          </p:cNvCxnSpPr>
          <p:nvPr/>
        </p:nvCxnSpPr>
        <p:spPr>
          <a:xfrm flipH="1">
            <a:off x="4502916" y="3109627"/>
            <a:ext cx="722178" cy="124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337B2807-94FF-3E6E-E955-E3F2A8DD631D}"/>
              </a:ext>
            </a:extLst>
          </p:cNvPr>
          <p:cNvSpPr txBox="1"/>
          <p:nvPr/>
        </p:nvSpPr>
        <p:spPr>
          <a:xfrm>
            <a:off x="4359573" y="6088520"/>
            <a:ext cx="775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gezici</a:t>
            </a:r>
            <a:endParaRPr lang="tr-TR" dirty="0"/>
          </a:p>
        </p:txBody>
      </p: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DA61830B-12E4-C9A9-53D9-71982A2E01E0}"/>
              </a:ext>
            </a:extLst>
          </p:cNvPr>
          <p:cNvCxnSpPr>
            <a:cxnSpLocks/>
          </p:cNvCxnSpPr>
          <p:nvPr/>
        </p:nvCxnSpPr>
        <p:spPr>
          <a:xfrm>
            <a:off x="5382645" y="5495296"/>
            <a:ext cx="2191132" cy="3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Düz Ok Bağlayıcısı 30">
            <a:extLst>
              <a:ext uri="{FF2B5EF4-FFF2-40B4-BE49-F238E27FC236}">
                <a16:creationId xmlns:a16="http://schemas.microsoft.com/office/drawing/2014/main" id="{7798697B-E4CA-232E-BEBB-F5B27645F5A3}"/>
              </a:ext>
            </a:extLst>
          </p:cNvPr>
          <p:cNvCxnSpPr>
            <a:cxnSpLocks/>
          </p:cNvCxnSpPr>
          <p:nvPr/>
        </p:nvCxnSpPr>
        <p:spPr>
          <a:xfrm flipH="1" flipV="1">
            <a:off x="5479391" y="5898641"/>
            <a:ext cx="2238525" cy="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Dikdörtgen 32">
            <a:extLst>
              <a:ext uri="{FF2B5EF4-FFF2-40B4-BE49-F238E27FC236}">
                <a16:creationId xmlns:a16="http://schemas.microsoft.com/office/drawing/2014/main" id="{76A4014F-5EED-E5EC-D126-ED9F886931FA}"/>
              </a:ext>
            </a:extLst>
          </p:cNvPr>
          <p:cNvSpPr/>
          <p:nvPr/>
        </p:nvSpPr>
        <p:spPr>
          <a:xfrm>
            <a:off x="10053626" y="5349962"/>
            <a:ext cx="62228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5" name="Düz Ok Bağlayıcısı 34">
            <a:extLst>
              <a:ext uri="{FF2B5EF4-FFF2-40B4-BE49-F238E27FC236}">
                <a16:creationId xmlns:a16="http://schemas.microsoft.com/office/drawing/2014/main" id="{F07DDF0D-03DC-7C74-5636-566F7277DB1A}"/>
              </a:ext>
            </a:extLst>
          </p:cNvPr>
          <p:cNvCxnSpPr>
            <a:cxnSpLocks/>
          </p:cNvCxnSpPr>
          <p:nvPr/>
        </p:nvCxnSpPr>
        <p:spPr>
          <a:xfrm>
            <a:off x="9083808" y="5506918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Dikdörtgen 35">
            <a:extLst>
              <a:ext uri="{FF2B5EF4-FFF2-40B4-BE49-F238E27FC236}">
                <a16:creationId xmlns:a16="http://schemas.microsoft.com/office/drawing/2014/main" id="{40912283-6DE2-9682-41E0-54A97BFE164A}"/>
              </a:ext>
            </a:extLst>
          </p:cNvPr>
          <p:cNvSpPr/>
          <p:nvPr/>
        </p:nvSpPr>
        <p:spPr>
          <a:xfrm>
            <a:off x="2261118" y="6126771"/>
            <a:ext cx="56367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17B07262-D817-55EB-E636-3094B530E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7" y="118588"/>
            <a:ext cx="4795581" cy="240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4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3" grpId="0"/>
      <p:bldP spid="26" grpId="0"/>
      <p:bldP spid="32" grpId="0"/>
      <p:bldP spid="37" grpId="0"/>
      <p:bldP spid="43" grpId="0"/>
      <p:bldP spid="44" grpId="0"/>
      <p:bldP spid="47" grpId="0"/>
      <p:bldP spid="3" grpId="0" animBg="1"/>
      <p:bldP spid="5" grpId="0"/>
      <p:bldP spid="7" grpId="0"/>
      <p:bldP spid="8" grpId="0"/>
      <p:bldP spid="10" grpId="0"/>
      <p:bldP spid="12" grpId="0"/>
      <p:bldP spid="22" grpId="0"/>
      <p:bldP spid="33" grpId="0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79EA3953-5112-C012-2D5B-939820DDD590}"/>
              </a:ext>
            </a:extLst>
          </p:cNvPr>
          <p:cNvSpPr/>
          <p:nvPr/>
        </p:nvSpPr>
        <p:spPr>
          <a:xfrm>
            <a:off x="2032000" y="757381"/>
            <a:ext cx="1108363" cy="692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7BBBED38-2CF9-768F-8062-A0674E475A9D}"/>
              </a:ext>
            </a:extLst>
          </p:cNvPr>
          <p:cNvCxnSpPr>
            <a:cxnSpLocks/>
          </p:cNvCxnSpPr>
          <p:nvPr/>
        </p:nvCxnSpPr>
        <p:spPr>
          <a:xfrm>
            <a:off x="3168073" y="923635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F16B69EA-51D1-460F-EC1E-108503657889}"/>
              </a:ext>
            </a:extLst>
          </p:cNvPr>
          <p:cNvCxnSpPr>
            <a:cxnSpLocks/>
          </p:cNvCxnSpPr>
          <p:nvPr/>
        </p:nvCxnSpPr>
        <p:spPr>
          <a:xfrm flipH="1">
            <a:off x="3168073" y="1256144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Dikdörtgen 24">
            <a:extLst>
              <a:ext uri="{FF2B5EF4-FFF2-40B4-BE49-F238E27FC236}">
                <a16:creationId xmlns:a16="http://schemas.microsoft.com/office/drawing/2014/main" id="{0E812AA2-3E3C-82F6-EFD5-1FECDF62B8A3}"/>
              </a:ext>
            </a:extLst>
          </p:cNvPr>
          <p:cNvSpPr/>
          <p:nvPr/>
        </p:nvSpPr>
        <p:spPr>
          <a:xfrm>
            <a:off x="10617208" y="757381"/>
            <a:ext cx="62228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AB952B93-C428-4BA3-697B-4DC614A86BB0}"/>
              </a:ext>
            </a:extLst>
          </p:cNvPr>
          <p:cNvSpPr txBox="1"/>
          <p:nvPr/>
        </p:nvSpPr>
        <p:spPr>
          <a:xfrm>
            <a:off x="378691" y="1071478"/>
            <a:ext cx="674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</a:t>
            </a:r>
            <a:endParaRPr lang="tr-TR" dirty="0"/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03A748D7-5F95-761F-1CE4-C4A26DF8CF64}"/>
              </a:ext>
            </a:extLst>
          </p:cNvPr>
          <p:cNvSpPr txBox="1"/>
          <p:nvPr/>
        </p:nvSpPr>
        <p:spPr>
          <a:xfrm>
            <a:off x="2198253" y="349798"/>
            <a:ext cx="775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root1</a:t>
            </a:r>
            <a:endParaRPr lang="tr-TR" dirty="0"/>
          </a:p>
        </p:txBody>
      </p:sp>
      <p:cxnSp>
        <p:nvCxnSpPr>
          <p:cNvPr id="49" name="Düz Ok Bağlayıcısı 48">
            <a:extLst>
              <a:ext uri="{FF2B5EF4-FFF2-40B4-BE49-F238E27FC236}">
                <a16:creationId xmlns:a16="http://schemas.microsoft.com/office/drawing/2014/main" id="{0D081283-AE20-2BC5-C8DF-7DCF0BA18E7B}"/>
              </a:ext>
            </a:extLst>
          </p:cNvPr>
          <p:cNvCxnSpPr>
            <a:cxnSpLocks/>
          </p:cNvCxnSpPr>
          <p:nvPr/>
        </p:nvCxnSpPr>
        <p:spPr>
          <a:xfrm flipH="1">
            <a:off x="983673" y="1256144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Dikdörtgen 49">
            <a:extLst>
              <a:ext uri="{FF2B5EF4-FFF2-40B4-BE49-F238E27FC236}">
                <a16:creationId xmlns:a16="http://schemas.microsoft.com/office/drawing/2014/main" id="{029CA0AE-779A-A8D4-D296-B9D9612289A6}"/>
              </a:ext>
            </a:extLst>
          </p:cNvPr>
          <p:cNvSpPr/>
          <p:nvPr/>
        </p:nvSpPr>
        <p:spPr>
          <a:xfrm>
            <a:off x="4165601" y="757381"/>
            <a:ext cx="1108363" cy="692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1" name="Düz Ok Bağlayıcısı 50">
            <a:extLst>
              <a:ext uri="{FF2B5EF4-FFF2-40B4-BE49-F238E27FC236}">
                <a16:creationId xmlns:a16="http://schemas.microsoft.com/office/drawing/2014/main" id="{005A92C4-71DD-68D8-8319-34FED32620C8}"/>
              </a:ext>
            </a:extLst>
          </p:cNvPr>
          <p:cNvCxnSpPr>
            <a:cxnSpLocks/>
          </p:cNvCxnSpPr>
          <p:nvPr/>
        </p:nvCxnSpPr>
        <p:spPr>
          <a:xfrm>
            <a:off x="5301674" y="923635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Düz Ok Bağlayıcısı 51">
            <a:extLst>
              <a:ext uri="{FF2B5EF4-FFF2-40B4-BE49-F238E27FC236}">
                <a16:creationId xmlns:a16="http://schemas.microsoft.com/office/drawing/2014/main" id="{D7EB501F-04D3-4E59-BA87-44B630FB8EC5}"/>
              </a:ext>
            </a:extLst>
          </p:cNvPr>
          <p:cNvCxnSpPr>
            <a:cxnSpLocks/>
          </p:cNvCxnSpPr>
          <p:nvPr/>
        </p:nvCxnSpPr>
        <p:spPr>
          <a:xfrm flipH="1">
            <a:off x="5301674" y="1256144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ikdörtgen 52">
            <a:extLst>
              <a:ext uri="{FF2B5EF4-FFF2-40B4-BE49-F238E27FC236}">
                <a16:creationId xmlns:a16="http://schemas.microsoft.com/office/drawing/2014/main" id="{9F48CF70-B587-A27B-D6C4-7C3549A6458E}"/>
              </a:ext>
            </a:extLst>
          </p:cNvPr>
          <p:cNvSpPr/>
          <p:nvPr/>
        </p:nvSpPr>
        <p:spPr>
          <a:xfrm>
            <a:off x="6313059" y="752760"/>
            <a:ext cx="1108363" cy="692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4" name="Düz Ok Bağlayıcısı 53">
            <a:extLst>
              <a:ext uri="{FF2B5EF4-FFF2-40B4-BE49-F238E27FC236}">
                <a16:creationId xmlns:a16="http://schemas.microsoft.com/office/drawing/2014/main" id="{12AD58AA-4938-28F9-7965-5F2D581F0716}"/>
              </a:ext>
            </a:extLst>
          </p:cNvPr>
          <p:cNvCxnSpPr>
            <a:cxnSpLocks/>
          </p:cNvCxnSpPr>
          <p:nvPr/>
        </p:nvCxnSpPr>
        <p:spPr>
          <a:xfrm>
            <a:off x="7449132" y="919014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Düz Ok Bağlayıcısı 54">
            <a:extLst>
              <a:ext uri="{FF2B5EF4-FFF2-40B4-BE49-F238E27FC236}">
                <a16:creationId xmlns:a16="http://schemas.microsoft.com/office/drawing/2014/main" id="{8BA9B1EB-BE47-A975-4FE9-05DDE4274EAA}"/>
              </a:ext>
            </a:extLst>
          </p:cNvPr>
          <p:cNvCxnSpPr>
            <a:cxnSpLocks/>
          </p:cNvCxnSpPr>
          <p:nvPr/>
        </p:nvCxnSpPr>
        <p:spPr>
          <a:xfrm flipH="1">
            <a:off x="7449132" y="1251523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Dikdörtgen 55">
            <a:extLst>
              <a:ext uri="{FF2B5EF4-FFF2-40B4-BE49-F238E27FC236}">
                <a16:creationId xmlns:a16="http://schemas.microsoft.com/office/drawing/2014/main" id="{2D043F62-F1EB-CE18-1594-5B6D3490CEF7}"/>
              </a:ext>
            </a:extLst>
          </p:cNvPr>
          <p:cNvSpPr/>
          <p:nvPr/>
        </p:nvSpPr>
        <p:spPr>
          <a:xfrm>
            <a:off x="8511317" y="748083"/>
            <a:ext cx="1108363" cy="692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7" name="Düz Ok Bağlayıcısı 56">
            <a:extLst>
              <a:ext uri="{FF2B5EF4-FFF2-40B4-BE49-F238E27FC236}">
                <a16:creationId xmlns:a16="http://schemas.microsoft.com/office/drawing/2014/main" id="{12E40EC9-112E-CD3D-68D4-88DB6ED347AF}"/>
              </a:ext>
            </a:extLst>
          </p:cNvPr>
          <p:cNvCxnSpPr>
            <a:cxnSpLocks/>
          </p:cNvCxnSpPr>
          <p:nvPr/>
        </p:nvCxnSpPr>
        <p:spPr>
          <a:xfrm>
            <a:off x="9647390" y="914337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Dikdörtgen 58">
            <a:extLst>
              <a:ext uri="{FF2B5EF4-FFF2-40B4-BE49-F238E27FC236}">
                <a16:creationId xmlns:a16="http://schemas.microsoft.com/office/drawing/2014/main" id="{3753D703-E1C7-AD61-CC57-76FA2522839D}"/>
              </a:ext>
            </a:extLst>
          </p:cNvPr>
          <p:cNvSpPr/>
          <p:nvPr/>
        </p:nvSpPr>
        <p:spPr>
          <a:xfrm>
            <a:off x="3071095" y="1935017"/>
            <a:ext cx="1108363" cy="692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0" name="Düz Ok Bağlayıcısı 59">
            <a:extLst>
              <a:ext uri="{FF2B5EF4-FFF2-40B4-BE49-F238E27FC236}">
                <a16:creationId xmlns:a16="http://schemas.microsoft.com/office/drawing/2014/main" id="{7B57C3D9-6410-7DD6-3886-100C1A7EC827}"/>
              </a:ext>
            </a:extLst>
          </p:cNvPr>
          <p:cNvCxnSpPr>
            <a:cxnSpLocks/>
          </p:cNvCxnSpPr>
          <p:nvPr/>
        </p:nvCxnSpPr>
        <p:spPr>
          <a:xfrm>
            <a:off x="4207168" y="2101271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Düz Ok Bağlayıcısı 60">
            <a:extLst>
              <a:ext uri="{FF2B5EF4-FFF2-40B4-BE49-F238E27FC236}">
                <a16:creationId xmlns:a16="http://schemas.microsoft.com/office/drawing/2014/main" id="{6507C21B-012B-0EC5-CBFD-E40E9B752D87}"/>
              </a:ext>
            </a:extLst>
          </p:cNvPr>
          <p:cNvCxnSpPr>
            <a:cxnSpLocks/>
          </p:cNvCxnSpPr>
          <p:nvPr/>
        </p:nvCxnSpPr>
        <p:spPr>
          <a:xfrm flipH="1">
            <a:off x="4207168" y="2433780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Dikdörtgen 61">
            <a:extLst>
              <a:ext uri="{FF2B5EF4-FFF2-40B4-BE49-F238E27FC236}">
                <a16:creationId xmlns:a16="http://schemas.microsoft.com/office/drawing/2014/main" id="{76E0E965-584F-F62F-38CB-5151A5A9279D}"/>
              </a:ext>
            </a:extLst>
          </p:cNvPr>
          <p:cNvSpPr/>
          <p:nvPr/>
        </p:nvSpPr>
        <p:spPr>
          <a:xfrm>
            <a:off x="11437527" y="2076810"/>
            <a:ext cx="62228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Metin kutusu 62">
            <a:extLst>
              <a:ext uri="{FF2B5EF4-FFF2-40B4-BE49-F238E27FC236}">
                <a16:creationId xmlns:a16="http://schemas.microsoft.com/office/drawing/2014/main" id="{3DF67002-5622-E95D-C7DE-CB8186076DE2}"/>
              </a:ext>
            </a:extLst>
          </p:cNvPr>
          <p:cNvSpPr txBox="1"/>
          <p:nvPr/>
        </p:nvSpPr>
        <p:spPr>
          <a:xfrm>
            <a:off x="1417786" y="2249114"/>
            <a:ext cx="674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</a:t>
            </a:r>
            <a:endParaRPr lang="tr-TR" dirty="0"/>
          </a:p>
        </p:txBody>
      </p:sp>
      <p:cxnSp>
        <p:nvCxnSpPr>
          <p:cNvPr id="64" name="Düz Ok Bağlayıcısı 63">
            <a:extLst>
              <a:ext uri="{FF2B5EF4-FFF2-40B4-BE49-F238E27FC236}">
                <a16:creationId xmlns:a16="http://schemas.microsoft.com/office/drawing/2014/main" id="{FD41D40F-C636-0157-4F23-1820FB6BEC0E}"/>
              </a:ext>
            </a:extLst>
          </p:cNvPr>
          <p:cNvCxnSpPr>
            <a:cxnSpLocks/>
          </p:cNvCxnSpPr>
          <p:nvPr/>
        </p:nvCxnSpPr>
        <p:spPr>
          <a:xfrm flipH="1">
            <a:off x="2022768" y="2433780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Dikdörtgen 64">
            <a:extLst>
              <a:ext uri="{FF2B5EF4-FFF2-40B4-BE49-F238E27FC236}">
                <a16:creationId xmlns:a16="http://schemas.microsoft.com/office/drawing/2014/main" id="{6CCCC6A3-FB2E-A47B-62E0-3FD8EC72C8C0}"/>
              </a:ext>
            </a:extLst>
          </p:cNvPr>
          <p:cNvSpPr/>
          <p:nvPr/>
        </p:nvSpPr>
        <p:spPr>
          <a:xfrm>
            <a:off x="5204696" y="1935017"/>
            <a:ext cx="1108363" cy="692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6" name="Düz Ok Bağlayıcısı 65">
            <a:extLst>
              <a:ext uri="{FF2B5EF4-FFF2-40B4-BE49-F238E27FC236}">
                <a16:creationId xmlns:a16="http://schemas.microsoft.com/office/drawing/2014/main" id="{A62CC791-1B44-7C9C-CA56-B1F76BDC7576}"/>
              </a:ext>
            </a:extLst>
          </p:cNvPr>
          <p:cNvCxnSpPr>
            <a:cxnSpLocks/>
          </p:cNvCxnSpPr>
          <p:nvPr/>
        </p:nvCxnSpPr>
        <p:spPr>
          <a:xfrm>
            <a:off x="6340769" y="2101271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Düz Ok Bağlayıcısı 66">
            <a:extLst>
              <a:ext uri="{FF2B5EF4-FFF2-40B4-BE49-F238E27FC236}">
                <a16:creationId xmlns:a16="http://schemas.microsoft.com/office/drawing/2014/main" id="{C93A0167-AC4F-1387-8086-56CF5E18CFF3}"/>
              </a:ext>
            </a:extLst>
          </p:cNvPr>
          <p:cNvCxnSpPr>
            <a:cxnSpLocks/>
          </p:cNvCxnSpPr>
          <p:nvPr/>
        </p:nvCxnSpPr>
        <p:spPr>
          <a:xfrm flipH="1">
            <a:off x="6340769" y="2433780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Dikdörtgen 67">
            <a:extLst>
              <a:ext uri="{FF2B5EF4-FFF2-40B4-BE49-F238E27FC236}">
                <a16:creationId xmlns:a16="http://schemas.microsoft.com/office/drawing/2014/main" id="{41FFEBB7-2271-3BD6-AB5E-8890E9508E8A}"/>
              </a:ext>
            </a:extLst>
          </p:cNvPr>
          <p:cNvSpPr/>
          <p:nvPr/>
        </p:nvSpPr>
        <p:spPr>
          <a:xfrm>
            <a:off x="7352154" y="1930396"/>
            <a:ext cx="1108363" cy="692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9" name="Düz Ok Bağlayıcısı 68">
            <a:extLst>
              <a:ext uri="{FF2B5EF4-FFF2-40B4-BE49-F238E27FC236}">
                <a16:creationId xmlns:a16="http://schemas.microsoft.com/office/drawing/2014/main" id="{919DA2F4-5C25-7430-890A-5EBDBE250232}"/>
              </a:ext>
            </a:extLst>
          </p:cNvPr>
          <p:cNvCxnSpPr>
            <a:cxnSpLocks/>
          </p:cNvCxnSpPr>
          <p:nvPr/>
        </p:nvCxnSpPr>
        <p:spPr>
          <a:xfrm>
            <a:off x="8488227" y="2096650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Düz Ok Bağlayıcısı 69">
            <a:extLst>
              <a:ext uri="{FF2B5EF4-FFF2-40B4-BE49-F238E27FC236}">
                <a16:creationId xmlns:a16="http://schemas.microsoft.com/office/drawing/2014/main" id="{6C4E2D9D-F0D9-0434-480B-42F691AAB7B3}"/>
              </a:ext>
            </a:extLst>
          </p:cNvPr>
          <p:cNvCxnSpPr>
            <a:cxnSpLocks/>
          </p:cNvCxnSpPr>
          <p:nvPr/>
        </p:nvCxnSpPr>
        <p:spPr>
          <a:xfrm flipH="1">
            <a:off x="8488227" y="2429159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Dikdörtgen 70">
            <a:extLst>
              <a:ext uri="{FF2B5EF4-FFF2-40B4-BE49-F238E27FC236}">
                <a16:creationId xmlns:a16="http://schemas.microsoft.com/office/drawing/2014/main" id="{F2C4A96D-98F4-B4A8-28FF-72C7331E8A60}"/>
              </a:ext>
            </a:extLst>
          </p:cNvPr>
          <p:cNvSpPr/>
          <p:nvPr/>
        </p:nvSpPr>
        <p:spPr>
          <a:xfrm>
            <a:off x="9550412" y="1925719"/>
            <a:ext cx="1108363" cy="692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2" name="Düz Ok Bağlayıcısı 71">
            <a:extLst>
              <a:ext uri="{FF2B5EF4-FFF2-40B4-BE49-F238E27FC236}">
                <a16:creationId xmlns:a16="http://schemas.microsoft.com/office/drawing/2014/main" id="{AD4C87DE-E60D-EE20-1EE7-B7BBB77B8C9C}"/>
              </a:ext>
            </a:extLst>
          </p:cNvPr>
          <p:cNvCxnSpPr>
            <a:cxnSpLocks/>
          </p:cNvCxnSpPr>
          <p:nvPr/>
        </p:nvCxnSpPr>
        <p:spPr>
          <a:xfrm>
            <a:off x="10686485" y="2091973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Metin kutusu 4">
            <a:extLst>
              <a:ext uri="{FF2B5EF4-FFF2-40B4-BE49-F238E27FC236}">
                <a16:creationId xmlns:a16="http://schemas.microsoft.com/office/drawing/2014/main" id="{6F25FCB1-D156-6354-E804-CD6E206FA835}"/>
              </a:ext>
            </a:extLst>
          </p:cNvPr>
          <p:cNvSpPr txBox="1"/>
          <p:nvPr/>
        </p:nvSpPr>
        <p:spPr>
          <a:xfrm>
            <a:off x="3265054" y="1507897"/>
            <a:ext cx="775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root2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D1072BE6-16A7-9592-DA17-6BE34AFC43B0}"/>
              </a:ext>
            </a:extLst>
          </p:cNvPr>
          <p:cNvSpPr txBox="1"/>
          <p:nvPr/>
        </p:nvSpPr>
        <p:spPr>
          <a:xfrm>
            <a:off x="983673" y="5437619"/>
            <a:ext cx="60941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tr-T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döngüsü ile girilen ‘dugum_Sayisi-1’ kadar </a:t>
            </a:r>
            <a:r>
              <a:rPr lang="tr-TR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kayit</a:t>
            </a:r>
            <a:r>
              <a:rPr lang="tr-T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içeren</a:t>
            </a:r>
          </a:p>
          <a:p>
            <a:r>
              <a:rPr lang="tr-T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liste oluşturuldu. Neden-1 çünkü biz zaten sol üst  tarafta biz root1 ve root2’yi manuel olarak oluşturduk.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06568EF6-2888-021D-863C-45D064072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74" y="3084944"/>
            <a:ext cx="5143500" cy="189547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F6A67376-7B69-C5CD-EF6D-2CC160682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0587" y="2960252"/>
            <a:ext cx="4381496" cy="383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3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F3646C2-B74D-C0FB-3B1E-9B2E6C33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24" y="-237054"/>
            <a:ext cx="6787162" cy="41994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İki listenin</a:t>
            </a: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birleştirilmesi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511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69A2214D-A55B-F8BD-918D-24888B32D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230" y="225800"/>
            <a:ext cx="8787539" cy="6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65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79EA3953-5112-C012-2D5B-939820DDD590}"/>
              </a:ext>
            </a:extLst>
          </p:cNvPr>
          <p:cNvSpPr/>
          <p:nvPr/>
        </p:nvSpPr>
        <p:spPr>
          <a:xfrm>
            <a:off x="1921168" y="4174839"/>
            <a:ext cx="1108363" cy="692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7BBBED38-2CF9-768F-8062-A0674E475A9D}"/>
              </a:ext>
            </a:extLst>
          </p:cNvPr>
          <p:cNvCxnSpPr>
            <a:cxnSpLocks/>
          </p:cNvCxnSpPr>
          <p:nvPr/>
        </p:nvCxnSpPr>
        <p:spPr>
          <a:xfrm>
            <a:off x="3057241" y="4341093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F16B69EA-51D1-460F-EC1E-108503657889}"/>
              </a:ext>
            </a:extLst>
          </p:cNvPr>
          <p:cNvCxnSpPr>
            <a:cxnSpLocks/>
          </p:cNvCxnSpPr>
          <p:nvPr/>
        </p:nvCxnSpPr>
        <p:spPr>
          <a:xfrm flipH="1">
            <a:off x="3057241" y="4673602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Dikdörtgen 24">
            <a:extLst>
              <a:ext uri="{FF2B5EF4-FFF2-40B4-BE49-F238E27FC236}">
                <a16:creationId xmlns:a16="http://schemas.microsoft.com/office/drawing/2014/main" id="{0E812AA2-3E3C-82F6-EFD5-1FECDF62B8A3}"/>
              </a:ext>
            </a:extLst>
          </p:cNvPr>
          <p:cNvSpPr/>
          <p:nvPr/>
        </p:nvSpPr>
        <p:spPr>
          <a:xfrm>
            <a:off x="10506376" y="4174839"/>
            <a:ext cx="62228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AB952B93-C428-4BA3-697B-4DC614A86BB0}"/>
              </a:ext>
            </a:extLst>
          </p:cNvPr>
          <p:cNvSpPr txBox="1"/>
          <p:nvPr/>
        </p:nvSpPr>
        <p:spPr>
          <a:xfrm>
            <a:off x="267859" y="4488936"/>
            <a:ext cx="674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</a:t>
            </a:r>
            <a:endParaRPr lang="tr-TR" dirty="0"/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03A748D7-5F95-761F-1CE4-C4A26DF8CF64}"/>
              </a:ext>
            </a:extLst>
          </p:cNvPr>
          <p:cNvSpPr txBox="1"/>
          <p:nvPr/>
        </p:nvSpPr>
        <p:spPr>
          <a:xfrm>
            <a:off x="2087421" y="3767256"/>
            <a:ext cx="775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root1</a:t>
            </a:r>
            <a:endParaRPr lang="tr-TR" dirty="0"/>
          </a:p>
        </p:txBody>
      </p:sp>
      <p:cxnSp>
        <p:nvCxnSpPr>
          <p:cNvPr id="49" name="Düz Ok Bağlayıcısı 48">
            <a:extLst>
              <a:ext uri="{FF2B5EF4-FFF2-40B4-BE49-F238E27FC236}">
                <a16:creationId xmlns:a16="http://schemas.microsoft.com/office/drawing/2014/main" id="{0D081283-AE20-2BC5-C8DF-7DCF0BA18E7B}"/>
              </a:ext>
            </a:extLst>
          </p:cNvPr>
          <p:cNvCxnSpPr>
            <a:cxnSpLocks/>
          </p:cNvCxnSpPr>
          <p:nvPr/>
        </p:nvCxnSpPr>
        <p:spPr>
          <a:xfrm flipH="1">
            <a:off x="872841" y="4673602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Dikdörtgen 49">
            <a:extLst>
              <a:ext uri="{FF2B5EF4-FFF2-40B4-BE49-F238E27FC236}">
                <a16:creationId xmlns:a16="http://schemas.microsoft.com/office/drawing/2014/main" id="{029CA0AE-779A-A8D4-D296-B9D9612289A6}"/>
              </a:ext>
            </a:extLst>
          </p:cNvPr>
          <p:cNvSpPr/>
          <p:nvPr/>
        </p:nvSpPr>
        <p:spPr>
          <a:xfrm>
            <a:off x="4054769" y="4174839"/>
            <a:ext cx="1108363" cy="692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1" name="Düz Ok Bağlayıcısı 50">
            <a:extLst>
              <a:ext uri="{FF2B5EF4-FFF2-40B4-BE49-F238E27FC236}">
                <a16:creationId xmlns:a16="http://schemas.microsoft.com/office/drawing/2014/main" id="{005A92C4-71DD-68D8-8319-34FED32620C8}"/>
              </a:ext>
            </a:extLst>
          </p:cNvPr>
          <p:cNvCxnSpPr>
            <a:cxnSpLocks/>
          </p:cNvCxnSpPr>
          <p:nvPr/>
        </p:nvCxnSpPr>
        <p:spPr>
          <a:xfrm>
            <a:off x="5190842" y="4341093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Düz Ok Bağlayıcısı 51">
            <a:extLst>
              <a:ext uri="{FF2B5EF4-FFF2-40B4-BE49-F238E27FC236}">
                <a16:creationId xmlns:a16="http://schemas.microsoft.com/office/drawing/2014/main" id="{D7EB501F-04D3-4E59-BA87-44B630FB8EC5}"/>
              </a:ext>
            </a:extLst>
          </p:cNvPr>
          <p:cNvCxnSpPr>
            <a:cxnSpLocks/>
          </p:cNvCxnSpPr>
          <p:nvPr/>
        </p:nvCxnSpPr>
        <p:spPr>
          <a:xfrm flipH="1">
            <a:off x="5190842" y="4673602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ikdörtgen 52">
            <a:extLst>
              <a:ext uri="{FF2B5EF4-FFF2-40B4-BE49-F238E27FC236}">
                <a16:creationId xmlns:a16="http://schemas.microsoft.com/office/drawing/2014/main" id="{9F48CF70-B587-A27B-D6C4-7C3549A6458E}"/>
              </a:ext>
            </a:extLst>
          </p:cNvPr>
          <p:cNvSpPr/>
          <p:nvPr/>
        </p:nvSpPr>
        <p:spPr>
          <a:xfrm>
            <a:off x="6202227" y="4170218"/>
            <a:ext cx="1108363" cy="692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4" name="Düz Ok Bağlayıcısı 53">
            <a:extLst>
              <a:ext uri="{FF2B5EF4-FFF2-40B4-BE49-F238E27FC236}">
                <a16:creationId xmlns:a16="http://schemas.microsoft.com/office/drawing/2014/main" id="{12AD58AA-4938-28F9-7965-5F2D581F0716}"/>
              </a:ext>
            </a:extLst>
          </p:cNvPr>
          <p:cNvCxnSpPr>
            <a:cxnSpLocks/>
          </p:cNvCxnSpPr>
          <p:nvPr/>
        </p:nvCxnSpPr>
        <p:spPr>
          <a:xfrm>
            <a:off x="7338300" y="4336472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Düz Ok Bağlayıcısı 54">
            <a:extLst>
              <a:ext uri="{FF2B5EF4-FFF2-40B4-BE49-F238E27FC236}">
                <a16:creationId xmlns:a16="http://schemas.microsoft.com/office/drawing/2014/main" id="{8BA9B1EB-BE47-A975-4FE9-05DDE4274EAA}"/>
              </a:ext>
            </a:extLst>
          </p:cNvPr>
          <p:cNvCxnSpPr>
            <a:cxnSpLocks/>
          </p:cNvCxnSpPr>
          <p:nvPr/>
        </p:nvCxnSpPr>
        <p:spPr>
          <a:xfrm flipH="1">
            <a:off x="7338300" y="4668981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Dikdörtgen 55">
            <a:extLst>
              <a:ext uri="{FF2B5EF4-FFF2-40B4-BE49-F238E27FC236}">
                <a16:creationId xmlns:a16="http://schemas.microsoft.com/office/drawing/2014/main" id="{2D043F62-F1EB-CE18-1594-5B6D3490CEF7}"/>
              </a:ext>
            </a:extLst>
          </p:cNvPr>
          <p:cNvSpPr/>
          <p:nvPr/>
        </p:nvSpPr>
        <p:spPr>
          <a:xfrm>
            <a:off x="8400485" y="4165541"/>
            <a:ext cx="1108363" cy="692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7" name="Düz Ok Bağlayıcısı 56">
            <a:extLst>
              <a:ext uri="{FF2B5EF4-FFF2-40B4-BE49-F238E27FC236}">
                <a16:creationId xmlns:a16="http://schemas.microsoft.com/office/drawing/2014/main" id="{12E40EC9-112E-CD3D-68D4-88DB6ED347AF}"/>
              </a:ext>
            </a:extLst>
          </p:cNvPr>
          <p:cNvCxnSpPr>
            <a:cxnSpLocks/>
          </p:cNvCxnSpPr>
          <p:nvPr/>
        </p:nvCxnSpPr>
        <p:spPr>
          <a:xfrm>
            <a:off x="9536558" y="4331795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Dikdörtgen 58">
            <a:extLst>
              <a:ext uri="{FF2B5EF4-FFF2-40B4-BE49-F238E27FC236}">
                <a16:creationId xmlns:a16="http://schemas.microsoft.com/office/drawing/2014/main" id="{3753D703-E1C7-AD61-CC57-76FA2522839D}"/>
              </a:ext>
            </a:extLst>
          </p:cNvPr>
          <p:cNvSpPr/>
          <p:nvPr/>
        </p:nvSpPr>
        <p:spPr>
          <a:xfrm>
            <a:off x="2960263" y="5500255"/>
            <a:ext cx="1108363" cy="692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0" name="Düz Ok Bağlayıcısı 59">
            <a:extLst>
              <a:ext uri="{FF2B5EF4-FFF2-40B4-BE49-F238E27FC236}">
                <a16:creationId xmlns:a16="http://schemas.microsoft.com/office/drawing/2014/main" id="{7B57C3D9-6410-7DD6-3886-100C1A7EC827}"/>
              </a:ext>
            </a:extLst>
          </p:cNvPr>
          <p:cNvCxnSpPr>
            <a:cxnSpLocks/>
          </p:cNvCxnSpPr>
          <p:nvPr/>
        </p:nvCxnSpPr>
        <p:spPr>
          <a:xfrm>
            <a:off x="4096336" y="5666509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Düz Ok Bağlayıcısı 60">
            <a:extLst>
              <a:ext uri="{FF2B5EF4-FFF2-40B4-BE49-F238E27FC236}">
                <a16:creationId xmlns:a16="http://schemas.microsoft.com/office/drawing/2014/main" id="{6507C21B-012B-0EC5-CBFD-E40E9B752D87}"/>
              </a:ext>
            </a:extLst>
          </p:cNvPr>
          <p:cNvCxnSpPr>
            <a:cxnSpLocks/>
          </p:cNvCxnSpPr>
          <p:nvPr/>
        </p:nvCxnSpPr>
        <p:spPr>
          <a:xfrm flipH="1">
            <a:off x="4096336" y="5999018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Dikdörtgen 61">
            <a:extLst>
              <a:ext uri="{FF2B5EF4-FFF2-40B4-BE49-F238E27FC236}">
                <a16:creationId xmlns:a16="http://schemas.microsoft.com/office/drawing/2014/main" id="{76E0E965-584F-F62F-38CB-5151A5A9279D}"/>
              </a:ext>
            </a:extLst>
          </p:cNvPr>
          <p:cNvSpPr/>
          <p:nvPr/>
        </p:nvSpPr>
        <p:spPr>
          <a:xfrm>
            <a:off x="11326695" y="5642048"/>
            <a:ext cx="62228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Metin kutusu 62">
            <a:extLst>
              <a:ext uri="{FF2B5EF4-FFF2-40B4-BE49-F238E27FC236}">
                <a16:creationId xmlns:a16="http://schemas.microsoft.com/office/drawing/2014/main" id="{3DF67002-5622-E95D-C7DE-CB8186076DE2}"/>
              </a:ext>
            </a:extLst>
          </p:cNvPr>
          <p:cNvSpPr txBox="1"/>
          <p:nvPr/>
        </p:nvSpPr>
        <p:spPr>
          <a:xfrm>
            <a:off x="1306954" y="5814352"/>
            <a:ext cx="674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</a:t>
            </a:r>
            <a:endParaRPr lang="tr-TR" dirty="0"/>
          </a:p>
        </p:txBody>
      </p:sp>
      <p:cxnSp>
        <p:nvCxnSpPr>
          <p:cNvPr id="64" name="Düz Ok Bağlayıcısı 63">
            <a:extLst>
              <a:ext uri="{FF2B5EF4-FFF2-40B4-BE49-F238E27FC236}">
                <a16:creationId xmlns:a16="http://schemas.microsoft.com/office/drawing/2014/main" id="{FD41D40F-C636-0157-4F23-1820FB6BEC0E}"/>
              </a:ext>
            </a:extLst>
          </p:cNvPr>
          <p:cNvCxnSpPr>
            <a:cxnSpLocks/>
          </p:cNvCxnSpPr>
          <p:nvPr/>
        </p:nvCxnSpPr>
        <p:spPr>
          <a:xfrm flipH="1">
            <a:off x="1911936" y="5999018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Dikdörtgen 64">
            <a:extLst>
              <a:ext uri="{FF2B5EF4-FFF2-40B4-BE49-F238E27FC236}">
                <a16:creationId xmlns:a16="http://schemas.microsoft.com/office/drawing/2014/main" id="{6CCCC6A3-FB2E-A47B-62E0-3FD8EC72C8C0}"/>
              </a:ext>
            </a:extLst>
          </p:cNvPr>
          <p:cNvSpPr/>
          <p:nvPr/>
        </p:nvSpPr>
        <p:spPr>
          <a:xfrm>
            <a:off x="5093864" y="5500255"/>
            <a:ext cx="1108363" cy="692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6" name="Düz Ok Bağlayıcısı 65">
            <a:extLst>
              <a:ext uri="{FF2B5EF4-FFF2-40B4-BE49-F238E27FC236}">
                <a16:creationId xmlns:a16="http://schemas.microsoft.com/office/drawing/2014/main" id="{A62CC791-1B44-7C9C-CA56-B1F76BDC7576}"/>
              </a:ext>
            </a:extLst>
          </p:cNvPr>
          <p:cNvCxnSpPr>
            <a:cxnSpLocks/>
          </p:cNvCxnSpPr>
          <p:nvPr/>
        </p:nvCxnSpPr>
        <p:spPr>
          <a:xfrm>
            <a:off x="6229937" y="5666509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Düz Ok Bağlayıcısı 66">
            <a:extLst>
              <a:ext uri="{FF2B5EF4-FFF2-40B4-BE49-F238E27FC236}">
                <a16:creationId xmlns:a16="http://schemas.microsoft.com/office/drawing/2014/main" id="{C93A0167-AC4F-1387-8086-56CF5E18CFF3}"/>
              </a:ext>
            </a:extLst>
          </p:cNvPr>
          <p:cNvCxnSpPr>
            <a:cxnSpLocks/>
          </p:cNvCxnSpPr>
          <p:nvPr/>
        </p:nvCxnSpPr>
        <p:spPr>
          <a:xfrm flipH="1">
            <a:off x="6229937" y="5999018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Dikdörtgen 67">
            <a:extLst>
              <a:ext uri="{FF2B5EF4-FFF2-40B4-BE49-F238E27FC236}">
                <a16:creationId xmlns:a16="http://schemas.microsoft.com/office/drawing/2014/main" id="{41FFEBB7-2271-3BD6-AB5E-8890E9508E8A}"/>
              </a:ext>
            </a:extLst>
          </p:cNvPr>
          <p:cNvSpPr/>
          <p:nvPr/>
        </p:nvSpPr>
        <p:spPr>
          <a:xfrm>
            <a:off x="7241322" y="5495634"/>
            <a:ext cx="1108363" cy="692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9" name="Düz Ok Bağlayıcısı 68">
            <a:extLst>
              <a:ext uri="{FF2B5EF4-FFF2-40B4-BE49-F238E27FC236}">
                <a16:creationId xmlns:a16="http://schemas.microsoft.com/office/drawing/2014/main" id="{919DA2F4-5C25-7430-890A-5EBDBE250232}"/>
              </a:ext>
            </a:extLst>
          </p:cNvPr>
          <p:cNvCxnSpPr>
            <a:cxnSpLocks/>
          </p:cNvCxnSpPr>
          <p:nvPr/>
        </p:nvCxnSpPr>
        <p:spPr>
          <a:xfrm>
            <a:off x="8377395" y="5661888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Düz Ok Bağlayıcısı 69">
            <a:extLst>
              <a:ext uri="{FF2B5EF4-FFF2-40B4-BE49-F238E27FC236}">
                <a16:creationId xmlns:a16="http://schemas.microsoft.com/office/drawing/2014/main" id="{6C4E2D9D-F0D9-0434-480B-42F691AAB7B3}"/>
              </a:ext>
            </a:extLst>
          </p:cNvPr>
          <p:cNvCxnSpPr>
            <a:cxnSpLocks/>
          </p:cNvCxnSpPr>
          <p:nvPr/>
        </p:nvCxnSpPr>
        <p:spPr>
          <a:xfrm flipH="1">
            <a:off x="8377395" y="5994397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Dikdörtgen 70">
            <a:extLst>
              <a:ext uri="{FF2B5EF4-FFF2-40B4-BE49-F238E27FC236}">
                <a16:creationId xmlns:a16="http://schemas.microsoft.com/office/drawing/2014/main" id="{F2C4A96D-98F4-B4A8-28FF-72C7331E8A60}"/>
              </a:ext>
            </a:extLst>
          </p:cNvPr>
          <p:cNvSpPr/>
          <p:nvPr/>
        </p:nvSpPr>
        <p:spPr>
          <a:xfrm>
            <a:off x="9439580" y="5490957"/>
            <a:ext cx="1108363" cy="692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2" name="Düz Ok Bağlayıcısı 71">
            <a:extLst>
              <a:ext uri="{FF2B5EF4-FFF2-40B4-BE49-F238E27FC236}">
                <a16:creationId xmlns:a16="http://schemas.microsoft.com/office/drawing/2014/main" id="{AD4C87DE-E60D-EE20-1EE7-B7BBB77B8C9C}"/>
              </a:ext>
            </a:extLst>
          </p:cNvPr>
          <p:cNvCxnSpPr>
            <a:cxnSpLocks/>
          </p:cNvCxnSpPr>
          <p:nvPr/>
        </p:nvCxnSpPr>
        <p:spPr>
          <a:xfrm>
            <a:off x="10575653" y="5657211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Metin kutusu 4">
            <a:extLst>
              <a:ext uri="{FF2B5EF4-FFF2-40B4-BE49-F238E27FC236}">
                <a16:creationId xmlns:a16="http://schemas.microsoft.com/office/drawing/2014/main" id="{6F25FCB1-D156-6354-E804-CD6E206FA835}"/>
              </a:ext>
            </a:extLst>
          </p:cNvPr>
          <p:cNvSpPr txBox="1"/>
          <p:nvPr/>
        </p:nvSpPr>
        <p:spPr>
          <a:xfrm>
            <a:off x="3154222" y="5073135"/>
            <a:ext cx="775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root2</a:t>
            </a:r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C6CD0591-8B26-FCB9-9574-BFBD59F8B008}"/>
              </a:ext>
            </a:extLst>
          </p:cNvPr>
          <p:cNvSpPr txBox="1"/>
          <p:nvPr/>
        </p:nvSpPr>
        <p:spPr>
          <a:xfrm>
            <a:off x="4226542" y="39103"/>
            <a:ext cx="39136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gezici = root1;</a:t>
            </a:r>
          </a:p>
          <a:p>
            <a:r>
              <a:rPr lang="nl-NL" dirty="0"/>
              <a:t>struct dugum* tasinacakDugum;</a:t>
            </a:r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E7238CB2-656B-F703-E540-84015F690529}"/>
              </a:ext>
            </a:extLst>
          </p:cNvPr>
          <p:cNvSpPr txBox="1"/>
          <p:nvPr/>
        </p:nvSpPr>
        <p:spPr>
          <a:xfrm>
            <a:off x="2105899" y="4881391"/>
            <a:ext cx="775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gezici</a:t>
            </a:r>
            <a:endParaRPr lang="tr-TR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B3FB742E-D958-D6B4-1517-618EF1358FEC}"/>
              </a:ext>
            </a:extLst>
          </p:cNvPr>
          <p:cNvSpPr txBox="1"/>
          <p:nvPr/>
        </p:nvSpPr>
        <p:spPr>
          <a:xfrm>
            <a:off x="4168423" y="609783"/>
            <a:ext cx="4121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 </a:t>
            </a:r>
            <a:r>
              <a:rPr lang="tr-TR" dirty="0" err="1"/>
              <a:t>tasinacakDugum</a:t>
            </a:r>
            <a:r>
              <a:rPr lang="tr-TR" dirty="0"/>
              <a:t> = root2;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1FE9BDD8-724C-C235-A4C6-31E9411D637D}"/>
              </a:ext>
            </a:extLst>
          </p:cNvPr>
          <p:cNvSpPr txBox="1"/>
          <p:nvPr/>
        </p:nvSpPr>
        <p:spPr>
          <a:xfrm>
            <a:off x="2569844" y="6202157"/>
            <a:ext cx="1750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tasinacakDugum</a:t>
            </a:r>
            <a:endParaRPr lang="tr-T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8FFE4E22-9834-A682-A390-FE907C9A46CC}"/>
              </a:ext>
            </a:extLst>
          </p:cNvPr>
          <p:cNvSpPr txBox="1"/>
          <p:nvPr/>
        </p:nvSpPr>
        <p:spPr>
          <a:xfrm>
            <a:off x="4166564" y="960703"/>
            <a:ext cx="4605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 </a:t>
            </a:r>
            <a:r>
              <a:rPr lang="tr-TR" dirty="0" err="1"/>
              <a:t>tasinacakDugum</a:t>
            </a:r>
            <a:r>
              <a:rPr lang="tr-TR" dirty="0"/>
              <a:t>-&gt;sonraki-&gt;</a:t>
            </a:r>
            <a:r>
              <a:rPr lang="tr-TR" dirty="0" err="1"/>
              <a:t>onceki</a:t>
            </a:r>
            <a:r>
              <a:rPr lang="tr-TR" dirty="0"/>
              <a:t> = NULL;</a:t>
            </a:r>
          </a:p>
        </p:txBody>
      </p: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F0121C47-E9EA-1E86-D1B1-FA416BF7AC58}"/>
              </a:ext>
            </a:extLst>
          </p:cNvPr>
          <p:cNvCxnSpPr>
            <a:cxnSpLocks/>
          </p:cNvCxnSpPr>
          <p:nvPr/>
        </p:nvCxnSpPr>
        <p:spPr>
          <a:xfrm flipH="1">
            <a:off x="4772722" y="5994397"/>
            <a:ext cx="265722" cy="57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Dikdörtgen 21">
            <a:extLst>
              <a:ext uri="{FF2B5EF4-FFF2-40B4-BE49-F238E27FC236}">
                <a16:creationId xmlns:a16="http://schemas.microsoft.com/office/drawing/2014/main" id="{33B76CDA-20D2-4820-F39F-80FB0534C438}"/>
              </a:ext>
            </a:extLst>
          </p:cNvPr>
          <p:cNvSpPr/>
          <p:nvPr/>
        </p:nvSpPr>
        <p:spPr>
          <a:xfrm>
            <a:off x="4475086" y="6503781"/>
            <a:ext cx="62228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C1E8A3C9-C111-44A8-1641-88CBA50227CC}"/>
              </a:ext>
            </a:extLst>
          </p:cNvPr>
          <p:cNvSpPr txBox="1"/>
          <p:nvPr/>
        </p:nvSpPr>
        <p:spPr>
          <a:xfrm>
            <a:off x="4186960" y="1281325"/>
            <a:ext cx="3854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 root2 = </a:t>
            </a:r>
            <a:r>
              <a:rPr lang="tr-TR" dirty="0" err="1"/>
              <a:t>tasinacakDugum</a:t>
            </a:r>
            <a:r>
              <a:rPr lang="tr-TR" dirty="0"/>
              <a:t>-&gt;sonraki;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A78646F7-F44B-D36A-6E10-CD6EE30EE003}"/>
              </a:ext>
            </a:extLst>
          </p:cNvPr>
          <p:cNvSpPr txBox="1"/>
          <p:nvPr/>
        </p:nvSpPr>
        <p:spPr>
          <a:xfrm>
            <a:off x="5260117" y="5079899"/>
            <a:ext cx="775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root2</a:t>
            </a:r>
            <a:endParaRPr lang="tr-TR" dirty="0"/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0491BF97-F697-CAD0-539D-2EEE57B252C3}"/>
              </a:ext>
            </a:extLst>
          </p:cNvPr>
          <p:cNvSpPr/>
          <p:nvPr/>
        </p:nvSpPr>
        <p:spPr>
          <a:xfrm>
            <a:off x="3057240" y="5079899"/>
            <a:ext cx="969818" cy="347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3DE7FF5D-11DC-9E2A-DB0E-D79D1F89D121}"/>
              </a:ext>
            </a:extLst>
          </p:cNvPr>
          <p:cNvSpPr txBox="1"/>
          <p:nvPr/>
        </p:nvSpPr>
        <p:spPr>
          <a:xfrm>
            <a:off x="4180502" y="1618762"/>
            <a:ext cx="4978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 </a:t>
            </a:r>
            <a:r>
              <a:rPr lang="tr-TR" dirty="0" err="1"/>
              <a:t>tasinacakDugum</a:t>
            </a:r>
            <a:r>
              <a:rPr lang="tr-TR" dirty="0"/>
              <a:t>-&gt;sonraki = gezici-&gt;sonraki;</a:t>
            </a:r>
          </a:p>
        </p:txBody>
      </p: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9530FA79-CB09-F910-221C-4813073A7865}"/>
              </a:ext>
            </a:extLst>
          </p:cNvPr>
          <p:cNvCxnSpPr>
            <a:cxnSpLocks/>
          </p:cNvCxnSpPr>
          <p:nvPr/>
        </p:nvCxnSpPr>
        <p:spPr>
          <a:xfrm flipV="1">
            <a:off x="4114648" y="4957597"/>
            <a:ext cx="427670" cy="70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322C9902-F58A-44AB-8912-C7989738847B}"/>
              </a:ext>
            </a:extLst>
          </p:cNvPr>
          <p:cNvSpPr txBox="1"/>
          <p:nvPr/>
        </p:nvSpPr>
        <p:spPr>
          <a:xfrm>
            <a:off x="4174927" y="1938851"/>
            <a:ext cx="4597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 gezici-&gt;sonraki-&gt;</a:t>
            </a:r>
            <a:r>
              <a:rPr lang="tr-TR" dirty="0" err="1"/>
              <a:t>onceki</a:t>
            </a:r>
            <a:r>
              <a:rPr lang="tr-TR" dirty="0"/>
              <a:t> = </a:t>
            </a:r>
            <a:r>
              <a:rPr lang="tr-TR" dirty="0" err="1"/>
              <a:t>tasinacakDugum</a:t>
            </a:r>
            <a:r>
              <a:rPr lang="tr-TR" dirty="0"/>
              <a:t>;</a:t>
            </a:r>
          </a:p>
        </p:txBody>
      </p:sp>
      <p:cxnSp>
        <p:nvCxnSpPr>
          <p:cNvPr id="37" name="Düz Ok Bağlayıcısı 36">
            <a:extLst>
              <a:ext uri="{FF2B5EF4-FFF2-40B4-BE49-F238E27FC236}">
                <a16:creationId xmlns:a16="http://schemas.microsoft.com/office/drawing/2014/main" id="{34AFAA9B-53E3-EA49-B955-47D5D5E93D47}"/>
              </a:ext>
            </a:extLst>
          </p:cNvPr>
          <p:cNvCxnSpPr>
            <a:cxnSpLocks/>
            <a:endCxn id="29" idx="2"/>
          </p:cNvCxnSpPr>
          <p:nvPr/>
        </p:nvCxnSpPr>
        <p:spPr>
          <a:xfrm flipH="1">
            <a:off x="3542149" y="4668981"/>
            <a:ext cx="457200" cy="758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50FFDE04-1AF8-8AE3-B9C7-53FE51FA0A70}"/>
              </a:ext>
            </a:extLst>
          </p:cNvPr>
          <p:cNvSpPr txBox="1"/>
          <p:nvPr/>
        </p:nvSpPr>
        <p:spPr>
          <a:xfrm>
            <a:off x="4198111" y="2340633"/>
            <a:ext cx="3652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 gezici-&gt;sonraki = </a:t>
            </a:r>
            <a:r>
              <a:rPr lang="tr-TR" dirty="0" err="1"/>
              <a:t>tasinacakDugum</a:t>
            </a:r>
            <a:r>
              <a:rPr lang="tr-TR" dirty="0"/>
              <a:t>;</a:t>
            </a:r>
          </a:p>
        </p:txBody>
      </p: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71597109-7549-DD3D-17B6-4FE3DBF330EB}"/>
              </a:ext>
            </a:extLst>
          </p:cNvPr>
          <p:cNvCxnSpPr>
            <a:cxnSpLocks/>
          </p:cNvCxnSpPr>
          <p:nvPr/>
        </p:nvCxnSpPr>
        <p:spPr>
          <a:xfrm>
            <a:off x="3121898" y="4678117"/>
            <a:ext cx="296104" cy="740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813DE6E4-C1AB-3F17-FEEB-9EA574E089D0}"/>
              </a:ext>
            </a:extLst>
          </p:cNvPr>
          <p:cNvSpPr txBox="1"/>
          <p:nvPr/>
        </p:nvSpPr>
        <p:spPr>
          <a:xfrm>
            <a:off x="4174927" y="2762026"/>
            <a:ext cx="3519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 </a:t>
            </a:r>
            <a:r>
              <a:rPr lang="tr-TR" dirty="0" err="1"/>
              <a:t>tasinacakDugum</a:t>
            </a:r>
            <a:r>
              <a:rPr lang="tr-TR" dirty="0"/>
              <a:t>-&gt;</a:t>
            </a:r>
            <a:r>
              <a:rPr lang="tr-TR" dirty="0" err="1"/>
              <a:t>onceki</a:t>
            </a:r>
            <a:r>
              <a:rPr lang="tr-TR" dirty="0"/>
              <a:t> = gezici;</a:t>
            </a:r>
          </a:p>
        </p:txBody>
      </p:sp>
      <p:cxnSp>
        <p:nvCxnSpPr>
          <p:cNvPr id="47" name="Düz Ok Bağlayıcısı 46">
            <a:extLst>
              <a:ext uri="{FF2B5EF4-FFF2-40B4-BE49-F238E27FC236}">
                <a16:creationId xmlns:a16="http://schemas.microsoft.com/office/drawing/2014/main" id="{7EB8F6DC-7A70-A848-420C-63D271E688C9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2493827" y="5250723"/>
            <a:ext cx="337122" cy="72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Dikdörtgen 74">
            <a:extLst>
              <a:ext uri="{FF2B5EF4-FFF2-40B4-BE49-F238E27FC236}">
                <a16:creationId xmlns:a16="http://schemas.microsoft.com/office/drawing/2014/main" id="{3878353F-7C6F-CE6C-FEFB-643AD1C2B79C}"/>
              </a:ext>
            </a:extLst>
          </p:cNvPr>
          <p:cNvSpPr/>
          <p:nvPr/>
        </p:nvSpPr>
        <p:spPr>
          <a:xfrm>
            <a:off x="911992" y="5805054"/>
            <a:ext cx="969818" cy="347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902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8" grpId="0"/>
      <p:bldP spid="12" grpId="0"/>
      <p:bldP spid="15" grpId="0"/>
      <p:bldP spid="19" grpId="0"/>
      <p:bldP spid="22" grpId="0"/>
      <p:bldP spid="24" grpId="0"/>
      <p:bldP spid="26" grpId="0"/>
      <p:bldP spid="29" grpId="0" animBg="1"/>
      <p:bldP spid="31" grpId="0"/>
      <p:bldP spid="36" grpId="0"/>
      <p:bldP spid="40" grpId="0"/>
      <p:bldP spid="46" grpId="0"/>
      <p:bldP spid="7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79EA3953-5112-C012-2D5B-939820DDD590}"/>
              </a:ext>
            </a:extLst>
          </p:cNvPr>
          <p:cNvSpPr/>
          <p:nvPr/>
        </p:nvSpPr>
        <p:spPr>
          <a:xfrm>
            <a:off x="1921168" y="4174839"/>
            <a:ext cx="1108363" cy="692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0E812AA2-3E3C-82F6-EFD5-1FECDF62B8A3}"/>
              </a:ext>
            </a:extLst>
          </p:cNvPr>
          <p:cNvSpPr/>
          <p:nvPr/>
        </p:nvSpPr>
        <p:spPr>
          <a:xfrm>
            <a:off x="10506376" y="4174839"/>
            <a:ext cx="62228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AB952B93-C428-4BA3-697B-4DC614A86BB0}"/>
              </a:ext>
            </a:extLst>
          </p:cNvPr>
          <p:cNvSpPr txBox="1"/>
          <p:nvPr/>
        </p:nvSpPr>
        <p:spPr>
          <a:xfrm>
            <a:off x="267859" y="4488936"/>
            <a:ext cx="674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</a:t>
            </a:r>
            <a:endParaRPr lang="tr-TR" dirty="0"/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03A748D7-5F95-761F-1CE4-C4A26DF8CF64}"/>
              </a:ext>
            </a:extLst>
          </p:cNvPr>
          <p:cNvSpPr txBox="1"/>
          <p:nvPr/>
        </p:nvSpPr>
        <p:spPr>
          <a:xfrm>
            <a:off x="2087421" y="3767256"/>
            <a:ext cx="775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root1</a:t>
            </a:r>
            <a:endParaRPr lang="tr-TR" dirty="0"/>
          </a:p>
        </p:txBody>
      </p:sp>
      <p:cxnSp>
        <p:nvCxnSpPr>
          <p:cNvPr id="49" name="Düz Ok Bağlayıcısı 48">
            <a:extLst>
              <a:ext uri="{FF2B5EF4-FFF2-40B4-BE49-F238E27FC236}">
                <a16:creationId xmlns:a16="http://schemas.microsoft.com/office/drawing/2014/main" id="{0D081283-AE20-2BC5-C8DF-7DCF0BA18E7B}"/>
              </a:ext>
            </a:extLst>
          </p:cNvPr>
          <p:cNvCxnSpPr>
            <a:cxnSpLocks/>
          </p:cNvCxnSpPr>
          <p:nvPr/>
        </p:nvCxnSpPr>
        <p:spPr>
          <a:xfrm flipH="1">
            <a:off x="872841" y="4673602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Dikdörtgen 49">
            <a:extLst>
              <a:ext uri="{FF2B5EF4-FFF2-40B4-BE49-F238E27FC236}">
                <a16:creationId xmlns:a16="http://schemas.microsoft.com/office/drawing/2014/main" id="{029CA0AE-779A-A8D4-D296-B9D9612289A6}"/>
              </a:ext>
            </a:extLst>
          </p:cNvPr>
          <p:cNvSpPr/>
          <p:nvPr/>
        </p:nvSpPr>
        <p:spPr>
          <a:xfrm>
            <a:off x="4054769" y="4174839"/>
            <a:ext cx="1108363" cy="692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1" name="Düz Ok Bağlayıcısı 50">
            <a:extLst>
              <a:ext uri="{FF2B5EF4-FFF2-40B4-BE49-F238E27FC236}">
                <a16:creationId xmlns:a16="http://schemas.microsoft.com/office/drawing/2014/main" id="{005A92C4-71DD-68D8-8319-34FED32620C8}"/>
              </a:ext>
            </a:extLst>
          </p:cNvPr>
          <p:cNvCxnSpPr>
            <a:cxnSpLocks/>
          </p:cNvCxnSpPr>
          <p:nvPr/>
        </p:nvCxnSpPr>
        <p:spPr>
          <a:xfrm>
            <a:off x="5190842" y="4341093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Düz Ok Bağlayıcısı 51">
            <a:extLst>
              <a:ext uri="{FF2B5EF4-FFF2-40B4-BE49-F238E27FC236}">
                <a16:creationId xmlns:a16="http://schemas.microsoft.com/office/drawing/2014/main" id="{D7EB501F-04D3-4E59-BA87-44B630FB8EC5}"/>
              </a:ext>
            </a:extLst>
          </p:cNvPr>
          <p:cNvCxnSpPr>
            <a:cxnSpLocks/>
          </p:cNvCxnSpPr>
          <p:nvPr/>
        </p:nvCxnSpPr>
        <p:spPr>
          <a:xfrm flipH="1">
            <a:off x="5190842" y="4673602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ikdörtgen 52">
            <a:extLst>
              <a:ext uri="{FF2B5EF4-FFF2-40B4-BE49-F238E27FC236}">
                <a16:creationId xmlns:a16="http://schemas.microsoft.com/office/drawing/2014/main" id="{9F48CF70-B587-A27B-D6C4-7C3549A6458E}"/>
              </a:ext>
            </a:extLst>
          </p:cNvPr>
          <p:cNvSpPr/>
          <p:nvPr/>
        </p:nvSpPr>
        <p:spPr>
          <a:xfrm>
            <a:off x="6202227" y="4170218"/>
            <a:ext cx="1108363" cy="692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4" name="Düz Ok Bağlayıcısı 53">
            <a:extLst>
              <a:ext uri="{FF2B5EF4-FFF2-40B4-BE49-F238E27FC236}">
                <a16:creationId xmlns:a16="http://schemas.microsoft.com/office/drawing/2014/main" id="{12AD58AA-4938-28F9-7965-5F2D581F0716}"/>
              </a:ext>
            </a:extLst>
          </p:cNvPr>
          <p:cNvCxnSpPr>
            <a:cxnSpLocks/>
          </p:cNvCxnSpPr>
          <p:nvPr/>
        </p:nvCxnSpPr>
        <p:spPr>
          <a:xfrm>
            <a:off x="7338300" y="4336472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Düz Ok Bağlayıcısı 54">
            <a:extLst>
              <a:ext uri="{FF2B5EF4-FFF2-40B4-BE49-F238E27FC236}">
                <a16:creationId xmlns:a16="http://schemas.microsoft.com/office/drawing/2014/main" id="{8BA9B1EB-BE47-A975-4FE9-05DDE4274EAA}"/>
              </a:ext>
            </a:extLst>
          </p:cNvPr>
          <p:cNvCxnSpPr>
            <a:cxnSpLocks/>
          </p:cNvCxnSpPr>
          <p:nvPr/>
        </p:nvCxnSpPr>
        <p:spPr>
          <a:xfrm flipH="1">
            <a:off x="7338300" y="4668981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Dikdörtgen 55">
            <a:extLst>
              <a:ext uri="{FF2B5EF4-FFF2-40B4-BE49-F238E27FC236}">
                <a16:creationId xmlns:a16="http://schemas.microsoft.com/office/drawing/2014/main" id="{2D043F62-F1EB-CE18-1594-5B6D3490CEF7}"/>
              </a:ext>
            </a:extLst>
          </p:cNvPr>
          <p:cNvSpPr/>
          <p:nvPr/>
        </p:nvSpPr>
        <p:spPr>
          <a:xfrm>
            <a:off x="8400485" y="4165541"/>
            <a:ext cx="1108363" cy="692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7" name="Düz Ok Bağlayıcısı 56">
            <a:extLst>
              <a:ext uri="{FF2B5EF4-FFF2-40B4-BE49-F238E27FC236}">
                <a16:creationId xmlns:a16="http://schemas.microsoft.com/office/drawing/2014/main" id="{12E40EC9-112E-CD3D-68D4-88DB6ED347AF}"/>
              </a:ext>
            </a:extLst>
          </p:cNvPr>
          <p:cNvCxnSpPr>
            <a:cxnSpLocks/>
          </p:cNvCxnSpPr>
          <p:nvPr/>
        </p:nvCxnSpPr>
        <p:spPr>
          <a:xfrm>
            <a:off x="9536558" y="4331795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Dikdörtgen 58">
            <a:extLst>
              <a:ext uri="{FF2B5EF4-FFF2-40B4-BE49-F238E27FC236}">
                <a16:creationId xmlns:a16="http://schemas.microsoft.com/office/drawing/2014/main" id="{3753D703-E1C7-AD61-CC57-76FA2522839D}"/>
              </a:ext>
            </a:extLst>
          </p:cNvPr>
          <p:cNvSpPr/>
          <p:nvPr/>
        </p:nvSpPr>
        <p:spPr>
          <a:xfrm>
            <a:off x="2960263" y="5500255"/>
            <a:ext cx="1108363" cy="692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Dikdörtgen 61">
            <a:extLst>
              <a:ext uri="{FF2B5EF4-FFF2-40B4-BE49-F238E27FC236}">
                <a16:creationId xmlns:a16="http://schemas.microsoft.com/office/drawing/2014/main" id="{76E0E965-584F-F62F-38CB-5151A5A9279D}"/>
              </a:ext>
            </a:extLst>
          </p:cNvPr>
          <p:cNvSpPr/>
          <p:nvPr/>
        </p:nvSpPr>
        <p:spPr>
          <a:xfrm>
            <a:off x="11326695" y="5642048"/>
            <a:ext cx="62228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Dikdörtgen 64">
            <a:extLst>
              <a:ext uri="{FF2B5EF4-FFF2-40B4-BE49-F238E27FC236}">
                <a16:creationId xmlns:a16="http://schemas.microsoft.com/office/drawing/2014/main" id="{6CCCC6A3-FB2E-A47B-62E0-3FD8EC72C8C0}"/>
              </a:ext>
            </a:extLst>
          </p:cNvPr>
          <p:cNvSpPr/>
          <p:nvPr/>
        </p:nvSpPr>
        <p:spPr>
          <a:xfrm>
            <a:off x="5093864" y="5500255"/>
            <a:ext cx="1108363" cy="692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6" name="Düz Ok Bağlayıcısı 65">
            <a:extLst>
              <a:ext uri="{FF2B5EF4-FFF2-40B4-BE49-F238E27FC236}">
                <a16:creationId xmlns:a16="http://schemas.microsoft.com/office/drawing/2014/main" id="{A62CC791-1B44-7C9C-CA56-B1F76BDC7576}"/>
              </a:ext>
            </a:extLst>
          </p:cNvPr>
          <p:cNvCxnSpPr>
            <a:cxnSpLocks/>
          </p:cNvCxnSpPr>
          <p:nvPr/>
        </p:nvCxnSpPr>
        <p:spPr>
          <a:xfrm>
            <a:off x="6229937" y="5666509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Düz Ok Bağlayıcısı 66">
            <a:extLst>
              <a:ext uri="{FF2B5EF4-FFF2-40B4-BE49-F238E27FC236}">
                <a16:creationId xmlns:a16="http://schemas.microsoft.com/office/drawing/2014/main" id="{C93A0167-AC4F-1387-8086-56CF5E18CFF3}"/>
              </a:ext>
            </a:extLst>
          </p:cNvPr>
          <p:cNvCxnSpPr>
            <a:cxnSpLocks/>
          </p:cNvCxnSpPr>
          <p:nvPr/>
        </p:nvCxnSpPr>
        <p:spPr>
          <a:xfrm flipH="1">
            <a:off x="6229937" y="5999018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Dikdörtgen 67">
            <a:extLst>
              <a:ext uri="{FF2B5EF4-FFF2-40B4-BE49-F238E27FC236}">
                <a16:creationId xmlns:a16="http://schemas.microsoft.com/office/drawing/2014/main" id="{41FFEBB7-2271-3BD6-AB5E-8890E9508E8A}"/>
              </a:ext>
            </a:extLst>
          </p:cNvPr>
          <p:cNvSpPr/>
          <p:nvPr/>
        </p:nvSpPr>
        <p:spPr>
          <a:xfrm>
            <a:off x="7241322" y="5495634"/>
            <a:ext cx="1108363" cy="692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9" name="Düz Ok Bağlayıcısı 68">
            <a:extLst>
              <a:ext uri="{FF2B5EF4-FFF2-40B4-BE49-F238E27FC236}">
                <a16:creationId xmlns:a16="http://schemas.microsoft.com/office/drawing/2014/main" id="{919DA2F4-5C25-7430-890A-5EBDBE250232}"/>
              </a:ext>
            </a:extLst>
          </p:cNvPr>
          <p:cNvCxnSpPr>
            <a:cxnSpLocks/>
          </p:cNvCxnSpPr>
          <p:nvPr/>
        </p:nvCxnSpPr>
        <p:spPr>
          <a:xfrm>
            <a:off x="8377395" y="5661888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Düz Ok Bağlayıcısı 69">
            <a:extLst>
              <a:ext uri="{FF2B5EF4-FFF2-40B4-BE49-F238E27FC236}">
                <a16:creationId xmlns:a16="http://schemas.microsoft.com/office/drawing/2014/main" id="{6C4E2D9D-F0D9-0434-480B-42F691AAB7B3}"/>
              </a:ext>
            </a:extLst>
          </p:cNvPr>
          <p:cNvCxnSpPr>
            <a:cxnSpLocks/>
          </p:cNvCxnSpPr>
          <p:nvPr/>
        </p:nvCxnSpPr>
        <p:spPr>
          <a:xfrm flipH="1">
            <a:off x="8377395" y="5994397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Dikdörtgen 70">
            <a:extLst>
              <a:ext uri="{FF2B5EF4-FFF2-40B4-BE49-F238E27FC236}">
                <a16:creationId xmlns:a16="http://schemas.microsoft.com/office/drawing/2014/main" id="{F2C4A96D-98F4-B4A8-28FF-72C7331E8A60}"/>
              </a:ext>
            </a:extLst>
          </p:cNvPr>
          <p:cNvSpPr/>
          <p:nvPr/>
        </p:nvSpPr>
        <p:spPr>
          <a:xfrm>
            <a:off x="9439580" y="5490957"/>
            <a:ext cx="1108363" cy="692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2" name="Düz Ok Bağlayıcısı 71">
            <a:extLst>
              <a:ext uri="{FF2B5EF4-FFF2-40B4-BE49-F238E27FC236}">
                <a16:creationId xmlns:a16="http://schemas.microsoft.com/office/drawing/2014/main" id="{AD4C87DE-E60D-EE20-1EE7-B7BBB77B8C9C}"/>
              </a:ext>
            </a:extLst>
          </p:cNvPr>
          <p:cNvCxnSpPr>
            <a:cxnSpLocks/>
          </p:cNvCxnSpPr>
          <p:nvPr/>
        </p:nvCxnSpPr>
        <p:spPr>
          <a:xfrm>
            <a:off x="10575653" y="5657211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Metin kutusu 9">
            <a:extLst>
              <a:ext uri="{FF2B5EF4-FFF2-40B4-BE49-F238E27FC236}">
                <a16:creationId xmlns:a16="http://schemas.microsoft.com/office/drawing/2014/main" id="{E7238CB2-656B-F703-E540-84015F690529}"/>
              </a:ext>
            </a:extLst>
          </p:cNvPr>
          <p:cNvSpPr txBox="1"/>
          <p:nvPr/>
        </p:nvSpPr>
        <p:spPr>
          <a:xfrm>
            <a:off x="2070270" y="3485945"/>
            <a:ext cx="775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gezici</a:t>
            </a:r>
            <a:endParaRPr lang="tr-TR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B3FB742E-D958-D6B4-1517-618EF1358FEC}"/>
              </a:ext>
            </a:extLst>
          </p:cNvPr>
          <p:cNvSpPr txBox="1"/>
          <p:nvPr/>
        </p:nvSpPr>
        <p:spPr>
          <a:xfrm>
            <a:off x="4168423" y="609783"/>
            <a:ext cx="4121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 </a:t>
            </a:r>
            <a:r>
              <a:rPr lang="tr-TR" dirty="0" err="1"/>
              <a:t>tasinacakDugum</a:t>
            </a:r>
            <a:r>
              <a:rPr lang="tr-TR" dirty="0"/>
              <a:t> = root2;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8FFE4E22-9834-A682-A390-FE907C9A46CC}"/>
              </a:ext>
            </a:extLst>
          </p:cNvPr>
          <p:cNvSpPr txBox="1"/>
          <p:nvPr/>
        </p:nvSpPr>
        <p:spPr>
          <a:xfrm>
            <a:off x="4166564" y="960703"/>
            <a:ext cx="5180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 </a:t>
            </a:r>
            <a:r>
              <a:rPr lang="tr-TR" dirty="0" err="1"/>
              <a:t>tasinacakDugum</a:t>
            </a:r>
            <a:r>
              <a:rPr lang="tr-TR" dirty="0"/>
              <a:t>-&gt;sonraki-&gt;</a:t>
            </a:r>
            <a:r>
              <a:rPr lang="tr-TR" dirty="0" err="1"/>
              <a:t>onceki</a:t>
            </a:r>
            <a:r>
              <a:rPr lang="tr-TR" dirty="0"/>
              <a:t> = NULL;</a:t>
            </a: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C1E8A3C9-C111-44A8-1641-88CBA50227CC}"/>
              </a:ext>
            </a:extLst>
          </p:cNvPr>
          <p:cNvSpPr txBox="1"/>
          <p:nvPr/>
        </p:nvSpPr>
        <p:spPr>
          <a:xfrm>
            <a:off x="4186960" y="1281325"/>
            <a:ext cx="3854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 root2 = </a:t>
            </a:r>
            <a:r>
              <a:rPr lang="tr-TR" dirty="0" err="1"/>
              <a:t>tasinacakDugum</a:t>
            </a:r>
            <a:r>
              <a:rPr lang="tr-TR" dirty="0"/>
              <a:t>-&gt;sonraki;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A78646F7-F44B-D36A-6E10-CD6EE30EE003}"/>
              </a:ext>
            </a:extLst>
          </p:cNvPr>
          <p:cNvSpPr txBox="1"/>
          <p:nvPr/>
        </p:nvSpPr>
        <p:spPr>
          <a:xfrm>
            <a:off x="5260117" y="5079899"/>
            <a:ext cx="775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root2</a:t>
            </a:r>
            <a:endParaRPr lang="tr-TR" dirty="0"/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3DE7FF5D-11DC-9E2A-DB0E-D79D1F89D121}"/>
              </a:ext>
            </a:extLst>
          </p:cNvPr>
          <p:cNvSpPr txBox="1"/>
          <p:nvPr/>
        </p:nvSpPr>
        <p:spPr>
          <a:xfrm>
            <a:off x="4180503" y="1618762"/>
            <a:ext cx="5009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 </a:t>
            </a:r>
            <a:r>
              <a:rPr lang="tr-TR" dirty="0" err="1"/>
              <a:t>tasinacakDugum</a:t>
            </a:r>
            <a:r>
              <a:rPr lang="tr-TR" dirty="0"/>
              <a:t>-&gt;sonraki = gezici-&gt;sonraki;</a:t>
            </a:r>
          </a:p>
        </p:txBody>
      </p: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9530FA79-CB09-F910-221C-4813073A7865}"/>
              </a:ext>
            </a:extLst>
          </p:cNvPr>
          <p:cNvCxnSpPr>
            <a:cxnSpLocks/>
          </p:cNvCxnSpPr>
          <p:nvPr/>
        </p:nvCxnSpPr>
        <p:spPr>
          <a:xfrm flipV="1">
            <a:off x="4114648" y="4957597"/>
            <a:ext cx="427670" cy="70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322C9902-F58A-44AB-8912-C7989738847B}"/>
              </a:ext>
            </a:extLst>
          </p:cNvPr>
          <p:cNvSpPr txBox="1"/>
          <p:nvPr/>
        </p:nvSpPr>
        <p:spPr>
          <a:xfrm>
            <a:off x="4174927" y="1938851"/>
            <a:ext cx="4581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 gezici-&gt;sonraki-&gt;</a:t>
            </a:r>
            <a:r>
              <a:rPr lang="tr-TR" dirty="0" err="1"/>
              <a:t>onceki</a:t>
            </a:r>
            <a:r>
              <a:rPr lang="tr-TR" dirty="0"/>
              <a:t> = </a:t>
            </a:r>
            <a:r>
              <a:rPr lang="tr-TR" dirty="0" err="1"/>
              <a:t>tasinacakDugum</a:t>
            </a:r>
            <a:r>
              <a:rPr lang="tr-TR" dirty="0"/>
              <a:t>;</a:t>
            </a:r>
          </a:p>
        </p:txBody>
      </p:sp>
      <p:cxnSp>
        <p:nvCxnSpPr>
          <p:cNvPr id="37" name="Düz Ok Bağlayıcısı 36">
            <a:extLst>
              <a:ext uri="{FF2B5EF4-FFF2-40B4-BE49-F238E27FC236}">
                <a16:creationId xmlns:a16="http://schemas.microsoft.com/office/drawing/2014/main" id="{34AFAA9B-53E3-EA49-B955-47D5D5E93D47}"/>
              </a:ext>
            </a:extLst>
          </p:cNvPr>
          <p:cNvCxnSpPr>
            <a:cxnSpLocks/>
          </p:cNvCxnSpPr>
          <p:nvPr/>
        </p:nvCxnSpPr>
        <p:spPr>
          <a:xfrm flipH="1">
            <a:off x="3656909" y="4668981"/>
            <a:ext cx="342440" cy="74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50FFDE04-1AF8-8AE3-B9C7-53FE51FA0A70}"/>
              </a:ext>
            </a:extLst>
          </p:cNvPr>
          <p:cNvSpPr txBox="1"/>
          <p:nvPr/>
        </p:nvSpPr>
        <p:spPr>
          <a:xfrm>
            <a:off x="4198111" y="2340633"/>
            <a:ext cx="3652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 gezici-&gt;sonraki = </a:t>
            </a:r>
            <a:r>
              <a:rPr lang="tr-TR" dirty="0" err="1"/>
              <a:t>tasinacakDugum</a:t>
            </a:r>
            <a:r>
              <a:rPr lang="tr-TR" dirty="0"/>
              <a:t>;</a:t>
            </a:r>
          </a:p>
        </p:txBody>
      </p: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71597109-7549-DD3D-17B6-4FE3DBF330EB}"/>
              </a:ext>
            </a:extLst>
          </p:cNvPr>
          <p:cNvCxnSpPr>
            <a:cxnSpLocks/>
          </p:cNvCxnSpPr>
          <p:nvPr/>
        </p:nvCxnSpPr>
        <p:spPr>
          <a:xfrm>
            <a:off x="3121898" y="4678117"/>
            <a:ext cx="296104" cy="740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813DE6E4-C1AB-3F17-FEEB-9EA574E089D0}"/>
              </a:ext>
            </a:extLst>
          </p:cNvPr>
          <p:cNvSpPr txBox="1"/>
          <p:nvPr/>
        </p:nvSpPr>
        <p:spPr>
          <a:xfrm>
            <a:off x="4174927" y="2762026"/>
            <a:ext cx="3519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 </a:t>
            </a:r>
            <a:r>
              <a:rPr lang="tr-TR" dirty="0" err="1"/>
              <a:t>tasinacakDugum</a:t>
            </a:r>
            <a:r>
              <a:rPr lang="tr-TR" dirty="0"/>
              <a:t>-&gt;</a:t>
            </a:r>
            <a:r>
              <a:rPr lang="tr-TR" dirty="0" err="1"/>
              <a:t>onceki</a:t>
            </a:r>
            <a:r>
              <a:rPr lang="tr-TR" dirty="0"/>
              <a:t> = gezici;</a:t>
            </a:r>
          </a:p>
        </p:txBody>
      </p:sp>
      <p:cxnSp>
        <p:nvCxnSpPr>
          <p:cNvPr id="47" name="Düz Ok Bağlayıcısı 46">
            <a:extLst>
              <a:ext uri="{FF2B5EF4-FFF2-40B4-BE49-F238E27FC236}">
                <a16:creationId xmlns:a16="http://schemas.microsoft.com/office/drawing/2014/main" id="{7EB8F6DC-7A70-A848-420C-63D271E688C9}"/>
              </a:ext>
            </a:extLst>
          </p:cNvPr>
          <p:cNvCxnSpPr>
            <a:cxnSpLocks/>
            <a:stCxn id="59" idx="1"/>
            <a:endCxn id="4" idx="2"/>
          </p:cNvCxnSpPr>
          <p:nvPr/>
        </p:nvCxnSpPr>
        <p:spPr>
          <a:xfrm flipH="1" flipV="1">
            <a:off x="2475350" y="4867566"/>
            <a:ext cx="484913" cy="97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B2C7EBF0-0C03-293A-1814-CC9468ED91F5}"/>
              </a:ext>
            </a:extLst>
          </p:cNvPr>
          <p:cNvSpPr txBox="1"/>
          <p:nvPr/>
        </p:nvSpPr>
        <p:spPr>
          <a:xfrm>
            <a:off x="4152685" y="279304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 gezici = gezici-&gt;sonraki-&gt;sonraki;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B7B3A2BF-842A-FD74-EE26-3B5CF5F37EBC}"/>
              </a:ext>
            </a:extLst>
          </p:cNvPr>
          <p:cNvSpPr txBox="1"/>
          <p:nvPr/>
        </p:nvSpPr>
        <p:spPr>
          <a:xfrm>
            <a:off x="4221022" y="3652736"/>
            <a:ext cx="775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gezici</a:t>
            </a:r>
            <a:endParaRPr lang="tr-TR" dirty="0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DF472EB7-7306-99C7-B807-CD55C2AA1C76}"/>
              </a:ext>
            </a:extLst>
          </p:cNvPr>
          <p:cNvSpPr/>
          <p:nvPr/>
        </p:nvSpPr>
        <p:spPr>
          <a:xfrm>
            <a:off x="2084579" y="3485945"/>
            <a:ext cx="775855" cy="298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C4F6F52C-9EA4-536F-6204-9FEA63FB524F}"/>
              </a:ext>
            </a:extLst>
          </p:cNvPr>
          <p:cNvSpPr txBox="1"/>
          <p:nvPr/>
        </p:nvSpPr>
        <p:spPr>
          <a:xfrm>
            <a:off x="4869881" y="6236168"/>
            <a:ext cx="1836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tasinacakDugum</a:t>
            </a:r>
            <a:endParaRPr lang="tr-T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ED02F1C3-09BB-5C3E-F34D-B7548A4579D0}"/>
              </a:ext>
            </a:extLst>
          </p:cNvPr>
          <p:cNvCxnSpPr>
            <a:cxnSpLocks/>
          </p:cNvCxnSpPr>
          <p:nvPr/>
        </p:nvCxnSpPr>
        <p:spPr>
          <a:xfrm>
            <a:off x="3186453" y="4385458"/>
            <a:ext cx="201122" cy="37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id="{54BDE8A1-86CF-3F54-41D9-E597532E9026}"/>
              </a:ext>
            </a:extLst>
          </p:cNvPr>
          <p:cNvCxnSpPr/>
          <p:nvPr/>
        </p:nvCxnSpPr>
        <p:spPr>
          <a:xfrm flipV="1">
            <a:off x="3615342" y="4426362"/>
            <a:ext cx="342440" cy="337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86A5769D-7910-5496-ACC1-B617F770165A}"/>
              </a:ext>
            </a:extLst>
          </p:cNvPr>
          <p:cNvSpPr txBox="1"/>
          <p:nvPr/>
        </p:nvSpPr>
        <p:spPr>
          <a:xfrm rot="3611871">
            <a:off x="2983698" y="4254105"/>
            <a:ext cx="713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>
                <a:solidFill>
                  <a:srgbClr val="C00000"/>
                </a:solidFill>
              </a:rPr>
              <a:t>sonraki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1CF0FB18-63C0-CD66-A936-A9A12903481B}"/>
              </a:ext>
            </a:extLst>
          </p:cNvPr>
          <p:cNvSpPr txBox="1"/>
          <p:nvPr/>
        </p:nvSpPr>
        <p:spPr>
          <a:xfrm rot="18834269">
            <a:off x="3302867" y="4370484"/>
            <a:ext cx="713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>
                <a:solidFill>
                  <a:srgbClr val="C00000"/>
                </a:solidFill>
              </a:rPr>
              <a:t>sonraki</a:t>
            </a:r>
          </a:p>
        </p:txBody>
      </p:sp>
      <p:cxnSp>
        <p:nvCxnSpPr>
          <p:cNvPr id="42" name="Düz Ok Bağlayıcısı 41">
            <a:extLst>
              <a:ext uri="{FF2B5EF4-FFF2-40B4-BE49-F238E27FC236}">
                <a16:creationId xmlns:a16="http://schemas.microsoft.com/office/drawing/2014/main" id="{4AB52CDD-8324-A014-4183-4107A51A9DFF}"/>
              </a:ext>
            </a:extLst>
          </p:cNvPr>
          <p:cNvCxnSpPr>
            <a:cxnSpLocks/>
          </p:cNvCxnSpPr>
          <p:nvPr/>
        </p:nvCxnSpPr>
        <p:spPr>
          <a:xfrm flipH="1">
            <a:off x="6964326" y="5994397"/>
            <a:ext cx="276991" cy="42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AA7FE3C7-6679-221D-0646-13C10770CF20}"/>
              </a:ext>
            </a:extLst>
          </p:cNvPr>
          <p:cNvSpPr txBox="1"/>
          <p:nvPr/>
        </p:nvSpPr>
        <p:spPr>
          <a:xfrm>
            <a:off x="6636335" y="6483110"/>
            <a:ext cx="674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</a:t>
            </a:r>
            <a:endParaRPr lang="tr-TR" dirty="0"/>
          </a:p>
        </p:txBody>
      </p:sp>
      <p:sp>
        <p:nvSpPr>
          <p:cNvPr id="45" name="Dikdörtgen 44">
            <a:extLst>
              <a:ext uri="{FF2B5EF4-FFF2-40B4-BE49-F238E27FC236}">
                <a16:creationId xmlns:a16="http://schemas.microsoft.com/office/drawing/2014/main" id="{82680F23-E5C7-2303-C8C2-54F002A174AE}"/>
              </a:ext>
            </a:extLst>
          </p:cNvPr>
          <p:cNvSpPr/>
          <p:nvPr/>
        </p:nvSpPr>
        <p:spPr>
          <a:xfrm>
            <a:off x="5200080" y="5113089"/>
            <a:ext cx="775855" cy="298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1B783B63-8440-492B-A084-9C99F053AC7B}"/>
              </a:ext>
            </a:extLst>
          </p:cNvPr>
          <p:cNvSpPr txBox="1"/>
          <p:nvPr/>
        </p:nvSpPr>
        <p:spPr>
          <a:xfrm>
            <a:off x="7371110" y="5079899"/>
            <a:ext cx="775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root2</a:t>
            </a:r>
            <a:endParaRPr lang="tr-TR" dirty="0"/>
          </a:p>
        </p:txBody>
      </p:sp>
      <p:cxnSp>
        <p:nvCxnSpPr>
          <p:cNvPr id="58" name="Düz Ok Bağlayıcısı 57">
            <a:extLst>
              <a:ext uri="{FF2B5EF4-FFF2-40B4-BE49-F238E27FC236}">
                <a16:creationId xmlns:a16="http://schemas.microsoft.com/office/drawing/2014/main" id="{04C8BC3E-B85E-0B63-D6B1-908668F2039E}"/>
              </a:ext>
            </a:extLst>
          </p:cNvPr>
          <p:cNvCxnSpPr>
            <a:cxnSpLocks/>
          </p:cNvCxnSpPr>
          <p:nvPr/>
        </p:nvCxnSpPr>
        <p:spPr>
          <a:xfrm flipV="1">
            <a:off x="6238215" y="4957597"/>
            <a:ext cx="598520" cy="70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Düz Ok Bağlayıcısı 73">
            <a:extLst>
              <a:ext uri="{FF2B5EF4-FFF2-40B4-BE49-F238E27FC236}">
                <a16:creationId xmlns:a16="http://schemas.microsoft.com/office/drawing/2014/main" id="{60EEFA05-40DC-AB77-2291-3299F8A15D22}"/>
              </a:ext>
            </a:extLst>
          </p:cNvPr>
          <p:cNvCxnSpPr>
            <a:cxnSpLocks/>
          </p:cNvCxnSpPr>
          <p:nvPr/>
        </p:nvCxnSpPr>
        <p:spPr>
          <a:xfrm flipH="1">
            <a:off x="5761519" y="4678117"/>
            <a:ext cx="399141" cy="73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Düz Ok Bağlayıcısı 77">
            <a:extLst>
              <a:ext uri="{FF2B5EF4-FFF2-40B4-BE49-F238E27FC236}">
                <a16:creationId xmlns:a16="http://schemas.microsoft.com/office/drawing/2014/main" id="{35BD87E9-F6BA-F54D-F1E1-7B38C85CE93A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5218550" y="4720511"/>
            <a:ext cx="369458" cy="69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Düz Ok Bağlayıcısı 1">
            <a:extLst>
              <a:ext uri="{FF2B5EF4-FFF2-40B4-BE49-F238E27FC236}">
                <a16:creationId xmlns:a16="http://schemas.microsoft.com/office/drawing/2014/main" id="{0B0F0397-41EF-B127-5624-9003525DB4CD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4657513" y="5994397"/>
            <a:ext cx="380931" cy="50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Dikdörtgen 2">
            <a:extLst>
              <a:ext uri="{FF2B5EF4-FFF2-40B4-BE49-F238E27FC236}">
                <a16:creationId xmlns:a16="http://schemas.microsoft.com/office/drawing/2014/main" id="{45D2C56C-5B1B-7402-299C-0DE7A7692FA2}"/>
              </a:ext>
            </a:extLst>
          </p:cNvPr>
          <p:cNvSpPr/>
          <p:nvPr/>
        </p:nvSpPr>
        <p:spPr>
          <a:xfrm>
            <a:off x="4346370" y="6504095"/>
            <a:ext cx="62228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FD9C16E5-E942-5E99-275E-0D1DE943EA65}"/>
              </a:ext>
            </a:extLst>
          </p:cNvPr>
          <p:cNvCxnSpPr>
            <a:cxnSpLocks/>
          </p:cNvCxnSpPr>
          <p:nvPr/>
        </p:nvCxnSpPr>
        <p:spPr>
          <a:xfrm flipH="1" flipV="1">
            <a:off x="4715166" y="5065549"/>
            <a:ext cx="275262" cy="691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28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4" grpId="0"/>
      <p:bldP spid="31" grpId="0"/>
      <p:bldP spid="36" grpId="0"/>
      <p:bldP spid="40" grpId="0"/>
      <p:bldP spid="46" grpId="0"/>
      <p:bldP spid="11" grpId="0"/>
      <p:bldP spid="16" grpId="0"/>
      <p:bldP spid="17" grpId="0" animBg="1"/>
      <p:bldP spid="18" grpId="0"/>
      <p:bldP spid="38" grpId="0"/>
      <p:bldP spid="39" grpId="0"/>
      <p:bldP spid="44" grpId="0"/>
      <p:bldP spid="45" grpId="0" animBg="1"/>
      <p:bldP spid="48" grpId="0"/>
      <p:bldP spid="3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689</Words>
  <Application>Microsoft Office PowerPoint</Application>
  <PresentationFormat>Geniş ekran</PresentationFormat>
  <Paragraphs>151</Paragraphs>
  <Slides>15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Teması</vt:lpstr>
      <vt:lpstr>Liste Oluşturulması</vt:lpstr>
      <vt:lpstr>PowerPoint Sunusu</vt:lpstr>
      <vt:lpstr>PowerPoint Sunusu</vt:lpstr>
      <vt:lpstr>PowerPoint Sunusu</vt:lpstr>
      <vt:lpstr>PowerPoint Sunusu</vt:lpstr>
      <vt:lpstr>İki listenin birleştirilmesi</vt:lpstr>
      <vt:lpstr>PowerPoint Sunusu</vt:lpstr>
      <vt:lpstr>PowerPoint Sunusu</vt:lpstr>
      <vt:lpstr>PowerPoint Sunusu</vt:lpstr>
      <vt:lpstr>PowerPoint Sunusu</vt:lpstr>
      <vt:lpstr>Listeyi çevir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Aykut Örs</dc:creator>
  <cp:lastModifiedBy>HASAN CEYHAN</cp:lastModifiedBy>
  <cp:revision>37</cp:revision>
  <dcterms:created xsi:type="dcterms:W3CDTF">2022-10-14T21:34:01Z</dcterms:created>
  <dcterms:modified xsi:type="dcterms:W3CDTF">2022-10-17T16:43:42Z</dcterms:modified>
</cp:coreProperties>
</file>