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65" r:id="rId2"/>
  </p:sldIdLst>
  <p:sldSz cx="24377650" cy="13716000"/>
  <p:notesSz cx="6858000" cy="9144000"/>
  <p:custDataLst>
    <p:tags r:id="rId5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4" userDrawn="1">
          <p15:clr>
            <a:srgbClr val="A4A3A4"/>
          </p15:clr>
        </p15:guide>
        <p15:guide id="2" pos="1940" userDrawn="1">
          <p15:clr>
            <a:srgbClr val="A4A3A4"/>
          </p15:clr>
        </p15:guide>
        <p15:guide id="3" pos="13416" userDrawn="1">
          <p15:clr>
            <a:srgbClr val="A4A3A4"/>
          </p15:clr>
        </p15:guide>
        <p15:guide id="4" orient="horz" pos="6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agan pannell" initials="rp" lastIdx="2" clrIdx="0">
    <p:extLst>
      <p:ext uri="{19B8F6BF-5375-455C-9EA6-DF929625EA0E}">
        <p15:presenceInfo xmlns:p15="http://schemas.microsoft.com/office/powerpoint/2012/main" userId="5df74ac0471064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7E9"/>
    <a:srgbClr val="8DC53E"/>
    <a:srgbClr val="9BBB5C"/>
    <a:srgbClr val="E6E6E6"/>
    <a:srgbClr val="BAC2D2"/>
    <a:srgbClr val="4D5F78"/>
    <a:srgbClr val="E3EDFF"/>
    <a:srgbClr val="F29B26"/>
    <a:srgbClr val="E7F1ED"/>
    <a:srgbClr val="CD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6B335-814B-EF4E-BE77-E7C1664DB151}" v="1" dt="2021-01-20T10:12:04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4655"/>
  </p:normalViewPr>
  <p:slideViewPr>
    <p:cSldViewPr snapToGrid="0">
      <p:cViewPr>
        <p:scale>
          <a:sx n="47" d="100"/>
          <a:sy n="47" d="100"/>
        </p:scale>
        <p:origin x="1632" y="320"/>
      </p:cViewPr>
      <p:guideLst>
        <p:guide orient="horz" pos="6044"/>
        <p:guide pos="1940"/>
        <p:guide pos="13416"/>
        <p:guide orient="horz" pos="66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pannell" userId="5df74ac04710649d" providerId="LiveId" clId="{A296B335-814B-EF4E-BE77-E7C1664DB151}"/>
    <pc:docChg chg="custSel modSld">
      <pc:chgData name="reagan pannell" userId="5df74ac04710649d" providerId="LiveId" clId="{A296B335-814B-EF4E-BE77-E7C1664DB151}" dt="2021-01-20T10:12:21.025" v="369" actId="208"/>
      <pc:docMkLst>
        <pc:docMk/>
      </pc:docMkLst>
      <pc:sldChg chg="addSp delSp modSp mod delAnim">
        <pc:chgData name="reagan pannell" userId="5df74ac04710649d" providerId="LiveId" clId="{A296B335-814B-EF4E-BE77-E7C1664DB151}" dt="2021-01-20T10:12:21.025" v="369" actId="208"/>
        <pc:sldMkLst>
          <pc:docMk/>
          <pc:sldMk cId="2860830872" sldId="3165"/>
        </pc:sldMkLst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2" creationId="{358C63B5-0A44-4847-8538-24CD87D9F5F6}"/>
          </ac:spMkLst>
        </pc:spChg>
        <pc:spChg chg="add mod">
          <ac:chgData name="reagan pannell" userId="5df74ac04710649d" providerId="LiveId" clId="{A296B335-814B-EF4E-BE77-E7C1664DB151}" dt="2021-01-20T10:10:41.525" v="361" actId="20577"/>
          <ac:spMkLst>
            <pc:docMk/>
            <pc:sldMk cId="2860830872" sldId="3165"/>
            <ac:spMk id="4" creationId="{3E3F02CE-64DA-BF44-B4A1-BE6CD12123F0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28" creationId="{8495868C-2463-8047-A00C-8FDEEDC681AC}"/>
          </ac:spMkLst>
        </pc:spChg>
        <pc:spChg chg="mod">
          <ac:chgData name="reagan pannell" userId="5df74ac04710649d" providerId="LiveId" clId="{A296B335-814B-EF4E-BE77-E7C1664DB151}" dt="2021-01-20T10:00:48.258" v="25" actId="20577"/>
          <ac:spMkLst>
            <pc:docMk/>
            <pc:sldMk cId="2860830872" sldId="3165"/>
            <ac:spMk id="30" creationId="{00000000-0000-0000-0000-000000000000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31" creationId="{472ECC05-1898-1A49-921C-35E0E94ADF2D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33" creationId="{2EC6244C-582B-9A4C-A31F-A6E54A839235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35" creationId="{42F88946-69F9-5B44-9F7E-38A22F358F3E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0" creationId="{AE6434B2-5838-174A-9ECB-CBF2B7E726C0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1" creationId="{C9DF65A5-602B-6D4E-BCDE-6D8E29C08A3A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2" creationId="{86EBFE38-2EA2-8A4C-860A-9BE15DA7B156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3" creationId="{41BFACC8-DE36-1549-BFA6-66BB49978C9B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4" creationId="{F4F31BFF-3D6F-C748-8E8C-725576915273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5" creationId="{ED60FB37-A6CC-784C-8587-6C7122B3FFE6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6" creationId="{DFB9DE6B-F4E5-0E4D-B8FB-0D9F6DC82704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7" creationId="{2E1A4FC7-AFEB-134D-8E83-E881146805A8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8" creationId="{71BC987B-91AA-5147-AFB7-0F0464D5E9A3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49" creationId="{5B298648-1E71-5D48-912A-24D0E893D1C0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0" creationId="{D4659F85-D342-C748-914B-0B8BC48D15DC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1" creationId="{596CF2B4-A55D-E24C-B7BF-F15651C70422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2" creationId="{872F9AF4-BBB8-BC4E-A92D-5902A288DEA4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3" creationId="{78EE1AC9-43CA-E74B-8929-CBEB1F91DAF3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4" creationId="{01E982E8-35A7-E544-8871-BDB69E16627A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5" creationId="{369CE330-2446-9447-B2E2-BA90EB74A682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6" creationId="{C53434BC-56C0-024A-8ABD-376BCE6A0397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7" creationId="{109D3110-0F38-7044-A556-135A3AA5F6EF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8" creationId="{8AE29B6C-8080-A94C-A255-AF25F8DB3603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59" creationId="{BC1C7EE6-AC10-C343-84C9-44DF049C4D4C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0" creationId="{7858EF11-905D-8D40-8CBA-8AE88DA9AA38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1" creationId="{695629C7-8056-854E-B31B-B3C23C27F67B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2" creationId="{54F4BD91-3C0A-3F47-840E-27F03F6FB0E2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3" creationId="{F338A00E-2018-834F-BBBE-92A81A34A5CB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4" creationId="{7F3DAF14-E5FA-0340-BDEC-E0291F226A92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5" creationId="{DB62ED96-5848-6846-B502-2F932B226169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6" creationId="{84492A3E-6BDB-E04E-85F5-7E907633D27E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7" creationId="{EC53DF07-9A93-DE41-B8C0-429B554F0FDB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8" creationId="{505C773C-2A44-8749-B6C3-0108F95F00A2}"/>
          </ac:spMkLst>
        </pc:spChg>
        <pc:spChg chg="del">
          <ac:chgData name="reagan pannell" userId="5df74ac04710649d" providerId="LiveId" clId="{A296B335-814B-EF4E-BE77-E7C1664DB151}" dt="2021-01-20T10:00:56.937" v="27" actId="478"/>
          <ac:spMkLst>
            <pc:docMk/>
            <pc:sldMk cId="2860830872" sldId="3165"/>
            <ac:spMk id="69" creationId="{CE1E3396-6A19-1D4C-9CF6-1F1985074891}"/>
          </ac:spMkLst>
        </pc:spChg>
        <pc:graphicFrameChg chg="del">
          <ac:chgData name="reagan pannell" userId="5df74ac04710649d" providerId="LiveId" clId="{A296B335-814B-EF4E-BE77-E7C1664DB151}" dt="2021-01-20T10:00:51.624" v="26" actId="478"/>
          <ac:graphicFrameMkLst>
            <pc:docMk/>
            <pc:sldMk cId="2860830872" sldId="3165"/>
            <ac:graphicFrameMk id="7" creationId="{CCE6447E-B6D2-DC4D-B186-91137BA13741}"/>
          </ac:graphicFrameMkLst>
        </pc:graphicFrameChg>
        <pc:picChg chg="add mod">
          <ac:chgData name="reagan pannell" userId="5df74ac04710649d" providerId="LiveId" clId="{A296B335-814B-EF4E-BE77-E7C1664DB151}" dt="2021-01-20T10:12:21.025" v="369" actId="208"/>
          <ac:picMkLst>
            <pc:docMk/>
            <pc:sldMk cId="2860830872" sldId="3165"/>
            <ac:picMk id="70" creationId="{63EC95F1-AB0B-0742-86C1-45C291E785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7EA27A-199D-964B-9DED-121748391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36E91-733C-454E-9EFA-43D65D8BA0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9F41D-CCAF-BD47-9BA1-111B32A5F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87832-B66D-4F4E-AE2A-C6ED6B1224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6F94-C483-0246-B571-86E8BEE3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1pPr>
    <a:lvl2pPr marL="914217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2pPr>
    <a:lvl3pPr marL="1828434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3pPr>
    <a:lvl4pPr marL="2742651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4pPr>
    <a:lvl5pPr marL="3656868" algn="l" defTabSz="914217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Roboto regular" panose="02000000000000000000" pitchFamily="2" charset="0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7CCC-1FC7-5B4E-BBBE-104423152E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1972" y="3200401"/>
            <a:ext cx="10766795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246343" y="13128627"/>
            <a:ext cx="6945090" cy="5873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i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9558" y="13100051"/>
            <a:ext cx="6699620" cy="615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C1462-5268-4CEB-B318-ADE4C17AF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reveal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/>
              <a:t>Drag  Your Picture Here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reveal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977505"/>
            <a:ext cx="8807512" cy="461592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© 20</a:t>
            </a:r>
            <a:r>
              <a:rPr lang="sr-Latn-ME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20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800" noProof="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Leanscape.io //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All Rights Reserved. </a:t>
            </a:r>
            <a:endParaRPr lang="id-ID" sz="1800" dirty="0">
              <a:solidFill>
                <a:schemeClr val="bg2">
                  <a:lumMod val="75000"/>
                </a:schemeClr>
              </a:solidFill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21" name="Group 9"/>
          <p:cNvGrpSpPr>
            <a:grpSpLocks noChangeAspect="1"/>
          </p:cNvGrpSpPr>
          <p:nvPr userDrawn="1"/>
        </p:nvGrpSpPr>
        <p:grpSpPr bwMode="auto">
          <a:xfrm>
            <a:off x="22856157" y="764115"/>
            <a:ext cx="727752" cy="1019039"/>
            <a:chOff x="6215" y="2233"/>
            <a:chExt cx="3118" cy="4366"/>
          </a:xfrm>
        </p:grpSpPr>
        <p:sp>
          <p:nvSpPr>
            <p:cNvPr id="22" name="AutoShape 8"/>
            <p:cNvSpPr>
              <a:spLocks noChangeAspect="1" noChangeArrowheads="1" noTextEdit="1"/>
            </p:cNvSpPr>
            <p:nvPr/>
          </p:nvSpPr>
          <p:spPr bwMode="auto">
            <a:xfrm>
              <a:off x="6215" y="2233"/>
              <a:ext cx="3118" cy="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6213" y="3000"/>
              <a:ext cx="3120" cy="3599"/>
            </a:xfrm>
            <a:custGeom>
              <a:avLst/>
              <a:gdLst>
                <a:gd name="T0" fmla="*/ 0 w 3120"/>
                <a:gd name="T1" fmla="*/ 2700 h 3599"/>
                <a:gd name="T2" fmla="*/ 0 w 3120"/>
                <a:gd name="T3" fmla="*/ 899 h 3599"/>
                <a:gd name="T4" fmla="*/ 1560 w 3120"/>
                <a:gd name="T5" fmla="*/ 0 h 3599"/>
                <a:gd name="T6" fmla="*/ 3120 w 3120"/>
                <a:gd name="T7" fmla="*/ 899 h 3599"/>
                <a:gd name="T8" fmla="*/ 3120 w 3120"/>
                <a:gd name="T9" fmla="*/ 2700 h 3599"/>
                <a:gd name="T10" fmla="*/ 1560 w 3120"/>
                <a:gd name="T11" fmla="*/ 3599 h 3599"/>
                <a:gd name="T12" fmla="*/ 0 w 3120"/>
                <a:gd name="T13" fmla="*/ 2700 h 3599"/>
                <a:gd name="T14" fmla="*/ 322 w 3120"/>
                <a:gd name="T15" fmla="*/ 1084 h 3599"/>
                <a:gd name="T16" fmla="*/ 322 w 3120"/>
                <a:gd name="T17" fmla="*/ 2513 h 3599"/>
                <a:gd name="T18" fmla="*/ 1560 w 3120"/>
                <a:gd name="T19" fmla="*/ 3227 h 3599"/>
                <a:gd name="T20" fmla="*/ 2798 w 3120"/>
                <a:gd name="T21" fmla="*/ 2513 h 3599"/>
                <a:gd name="T22" fmla="*/ 2798 w 3120"/>
                <a:gd name="T23" fmla="*/ 1084 h 3599"/>
                <a:gd name="T24" fmla="*/ 1560 w 3120"/>
                <a:gd name="T25" fmla="*/ 369 h 3599"/>
                <a:gd name="T26" fmla="*/ 322 w 3120"/>
                <a:gd name="T27" fmla="*/ 1084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0" h="3599">
                  <a:moveTo>
                    <a:pt x="0" y="2700"/>
                  </a:moveTo>
                  <a:lnTo>
                    <a:pt x="0" y="899"/>
                  </a:lnTo>
                  <a:lnTo>
                    <a:pt x="1560" y="0"/>
                  </a:lnTo>
                  <a:lnTo>
                    <a:pt x="3120" y="899"/>
                  </a:lnTo>
                  <a:lnTo>
                    <a:pt x="3120" y="2700"/>
                  </a:lnTo>
                  <a:lnTo>
                    <a:pt x="1560" y="3599"/>
                  </a:lnTo>
                  <a:lnTo>
                    <a:pt x="0" y="2700"/>
                  </a:lnTo>
                  <a:close/>
                  <a:moveTo>
                    <a:pt x="322" y="1084"/>
                  </a:moveTo>
                  <a:lnTo>
                    <a:pt x="322" y="2513"/>
                  </a:lnTo>
                  <a:lnTo>
                    <a:pt x="1560" y="3227"/>
                  </a:lnTo>
                  <a:lnTo>
                    <a:pt x="2798" y="2513"/>
                  </a:lnTo>
                  <a:lnTo>
                    <a:pt x="2798" y="1084"/>
                  </a:lnTo>
                  <a:lnTo>
                    <a:pt x="1560" y="369"/>
                  </a:lnTo>
                  <a:lnTo>
                    <a:pt x="322" y="1084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935" y="2233"/>
              <a:ext cx="1683" cy="852"/>
            </a:xfrm>
            <a:custGeom>
              <a:avLst/>
              <a:gdLst>
                <a:gd name="T0" fmla="*/ 1683 w 1683"/>
                <a:gd name="T1" fmla="*/ 483 h 852"/>
                <a:gd name="T2" fmla="*/ 845 w 1683"/>
                <a:gd name="T3" fmla="*/ 0 h 852"/>
                <a:gd name="T4" fmla="*/ 840 w 1683"/>
                <a:gd name="T5" fmla="*/ 0 h 852"/>
                <a:gd name="T6" fmla="*/ 838 w 1683"/>
                <a:gd name="T7" fmla="*/ 0 h 852"/>
                <a:gd name="T8" fmla="*/ 0 w 1683"/>
                <a:gd name="T9" fmla="*/ 483 h 852"/>
                <a:gd name="T10" fmla="*/ 0 w 1683"/>
                <a:gd name="T11" fmla="*/ 852 h 852"/>
                <a:gd name="T12" fmla="*/ 840 w 1683"/>
                <a:gd name="T13" fmla="*/ 372 h 852"/>
                <a:gd name="T14" fmla="*/ 1683 w 1683"/>
                <a:gd name="T15" fmla="*/ 852 h 852"/>
                <a:gd name="T16" fmla="*/ 1683 w 1683"/>
                <a:gd name="T17" fmla="*/ 483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3" h="852">
                  <a:moveTo>
                    <a:pt x="1683" y="483"/>
                  </a:moveTo>
                  <a:lnTo>
                    <a:pt x="845" y="0"/>
                  </a:lnTo>
                  <a:lnTo>
                    <a:pt x="840" y="0"/>
                  </a:lnTo>
                  <a:lnTo>
                    <a:pt x="838" y="0"/>
                  </a:lnTo>
                  <a:lnTo>
                    <a:pt x="0" y="483"/>
                  </a:lnTo>
                  <a:lnTo>
                    <a:pt x="0" y="852"/>
                  </a:lnTo>
                  <a:lnTo>
                    <a:pt x="840" y="372"/>
                  </a:lnTo>
                  <a:lnTo>
                    <a:pt x="1683" y="852"/>
                  </a:lnTo>
                  <a:lnTo>
                    <a:pt x="1683" y="483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657" r:id="rId3"/>
    <p:sldLayoutId id="2147483752" r:id="rId4"/>
    <p:sldLayoutId id="2147483736" r:id="rId5"/>
    <p:sldLayoutId id="2147483768" r:id="rId6"/>
    <p:sldLayoutId id="2147483714" r:id="rId7"/>
    <p:sldLayoutId id="2147483709" r:id="rId8"/>
    <p:sldLayoutId id="2147483694" r:id="rId9"/>
    <p:sldLayoutId id="2147483722" r:id="rId10"/>
    <p:sldLayoutId id="2147483781" r:id="rId11"/>
    <p:sldLayoutId id="2147483770" r:id="rId12"/>
    <p:sldLayoutId id="2147483771" r:id="rId13"/>
    <p:sldLayoutId id="2147483787" r:id="rId14"/>
    <p:sldLayoutId id="2147483780" r:id="rId15"/>
    <p:sldLayoutId id="2147483786" r:id="rId16"/>
    <p:sldLayoutId id="214748379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Roboto" panose="02000000000000000000" pitchFamily="2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68674" y="582844"/>
            <a:ext cx="20815588" cy="1371126"/>
            <a:chOff x="844266" y="467714"/>
            <a:chExt cx="12634139" cy="1371126"/>
          </a:xfrm>
        </p:grpSpPr>
        <p:sp>
          <p:nvSpPr>
            <p:cNvPr id="30" name="TextBox 29"/>
            <p:cNvSpPr txBox="1"/>
            <p:nvPr/>
          </p:nvSpPr>
          <p:spPr>
            <a:xfrm>
              <a:off x="1118705" y="467714"/>
              <a:ext cx="12359700" cy="137112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GB" dirty="0">
                  <a:solidFill>
                    <a:srgbClr val="29A7E9"/>
                  </a:solidFill>
                </a:rPr>
                <a:t>Assignment 02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GB" dirty="0">
                  <a:solidFill>
                    <a:srgbClr val="8DC53E"/>
                  </a:solidFill>
                  <a:ea typeface="Roboto regular" panose="02000000000000000000" pitchFamily="2" charset="0"/>
                  <a:cs typeface="Roboto Light" panose="02000000000000000000" pitchFamily="2" charset="0"/>
                </a:rPr>
                <a:t>Activity Process Map</a:t>
              </a:r>
              <a:endParaRPr lang="en-US" dirty="0">
                <a:solidFill>
                  <a:srgbClr val="8DC53E"/>
                </a:solidFill>
                <a:ea typeface="Roboto regular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415759" y="1015052"/>
              <a:ext cx="917574" cy="6055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sz="280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EE2BD5F-4F63-944C-AA8F-F03444A281F0}"/>
              </a:ext>
            </a:extLst>
          </p:cNvPr>
          <p:cNvSpPr txBox="1"/>
          <p:nvPr/>
        </p:nvSpPr>
        <p:spPr>
          <a:xfrm>
            <a:off x="15438475" y="737374"/>
            <a:ext cx="7208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rgbClr val="9BBB5C"/>
                </a:solidFill>
              </a:rPr>
              <a:t>Lean Six Sigma </a:t>
            </a:r>
            <a:br>
              <a:rPr lang="en-GB" sz="2400" dirty="0">
                <a:solidFill>
                  <a:srgbClr val="9BBB5C"/>
                </a:solidFill>
              </a:rPr>
            </a:br>
            <a:r>
              <a:rPr lang="en-GB" sz="2400" dirty="0">
                <a:solidFill>
                  <a:srgbClr val="9BBB5C"/>
                </a:solidFill>
              </a:rPr>
              <a:t>Green Belt </a:t>
            </a:r>
            <a:br>
              <a:rPr lang="en-GB" sz="2400" dirty="0">
                <a:solidFill>
                  <a:srgbClr val="9BBB5C"/>
                </a:solidFill>
              </a:rPr>
            </a:br>
            <a:r>
              <a:rPr lang="en-GB" sz="2400" dirty="0">
                <a:solidFill>
                  <a:srgbClr val="9BBB5C"/>
                </a:solidFill>
              </a:rPr>
              <a:t>Course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37CF1-DB73-79FE-825E-6D1EE32A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66" y="2391546"/>
            <a:ext cx="21326518" cy="99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fault Theme">
  <a:themeElements>
    <a:clrScheme name="Lean 2 day">
      <a:dk1>
        <a:srgbClr val="000000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2D050"/>
      </a:accent2>
      <a:accent3>
        <a:srgbClr val="F29B26"/>
      </a:accent3>
      <a:accent4>
        <a:srgbClr val="C62626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i2i MirrorMirror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2i MirrorMirror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 Light</vt:lpstr>
      <vt:lpstr>Roboto</vt:lpstr>
      <vt:lpstr>Roboto Light</vt:lpstr>
      <vt:lpstr>Roboto regular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reagan pannell</dc:creator>
  <cp:lastModifiedBy>Hasan Guray</cp:lastModifiedBy>
  <cp:revision>5</cp:revision>
  <cp:lastPrinted>2020-05-29T14:57:40Z</cp:lastPrinted>
  <dcterms:created xsi:type="dcterms:W3CDTF">2020-01-07T07:05:09Z</dcterms:created>
  <dcterms:modified xsi:type="dcterms:W3CDTF">2024-11-25T15:34:24Z</dcterms:modified>
</cp:coreProperties>
</file>