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65" r:id="rId2"/>
  </p:sldIdLst>
  <p:sldSz cx="24377650" cy="13716000"/>
  <p:notesSz cx="6858000" cy="9144000"/>
  <p:custDataLst>
    <p:tags r:id="rId5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4" userDrawn="1">
          <p15:clr>
            <a:srgbClr val="A4A3A4"/>
          </p15:clr>
        </p15:guide>
        <p15:guide id="2" pos="1940" userDrawn="1">
          <p15:clr>
            <a:srgbClr val="A4A3A4"/>
          </p15:clr>
        </p15:guide>
        <p15:guide id="3" pos="13416" userDrawn="1">
          <p15:clr>
            <a:srgbClr val="A4A3A4"/>
          </p15:clr>
        </p15:guide>
        <p15:guide id="4" orient="horz" pos="6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agan pannell" initials="rp" lastIdx="2" clrIdx="0">
    <p:extLst>
      <p:ext uri="{19B8F6BF-5375-455C-9EA6-DF929625EA0E}">
        <p15:presenceInfo xmlns:p15="http://schemas.microsoft.com/office/powerpoint/2012/main" userId="5df74ac0471064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7E9"/>
    <a:srgbClr val="8DC53E"/>
    <a:srgbClr val="9BBB5C"/>
    <a:srgbClr val="E6E6E6"/>
    <a:srgbClr val="BAC2D2"/>
    <a:srgbClr val="4D5F78"/>
    <a:srgbClr val="E3EDFF"/>
    <a:srgbClr val="F29B26"/>
    <a:srgbClr val="E7F1ED"/>
    <a:srgbClr val="CDE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69884-3F60-9143-8068-580607A5E4D5}" v="13" dt="2021-01-20T09:46:23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0173"/>
  </p:normalViewPr>
  <p:slideViewPr>
    <p:cSldViewPr snapToGrid="0">
      <p:cViewPr varScale="1">
        <p:scale>
          <a:sx n="49" d="100"/>
          <a:sy n="49" d="100"/>
        </p:scale>
        <p:origin x="1424" y="192"/>
      </p:cViewPr>
      <p:guideLst>
        <p:guide orient="horz" pos="6044"/>
        <p:guide pos="1940"/>
        <p:guide pos="13416"/>
        <p:guide orient="horz" pos="66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pannell" userId="5df74ac04710649d" providerId="LiveId" clId="{2C669884-3F60-9143-8068-580607A5E4D5}"/>
    <pc:docChg chg="undo redo custSel delSld modSld">
      <pc:chgData name="reagan pannell" userId="5df74ac04710649d" providerId="LiveId" clId="{2C669884-3F60-9143-8068-580607A5E4D5}" dt="2021-01-20T09:47:33.727" v="148" actId="1076"/>
      <pc:docMkLst>
        <pc:docMk/>
      </pc:docMkLst>
      <pc:sldChg chg="addSp delSp modSp mod delAnim modAnim">
        <pc:chgData name="reagan pannell" userId="5df74ac04710649d" providerId="LiveId" clId="{2C669884-3F60-9143-8068-580607A5E4D5}" dt="2021-01-20T09:47:33.727" v="148" actId="1076"/>
        <pc:sldMkLst>
          <pc:docMk/>
          <pc:sldMk cId="2860830872" sldId="3165"/>
        </pc:sldMkLst>
        <pc:spChg chg="add mod">
          <ac:chgData name="reagan pannell" userId="5df74ac04710649d" providerId="LiveId" clId="{2C669884-3F60-9143-8068-580607A5E4D5}" dt="2021-01-20T09:47:17.384" v="147" actId="1038"/>
          <ac:spMkLst>
            <pc:docMk/>
            <pc:sldMk cId="2860830872" sldId="3165"/>
            <ac:spMk id="2" creationId="{358C63B5-0A44-4847-8538-24CD87D9F5F6}"/>
          </ac:spMkLst>
        </pc:spChg>
        <pc:spChg chg="add mod">
          <ac:chgData name="reagan pannell" userId="5df74ac04710649d" providerId="LiveId" clId="{2C669884-3F60-9143-8068-580607A5E4D5}" dt="2021-01-20T09:46:57.174" v="138" actId="1076"/>
          <ac:spMkLst>
            <pc:docMk/>
            <pc:sldMk cId="2860830872" sldId="3165"/>
            <ac:spMk id="3" creationId="{4EE2BD5F-4F63-944C-AA8F-F03444A281F0}"/>
          </ac:spMkLst>
        </pc:spChg>
        <pc:spChg chg="add del mod">
          <ac:chgData name="reagan pannell" userId="5df74ac04710649d" providerId="LiveId" clId="{2C669884-3F60-9143-8068-580607A5E4D5}" dt="2021-01-20T09:43:25.959" v="41" actId="478"/>
          <ac:spMkLst>
            <pc:docMk/>
            <pc:sldMk cId="2860830872" sldId="3165"/>
            <ac:spMk id="8" creationId="{11B355F0-C7DE-9E4D-921A-4DA934E00C0A}"/>
          </ac:spMkLst>
        </pc:spChg>
        <pc:spChg chg="add del mod">
          <ac:chgData name="reagan pannell" userId="5df74ac04710649d" providerId="LiveId" clId="{2C669884-3F60-9143-8068-580607A5E4D5}" dt="2021-01-20T09:43:27.506" v="42" actId="478"/>
          <ac:spMkLst>
            <pc:docMk/>
            <pc:sldMk cId="2860830872" sldId="3165"/>
            <ac:spMk id="9" creationId="{DE4C94C0-33B8-7842-997B-9C26E1465182}"/>
          </ac:spMkLst>
        </pc:spChg>
        <pc:spChg chg="add del mod">
          <ac:chgData name="reagan pannell" userId="5df74ac04710649d" providerId="LiveId" clId="{2C669884-3F60-9143-8068-580607A5E4D5}" dt="2021-01-20T09:43:28.909" v="43" actId="478"/>
          <ac:spMkLst>
            <pc:docMk/>
            <pc:sldMk cId="2860830872" sldId="3165"/>
            <ac:spMk id="10" creationId="{4CCE9F60-D191-FE41-99AB-590C20A70123}"/>
          </ac:spMkLst>
        </pc:spChg>
        <pc:spChg chg="add del mod">
          <ac:chgData name="reagan pannell" userId="5df74ac04710649d" providerId="LiveId" clId="{2C669884-3F60-9143-8068-580607A5E4D5}" dt="2021-01-20T09:43:30.281" v="44" actId="478"/>
          <ac:spMkLst>
            <pc:docMk/>
            <pc:sldMk cId="2860830872" sldId="3165"/>
            <ac:spMk id="11" creationId="{18277E97-B33E-B945-8C7C-D8AFF65DEF6B}"/>
          </ac:spMkLst>
        </pc:spChg>
        <pc:spChg chg="add del mod">
          <ac:chgData name="reagan pannell" userId="5df74ac04710649d" providerId="LiveId" clId="{2C669884-3F60-9143-8068-580607A5E4D5}" dt="2021-01-20T09:43:36.663" v="49" actId="478"/>
          <ac:spMkLst>
            <pc:docMk/>
            <pc:sldMk cId="2860830872" sldId="3165"/>
            <ac:spMk id="12" creationId="{668A6523-F35A-E241-A9D2-EB1F34AA926A}"/>
          </ac:spMkLst>
        </pc:spChg>
        <pc:spChg chg="add del mod">
          <ac:chgData name="reagan pannell" userId="5df74ac04710649d" providerId="LiveId" clId="{2C669884-3F60-9143-8068-580607A5E4D5}" dt="2021-01-20T09:43:36.663" v="49" actId="478"/>
          <ac:spMkLst>
            <pc:docMk/>
            <pc:sldMk cId="2860830872" sldId="3165"/>
            <ac:spMk id="13" creationId="{C5ADE555-B92C-7A4D-A054-475B4D0C8868}"/>
          </ac:spMkLst>
        </pc:spChg>
        <pc:spChg chg="add del mod">
          <ac:chgData name="reagan pannell" userId="5df74ac04710649d" providerId="LiveId" clId="{2C669884-3F60-9143-8068-580607A5E4D5}" dt="2021-01-20T09:43:39.330" v="50" actId="478"/>
          <ac:spMkLst>
            <pc:docMk/>
            <pc:sldMk cId="2860830872" sldId="3165"/>
            <ac:spMk id="14" creationId="{420B702E-2EAB-E949-8B79-F2B7A9BB8793}"/>
          </ac:spMkLst>
        </pc:spChg>
        <pc:spChg chg="add del mod">
          <ac:chgData name="reagan pannell" userId="5df74ac04710649d" providerId="LiveId" clId="{2C669884-3F60-9143-8068-580607A5E4D5}" dt="2021-01-20T09:43:34.174" v="48" actId="478"/>
          <ac:spMkLst>
            <pc:docMk/>
            <pc:sldMk cId="2860830872" sldId="3165"/>
            <ac:spMk id="15" creationId="{E0FB9600-36DE-F64C-A21E-7F41A8D70E0B}"/>
          </ac:spMkLst>
        </pc:spChg>
        <pc:spChg chg="add del mod">
          <ac:chgData name="reagan pannell" userId="5df74ac04710649d" providerId="LiveId" clId="{2C669884-3F60-9143-8068-580607A5E4D5}" dt="2021-01-20T09:43:36.663" v="49" actId="478"/>
          <ac:spMkLst>
            <pc:docMk/>
            <pc:sldMk cId="2860830872" sldId="3165"/>
            <ac:spMk id="16" creationId="{D1C2A2CD-1D0A-234C-B3D1-B466932DFD1D}"/>
          </ac:spMkLst>
        </pc:spChg>
        <pc:spChg chg="add del mod">
          <ac:chgData name="reagan pannell" userId="5df74ac04710649d" providerId="LiveId" clId="{2C669884-3F60-9143-8068-580607A5E4D5}" dt="2021-01-20T09:43:36.663" v="49" actId="478"/>
          <ac:spMkLst>
            <pc:docMk/>
            <pc:sldMk cId="2860830872" sldId="3165"/>
            <ac:spMk id="17" creationId="{8F1B6D4E-FDAA-974F-919A-13F989BE6F62}"/>
          </ac:spMkLst>
        </pc:spChg>
        <pc:spChg chg="add del mod">
          <ac:chgData name="reagan pannell" userId="5df74ac04710649d" providerId="LiveId" clId="{2C669884-3F60-9143-8068-580607A5E4D5}" dt="2021-01-20T09:43:36.663" v="49" actId="478"/>
          <ac:spMkLst>
            <pc:docMk/>
            <pc:sldMk cId="2860830872" sldId="3165"/>
            <ac:spMk id="18" creationId="{A4BF4067-BEE2-B447-A83E-1782ED332F32}"/>
          </ac:spMkLst>
        </pc:spChg>
        <pc:spChg chg="add del mod">
          <ac:chgData name="reagan pannell" userId="5df74ac04710649d" providerId="LiveId" clId="{2C669884-3F60-9143-8068-580607A5E4D5}" dt="2021-01-20T09:43:36.663" v="49" actId="478"/>
          <ac:spMkLst>
            <pc:docMk/>
            <pc:sldMk cId="2860830872" sldId="3165"/>
            <ac:spMk id="19" creationId="{830991CD-60FC-A244-BD42-A86FF47E3EA5}"/>
          </ac:spMkLst>
        </pc:spChg>
        <pc:spChg chg="add del mod">
          <ac:chgData name="reagan pannell" userId="5df74ac04710649d" providerId="LiveId" clId="{2C669884-3F60-9143-8068-580607A5E4D5}" dt="2021-01-20T09:43:51.348" v="53" actId="478"/>
          <ac:spMkLst>
            <pc:docMk/>
            <pc:sldMk cId="2860830872" sldId="3165"/>
            <ac:spMk id="20" creationId="{7A70BC60-EC04-934E-BF03-73E6B64A03E4}"/>
          </ac:spMkLst>
        </pc:spChg>
        <pc:spChg chg="add del mod">
          <ac:chgData name="reagan pannell" userId="5df74ac04710649d" providerId="LiveId" clId="{2C669884-3F60-9143-8068-580607A5E4D5}" dt="2021-01-20T09:43:51.348" v="53" actId="478"/>
          <ac:spMkLst>
            <pc:docMk/>
            <pc:sldMk cId="2860830872" sldId="3165"/>
            <ac:spMk id="21" creationId="{B6EFEF96-EA31-D843-96D4-CCDF148CFA02}"/>
          </ac:spMkLst>
        </pc:spChg>
        <pc:spChg chg="add del mod">
          <ac:chgData name="reagan pannell" userId="5df74ac04710649d" providerId="LiveId" clId="{2C669884-3F60-9143-8068-580607A5E4D5}" dt="2021-01-20T09:43:51.348" v="53" actId="478"/>
          <ac:spMkLst>
            <pc:docMk/>
            <pc:sldMk cId="2860830872" sldId="3165"/>
            <ac:spMk id="22" creationId="{8D558993-297D-1843-A0C3-60146BAD8B17}"/>
          </ac:spMkLst>
        </pc:spChg>
        <pc:spChg chg="add del mod">
          <ac:chgData name="reagan pannell" userId="5df74ac04710649d" providerId="LiveId" clId="{2C669884-3F60-9143-8068-580607A5E4D5}" dt="2021-01-20T09:43:51.348" v="53" actId="478"/>
          <ac:spMkLst>
            <pc:docMk/>
            <pc:sldMk cId="2860830872" sldId="3165"/>
            <ac:spMk id="23" creationId="{FE9B3492-2969-B741-83CF-499B6E0B2F1C}"/>
          </ac:spMkLst>
        </pc:spChg>
        <pc:spChg chg="add del mod">
          <ac:chgData name="reagan pannell" userId="5df74ac04710649d" providerId="LiveId" clId="{2C669884-3F60-9143-8068-580607A5E4D5}" dt="2021-01-20T09:43:42.983" v="52" actId="478"/>
          <ac:spMkLst>
            <pc:docMk/>
            <pc:sldMk cId="2860830872" sldId="3165"/>
            <ac:spMk id="24" creationId="{C3A3A73C-21E0-2447-AF32-43BE15ABC0B0}"/>
          </ac:spMkLst>
        </pc:spChg>
        <pc:spChg chg="add del mod">
          <ac:chgData name="reagan pannell" userId="5df74ac04710649d" providerId="LiveId" clId="{2C669884-3F60-9143-8068-580607A5E4D5}" dt="2021-01-20T09:43:41.579" v="51" actId="478"/>
          <ac:spMkLst>
            <pc:docMk/>
            <pc:sldMk cId="2860830872" sldId="3165"/>
            <ac:spMk id="25" creationId="{B22561D6-D3C8-8341-B559-5BC02B93F47F}"/>
          </ac:spMkLst>
        </pc:spChg>
        <pc:spChg chg="add del mod">
          <ac:chgData name="reagan pannell" userId="5df74ac04710649d" providerId="LiveId" clId="{2C669884-3F60-9143-8068-580607A5E4D5}" dt="2021-01-20T09:43:41.579" v="51" actId="478"/>
          <ac:spMkLst>
            <pc:docMk/>
            <pc:sldMk cId="2860830872" sldId="3165"/>
            <ac:spMk id="26" creationId="{5B59DBF0-C897-F740-B5F6-6925D9D437CC}"/>
          </ac:spMkLst>
        </pc:spChg>
        <pc:spChg chg="add del mod">
          <ac:chgData name="reagan pannell" userId="5df74ac04710649d" providerId="LiveId" clId="{2C669884-3F60-9143-8068-580607A5E4D5}" dt="2021-01-20T09:43:41.579" v="51" actId="478"/>
          <ac:spMkLst>
            <pc:docMk/>
            <pc:sldMk cId="2860830872" sldId="3165"/>
            <ac:spMk id="27" creationId="{B17C894B-61BD-EC4F-8DE4-F59BBBDB1E1A}"/>
          </ac:spMkLst>
        </pc:spChg>
        <pc:spChg chg="add mod">
          <ac:chgData name="reagan pannell" userId="5df74ac04710649d" providerId="LiveId" clId="{2C669884-3F60-9143-8068-580607A5E4D5}" dt="2021-01-20T09:47:33.727" v="148" actId="1076"/>
          <ac:spMkLst>
            <pc:docMk/>
            <pc:sldMk cId="2860830872" sldId="3165"/>
            <ac:spMk id="28" creationId="{8495868C-2463-8047-A00C-8FDEEDC681AC}"/>
          </ac:spMkLst>
        </pc:spChg>
        <pc:spChg chg="mod">
          <ac:chgData name="reagan pannell" userId="5df74ac04710649d" providerId="LiveId" clId="{2C669884-3F60-9143-8068-580607A5E4D5}" dt="2021-01-20T09:47:04.040" v="139" actId="207"/>
          <ac:spMkLst>
            <pc:docMk/>
            <pc:sldMk cId="2860830872" sldId="3165"/>
            <ac:spMk id="30" creationId="{00000000-0000-0000-0000-000000000000}"/>
          </ac:spMkLst>
        </pc:spChg>
        <pc:spChg chg="add mod">
          <ac:chgData name="reagan pannell" userId="5df74ac04710649d" providerId="LiveId" clId="{2C669884-3F60-9143-8068-580607A5E4D5}" dt="2021-01-20T09:47:33.727" v="148" actId="1076"/>
          <ac:spMkLst>
            <pc:docMk/>
            <pc:sldMk cId="2860830872" sldId="3165"/>
            <ac:spMk id="31" creationId="{472ECC05-1898-1A49-921C-35E0E94ADF2D}"/>
          </ac:spMkLst>
        </pc:spChg>
        <pc:spChg chg="add mod">
          <ac:chgData name="reagan pannell" userId="5df74ac04710649d" providerId="LiveId" clId="{2C669884-3F60-9143-8068-580607A5E4D5}" dt="2021-01-20T09:47:33.727" v="148" actId="1076"/>
          <ac:spMkLst>
            <pc:docMk/>
            <pc:sldMk cId="2860830872" sldId="3165"/>
            <ac:spMk id="33" creationId="{2EC6244C-582B-9A4C-A31F-A6E54A839235}"/>
          </ac:spMkLst>
        </pc:spChg>
        <pc:spChg chg="add del mod">
          <ac:chgData name="reagan pannell" userId="5df74ac04710649d" providerId="LiveId" clId="{2C669884-3F60-9143-8068-580607A5E4D5}" dt="2021-01-20T09:43:31.548" v="45" actId="478"/>
          <ac:spMkLst>
            <pc:docMk/>
            <pc:sldMk cId="2860830872" sldId="3165"/>
            <ac:spMk id="34" creationId="{66214C81-610A-304D-ABBB-C9D9830D962A}"/>
          </ac:spMkLst>
        </pc:spChg>
        <pc:spChg chg="add mod">
          <ac:chgData name="reagan pannell" userId="5df74ac04710649d" providerId="LiveId" clId="{2C669884-3F60-9143-8068-580607A5E4D5}" dt="2021-01-20T09:47:33.727" v="148" actId="1076"/>
          <ac:spMkLst>
            <pc:docMk/>
            <pc:sldMk cId="2860830872" sldId="3165"/>
            <ac:spMk id="35" creationId="{42F88946-69F9-5B44-9F7E-38A22F358F3E}"/>
          </ac:spMkLst>
        </pc:spChg>
        <pc:spChg chg="add del mod">
          <ac:chgData name="reagan pannell" userId="5df74ac04710649d" providerId="LiveId" clId="{2C669884-3F60-9143-8068-580607A5E4D5}" dt="2021-01-20T09:43:51.348" v="53" actId="478"/>
          <ac:spMkLst>
            <pc:docMk/>
            <pc:sldMk cId="2860830872" sldId="3165"/>
            <ac:spMk id="36" creationId="{2A04F3DB-437E-E041-A6B0-DE61CEF6AC19}"/>
          </ac:spMkLst>
        </pc:spChg>
        <pc:spChg chg="add del mod">
          <ac:chgData name="reagan pannell" userId="5df74ac04710649d" providerId="LiveId" clId="{2C669884-3F60-9143-8068-580607A5E4D5}" dt="2021-01-20T09:43:41.579" v="51" actId="478"/>
          <ac:spMkLst>
            <pc:docMk/>
            <pc:sldMk cId="2860830872" sldId="3165"/>
            <ac:spMk id="37" creationId="{0DFB5EE7-1D03-6540-A36E-08FAE0A68E63}"/>
          </ac:spMkLst>
        </pc:spChg>
        <pc:spChg chg="add del mod">
          <ac:chgData name="reagan pannell" userId="5df74ac04710649d" providerId="LiveId" clId="{2C669884-3F60-9143-8068-580607A5E4D5}" dt="2021-01-20T09:43:32.644" v="46" actId="478"/>
          <ac:spMkLst>
            <pc:docMk/>
            <pc:sldMk cId="2860830872" sldId="3165"/>
            <ac:spMk id="38" creationId="{A49400BE-4EEB-9E4E-8F9E-AAC3E98F0654}"/>
          </ac:spMkLst>
        </pc:spChg>
        <pc:spChg chg="add del mod">
          <ac:chgData name="reagan pannell" userId="5df74ac04710649d" providerId="LiveId" clId="{2C669884-3F60-9143-8068-580607A5E4D5}" dt="2021-01-20T09:43:36.663" v="49" actId="478"/>
          <ac:spMkLst>
            <pc:docMk/>
            <pc:sldMk cId="2860830872" sldId="3165"/>
            <ac:spMk id="39" creationId="{60A7CF42-BA87-F044-8EE9-8E618B04F953}"/>
          </ac:spMkLst>
        </pc:spChg>
        <pc:spChg chg="add mod">
          <ac:chgData name="reagan pannell" userId="5df74ac04710649d" providerId="LiveId" clId="{2C669884-3F60-9143-8068-580607A5E4D5}" dt="2021-01-20T09:44:12.257" v="58" actId="1076"/>
          <ac:spMkLst>
            <pc:docMk/>
            <pc:sldMk cId="2860830872" sldId="3165"/>
            <ac:spMk id="40" creationId="{AE6434B2-5838-174A-9ECB-CBF2B7E726C0}"/>
          </ac:spMkLst>
        </pc:spChg>
        <pc:spChg chg="add mod">
          <ac:chgData name="reagan pannell" userId="5df74ac04710649d" providerId="LiveId" clId="{2C669884-3F60-9143-8068-580607A5E4D5}" dt="2021-01-20T09:44:15.812" v="60" actId="1076"/>
          <ac:spMkLst>
            <pc:docMk/>
            <pc:sldMk cId="2860830872" sldId="3165"/>
            <ac:spMk id="41" creationId="{C9DF65A5-602B-6D4E-BCDE-6D8E29C08A3A}"/>
          </ac:spMkLst>
        </pc:spChg>
        <pc:spChg chg="add mod">
          <ac:chgData name="reagan pannell" userId="5df74ac04710649d" providerId="LiveId" clId="{2C669884-3F60-9143-8068-580607A5E4D5}" dt="2021-01-20T09:44:27.781" v="65" actId="1076"/>
          <ac:spMkLst>
            <pc:docMk/>
            <pc:sldMk cId="2860830872" sldId="3165"/>
            <ac:spMk id="42" creationId="{86EBFE38-2EA2-8A4C-860A-9BE15DA7B156}"/>
          </ac:spMkLst>
        </pc:spChg>
        <pc:spChg chg="add mod">
          <ac:chgData name="reagan pannell" userId="5df74ac04710649d" providerId="LiveId" clId="{2C669884-3F60-9143-8068-580607A5E4D5}" dt="2021-01-20T09:44:54.580" v="73" actId="14100"/>
          <ac:spMkLst>
            <pc:docMk/>
            <pc:sldMk cId="2860830872" sldId="3165"/>
            <ac:spMk id="43" creationId="{41BFACC8-DE36-1549-BFA6-66BB49978C9B}"/>
          </ac:spMkLst>
        </pc:spChg>
        <pc:spChg chg="add mod">
          <ac:chgData name="reagan pannell" userId="5df74ac04710649d" providerId="LiveId" clId="{2C669884-3F60-9143-8068-580607A5E4D5}" dt="2021-01-20T09:47:17.384" v="147" actId="1038"/>
          <ac:spMkLst>
            <pc:docMk/>
            <pc:sldMk cId="2860830872" sldId="3165"/>
            <ac:spMk id="44" creationId="{F4F31BFF-3D6F-C748-8E8C-725576915273}"/>
          </ac:spMkLst>
        </pc:spChg>
        <pc:spChg chg="add mod">
          <ac:chgData name="reagan pannell" userId="5df74ac04710649d" providerId="LiveId" clId="{2C669884-3F60-9143-8068-580607A5E4D5}" dt="2021-01-20T09:45:16.217" v="75" actId="1076"/>
          <ac:spMkLst>
            <pc:docMk/>
            <pc:sldMk cId="2860830872" sldId="3165"/>
            <ac:spMk id="45" creationId="{ED60FB37-A6CC-784C-8587-6C7122B3FFE6}"/>
          </ac:spMkLst>
        </pc:spChg>
        <pc:spChg chg="add mod">
          <ac:chgData name="reagan pannell" userId="5df74ac04710649d" providerId="LiveId" clId="{2C669884-3F60-9143-8068-580607A5E4D5}" dt="2021-01-20T09:45:16.217" v="75" actId="1076"/>
          <ac:spMkLst>
            <pc:docMk/>
            <pc:sldMk cId="2860830872" sldId="3165"/>
            <ac:spMk id="46" creationId="{DFB9DE6B-F4E5-0E4D-B8FB-0D9F6DC82704}"/>
          </ac:spMkLst>
        </pc:spChg>
        <pc:spChg chg="add mod">
          <ac:chgData name="reagan pannell" userId="5df74ac04710649d" providerId="LiveId" clId="{2C669884-3F60-9143-8068-580607A5E4D5}" dt="2021-01-20T09:45:16.217" v="75" actId="1076"/>
          <ac:spMkLst>
            <pc:docMk/>
            <pc:sldMk cId="2860830872" sldId="3165"/>
            <ac:spMk id="47" creationId="{2E1A4FC7-AFEB-134D-8E83-E881146805A8}"/>
          </ac:spMkLst>
        </pc:spChg>
        <pc:spChg chg="add mod">
          <ac:chgData name="reagan pannell" userId="5df74ac04710649d" providerId="LiveId" clId="{2C669884-3F60-9143-8068-580607A5E4D5}" dt="2021-01-20T09:45:16.217" v="75" actId="1076"/>
          <ac:spMkLst>
            <pc:docMk/>
            <pc:sldMk cId="2860830872" sldId="3165"/>
            <ac:spMk id="48" creationId="{71BC987B-91AA-5147-AFB7-0F0464D5E9A3}"/>
          </ac:spMkLst>
        </pc:spChg>
        <pc:spChg chg="add mod">
          <ac:chgData name="reagan pannell" userId="5df74ac04710649d" providerId="LiveId" clId="{2C669884-3F60-9143-8068-580607A5E4D5}" dt="2021-01-20T09:47:17.384" v="147" actId="1038"/>
          <ac:spMkLst>
            <pc:docMk/>
            <pc:sldMk cId="2860830872" sldId="3165"/>
            <ac:spMk id="49" creationId="{5B298648-1E71-5D48-912A-24D0E893D1C0}"/>
          </ac:spMkLst>
        </pc:spChg>
        <pc:spChg chg="add mod">
          <ac:chgData name="reagan pannell" userId="5df74ac04710649d" providerId="LiveId" clId="{2C669884-3F60-9143-8068-580607A5E4D5}" dt="2021-01-20T09:45:20.973" v="77" actId="1076"/>
          <ac:spMkLst>
            <pc:docMk/>
            <pc:sldMk cId="2860830872" sldId="3165"/>
            <ac:spMk id="50" creationId="{D4659F85-D342-C748-914B-0B8BC48D15DC}"/>
          </ac:spMkLst>
        </pc:spChg>
        <pc:spChg chg="add mod">
          <ac:chgData name="reagan pannell" userId="5df74ac04710649d" providerId="LiveId" clId="{2C669884-3F60-9143-8068-580607A5E4D5}" dt="2021-01-20T09:45:20.973" v="77" actId="1076"/>
          <ac:spMkLst>
            <pc:docMk/>
            <pc:sldMk cId="2860830872" sldId="3165"/>
            <ac:spMk id="51" creationId="{596CF2B4-A55D-E24C-B7BF-F15651C70422}"/>
          </ac:spMkLst>
        </pc:spChg>
        <pc:spChg chg="add mod">
          <ac:chgData name="reagan pannell" userId="5df74ac04710649d" providerId="LiveId" clId="{2C669884-3F60-9143-8068-580607A5E4D5}" dt="2021-01-20T09:45:20.973" v="77" actId="1076"/>
          <ac:spMkLst>
            <pc:docMk/>
            <pc:sldMk cId="2860830872" sldId="3165"/>
            <ac:spMk id="52" creationId="{872F9AF4-BBB8-BC4E-A92D-5902A288DEA4}"/>
          </ac:spMkLst>
        </pc:spChg>
        <pc:spChg chg="add mod">
          <ac:chgData name="reagan pannell" userId="5df74ac04710649d" providerId="LiveId" clId="{2C669884-3F60-9143-8068-580607A5E4D5}" dt="2021-01-20T09:45:20.973" v="77" actId="1076"/>
          <ac:spMkLst>
            <pc:docMk/>
            <pc:sldMk cId="2860830872" sldId="3165"/>
            <ac:spMk id="53" creationId="{78EE1AC9-43CA-E74B-8929-CBEB1F91DAF3}"/>
          </ac:spMkLst>
        </pc:spChg>
        <pc:spChg chg="add mod">
          <ac:chgData name="reagan pannell" userId="5df74ac04710649d" providerId="LiveId" clId="{2C669884-3F60-9143-8068-580607A5E4D5}" dt="2021-01-20T09:47:17.384" v="147" actId="1038"/>
          <ac:spMkLst>
            <pc:docMk/>
            <pc:sldMk cId="2860830872" sldId="3165"/>
            <ac:spMk id="54" creationId="{01E982E8-35A7-E544-8871-BDB69E16627A}"/>
          </ac:spMkLst>
        </pc:spChg>
        <pc:spChg chg="add mod">
          <ac:chgData name="reagan pannell" userId="5df74ac04710649d" providerId="LiveId" clId="{2C669884-3F60-9143-8068-580607A5E4D5}" dt="2021-01-20T09:45:25.704" v="79" actId="1076"/>
          <ac:spMkLst>
            <pc:docMk/>
            <pc:sldMk cId="2860830872" sldId="3165"/>
            <ac:spMk id="55" creationId="{369CE330-2446-9447-B2E2-BA90EB74A682}"/>
          </ac:spMkLst>
        </pc:spChg>
        <pc:spChg chg="add mod">
          <ac:chgData name="reagan pannell" userId="5df74ac04710649d" providerId="LiveId" clId="{2C669884-3F60-9143-8068-580607A5E4D5}" dt="2021-01-20T09:45:25.704" v="79" actId="1076"/>
          <ac:spMkLst>
            <pc:docMk/>
            <pc:sldMk cId="2860830872" sldId="3165"/>
            <ac:spMk id="56" creationId="{C53434BC-56C0-024A-8ABD-376BCE6A0397}"/>
          </ac:spMkLst>
        </pc:spChg>
        <pc:spChg chg="add mod">
          <ac:chgData name="reagan pannell" userId="5df74ac04710649d" providerId="LiveId" clId="{2C669884-3F60-9143-8068-580607A5E4D5}" dt="2021-01-20T09:45:25.704" v="79" actId="1076"/>
          <ac:spMkLst>
            <pc:docMk/>
            <pc:sldMk cId="2860830872" sldId="3165"/>
            <ac:spMk id="57" creationId="{109D3110-0F38-7044-A556-135A3AA5F6EF}"/>
          </ac:spMkLst>
        </pc:spChg>
        <pc:spChg chg="add mod">
          <ac:chgData name="reagan pannell" userId="5df74ac04710649d" providerId="LiveId" clId="{2C669884-3F60-9143-8068-580607A5E4D5}" dt="2021-01-20T09:45:25.704" v="79" actId="1076"/>
          <ac:spMkLst>
            <pc:docMk/>
            <pc:sldMk cId="2860830872" sldId="3165"/>
            <ac:spMk id="58" creationId="{8AE29B6C-8080-A94C-A255-AF25F8DB3603}"/>
          </ac:spMkLst>
        </pc:spChg>
        <pc:spChg chg="add mod">
          <ac:chgData name="reagan pannell" userId="5df74ac04710649d" providerId="LiveId" clId="{2C669884-3F60-9143-8068-580607A5E4D5}" dt="2021-01-20T09:47:17.384" v="147" actId="1038"/>
          <ac:spMkLst>
            <pc:docMk/>
            <pc:sldMk cId="2860830872" sldId="3165"/>
            <ac:spMk id="59" creationId="{BC1C7EE6-AC10-C343-84C9-44DF049C4D4C}"/>
          </ac:spMkLst>
        </pc:spChg>
        <pc:spChg chg="add mod">
          <ac:chgData name="reagan pannell" userId="5df74ac04710649d" providerId="LiveId" clId="{2C669884-3F60-9143-8068-580607A5E4D5}" dt="2021-01-20T09:45:29.896" v="81" actId="1076"/>
          <ac:spMkLst>
            <pc:docMk/>
            <pc:sldMk cId="2860830872" sldId="3165"/>
            <ac:spMk id="60" creationId="{7858EF11-905D-8D40-8CBA-8AE88DA9AA38}"/>
          </ac:spMkLst>
        </pc:spChg>
        <pc:spChg chg="add mod">
          <ac:chgData name="reagan pannell" userId="5df74ac04710649d" providerId="LiveId" clId="{2C669884-3F60-9143-8068-580607A5E4D5}" dt="2021-01-20T09:45:29.896" v="81" actId="1076"/>
          <ac:spMkLst>
            <pc:docMk/>
            <pc:sldMk cId="2860830872" sldId="3165"/>
            <ac:spMk id="61" creationId="{695629C7-8056-854E-B31B-B3C23C27F67B}"/>
          </ac:spMkLst>
        </pc:spChg>
        <pc:spChg chg="add mod">
          <ac:chgData name="reagan pannell" userId="5df74ac04710649d" providerId="LiveId" clId="{2C669884-3F60-9143-8068-580607A5E4D5}" dt="2021-01-20T09:45:29.896" v="81" actId="1076"/>
          <ac:spMkLst>
            <pc:docMk/>
            <pc:sldMk cId="2860830872" sldId="3165"/>
            <ac:spMk id="62" creationId="{54F4BD91-3C0A-3F47-840E-27F03F6FB0E2}"/>
          </ac:spMkLst>
        </pc:spChg>
        <pc:spChg chg="add mod">
          <ac:chgData name="reagan pannell" userId="5df74ac04710649d" providerId="LiveId" clId="{2C669884-3F60-9143-8068-580607A5E4D5}" dt="2021-01-20T09:45:29.896" v="81" actId="1076"/>
          <ac:spMkLst>
            <pc:docMk/>
            <pc:sldMk cId="2860830872" sldId="3165"/>
            <ac:spMk id="63" creationId="{F338A00E-2018-834F-BBBE-92A81A34A5CB}"/>
          </ac:spMkLst>
        </pc:spChg>
        <pc:spChg chg="add mod">
          <ac:chgData name="reagan pannell" userId="5df74ac04710649d" providerId="LiveId" clId="{2C669884-3F60-9143-8068-580607A5E4D5}" dt="2021-01-20T09:47:17.384" v="147" actId="1038"/>
          <ac:spMkLst>
            <pc:docMk/>
            <pc:sldMk cId="2860830872" sldId="3165"/>
            <ac:spMk id="64" creationId="{7F3DAF14-E5FA-0340-BDEC-E0291F226A92}"/>
          </ac:spMkLst>
        </pc:spChg>
        <pc:spChg chg="add mod">
          <ac:chgData name="reagan pannell" userId="5df74ac04710649d" providerId="LiveId" clId="{2C669884-3F60-9143-8068-580607A5E4D5}" dt="2021-01-20T09:45:45.062" v="87" actId="1076"/>
          <ac:spMkLst>
            <pc:docMk/>
            <pc:sldMk cId="2860830872" sldId="3165"/>
            <ac:spMk id="65" creationId="{DB62ED96-5848-6846-B502-2F932B226169}"/>
          </ac:spMkLst>
        </pc:spChg>
        <pc:spChg chg="add mod">
          <ac:chgData name="reagan pannell" userId="5df74ac04710649d" providerId="LiveId" clId="{2C669884-3F60-9143-8068-580607A5E4D5}" dt="2021-01-20T09:45:45.062" v="87" actId="1076"/>
          <ac:spMkLst>
            <pc:docMk/>
            <pc:sldMk cId="2860830872" sldId="3165"/>
            <ac:spMk id="66" creationId="{84492A3E-6BDB-E04E-85F5-7E907633D27E}"/>
          </ac:spMkLst>
        </pc:spChg>
        <pc:spChg chg="add mod">
          <ac:chgData name="reagan pannell" userId="5df74ac04710649d" providerId="LiveId" clId="{2C669884-3F60-9143-8068-580607A5E4D5}" dt="2021-01-20T09:45:45.062" v="87" actId="1076"/>
          <ac:spMkLst>
            <pc:docMk/>
            <pc:sldMk cId="2860830872" sldId="3165"/>
            <ac:spMk id="67" creationId="{EC53DF07-9A93-DE41-B8C0-429B554F0FDB}"/>
          </ac:spMkLst>
        </pc:spChg>
        <pc:spChg chg="add mod">
          <ac:chgData name="reagan pannell" userId="5df74ac04710649d" providerId="LiveId" clId="{2C669884-3F60-9143-8068-580607A5E4D5}" dt="2021-01-20T09:45:45.062" v="87" actId="1076"/>
          <ac:spMkLst>
            <pc:docMk/>
            <pc:sldMk cId="2860830872" sldId="3165"/>
            <ac:spMk id="68" creationId="{505C773C-2A44-8749-B6C3-0108F95F00A2}"/>
          </ac:spMkLst>
        </pc:spChg>
        <pc:spChg chg="add mod">
          <ac:chgData name="reagan pannell" userId="5df74ac04710649d" providerId="LiveId" clId="{2C669884-3F60-9143-8068-580607A5E4D5}" dt="2021-01-20T09:47:33.727" v="148" actId="1076"/>
          <ac:spMkLst>
            <pc:docMk/>
            <pc:sldMk cId="2860830872" sldId="3165"/>
            <ac:spMk id="69" creationId="{CE1E3396-6A19-1D4C-9CF6-1F1985074891}"/>
          </ac:spMkLst>
        </pc:spChg>
        <pc:grpChg chg="mod">
          <ac:chgData name="reagan pannell" userId="5df74ac04710649d" providerId="LiveId" clId="{2C669884-3F60-9143-8068-580607A5E4D5}" dt="2021-01-20T09:45:38.749" v="85" actId="1076"/>
          <ac:grpSpMkLst>
            <pc:docMk/>
            <pc:sldMk cId="2860830872" sldId="3165"/>
            <ac:grpSpMk id="29" creationId="{00000000-0000-0000-0000-000000000000}"/>
          </ac:grpSpMkLst>
        </pc:grpChg>
        <pc:graphicFrameChg chg="del">
          <ac:chgData name="reagan pannell" userId="5df74ac04710649d" providerId="LiveId" clId="{2C669884-3F60-9143-8068-580607A5E4D5}" dt="2021-01-20T09:43:12.095" v="38" actId="478"/>
          <ac:graphicFrameMkLst>
            <pc:docMk/>
            <pc:sldMk cId="2860830872" sldId="3165"/>
            <ac:graphicFrameMk id="6" creationId="{F12F3C6E-44A7-924A-BA03-07860CCE93BC}"/>
          </ac:graphicFrameMkLst>
        </pc:graphicFrameChg>
        <pc:graphicFrameChg chg="add mod modGraphic">
          <ac:chgData name="reagan pannell" userId="5df74ac04710649d" providerId="LiveId" clId="{2C669884-3F60-9143-8068-580607A5E4D5}" dt="2021-01-20T09:45:58.818" v="91" actId="14100"/>
          <ac:graphicFrameMkLst>
            <pc:docMk/>
            <pc:sldMk cId="2860830872" sldId="3165"/>
            <ac:graphicFrameMk id="7" creationId="{CCE6447E-B6D2-DC4D-B186-91137BA13741}"/>
          </ac:graphicFrameMkLst>
        </pc:graphicFrameChg>
      </pc:sldChg>
      <pc:sldChg chg="del">
        <pc:chgData name="reagan pannell" userId="5df74ac04710649d" providerId="LiveId" clId="{2C669884-3F60-9143-8068-580607A5E4D5}" dt="2021-01-20T09:46:04.496" v="92" actId="2696"/>
        <pc:sldMkLst>
          <pc:docMk/>
          <pc:sldMk cId="799180003" sldId="3166"/>
        </pc:sldMkLst>
      </pc:sldChg>
      <pc:sldChg chg="del">
        <pc:chgData name="reagan pannell" userId="5df74ac04710649d" providerId="LiveId" clId="{2C669884-3F60-9143-8068-580607A5E4D5}" dt="2021-01-20T09:46:05.508" v="93" actId="2696"/>
        <pc:sldMkLst>
          <pc:docMk/>
          <pc:sldMk cId="2001991534" sldId="3167"/>
        </pc:sldMkLst>
      </pc:sldChg>
      <pc:sldChg chg="del">
        <pc:chgData name="reagan pannell" userId="5df74ac04710649d" providerId="LiveId" clId="{2C669884-3F60-9143-8068-580607A5E4D5}" dt="2021-01-20T09:46:07.136" v="94" actId="2696"/>
        <pc:sldMkLst>
          <pc:docMk/>
          <pc:sldMk cId="653219665" sldId="31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7EA27A-199D-964B-9DED-121748391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36E91-733C-454E-9EFA-43D65D8BA0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9F41D-CCAF-BD47-9BA1-111B32A5F1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87832-B66D-4F4E-AE2A-C6ED6B1224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D6F94-C483-0246-B571-86E8BEE3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1pPr>
    <a:lvl2pPr marL="914217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2pPr>
    <a:lvl3pPr marL="1828434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3pPr>
    <a:lvl4pPr marL="2742651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4pPr>
    <a:lvl5pPr marL="3656868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7CCC-1FC7-5B4E-BBBE-104423152E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id-ID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id-ID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id-ID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42676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6468" y="3965388"/>
            <a:ext cx="4842680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200401"/>
            <a:ext cx="10766795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1972" y="3200401"/>
            <a:ext cx="10766795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246343" y="13128627"/>
            <a:ext cx="6945090" cy="5873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i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9558" y="13100051"/>
            <a:ext cx="6699620" cy="615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CC1462-5268-4CEB-B318-ADE4C17AF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reveal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reveal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91465" y="12977505"/>
            <a:ext cx="8807512" cy="461592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© 20</a:t>
            </a:r>
            <a:r>
              <a:rPr lang="sr-Latn-ME" sz="18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20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800" noProof="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Leanscape.io //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All Rights Reserved. </a:t>
            </a:r>
            <a:endParaRPr lang="id-ID" sz="1800" dirty="0">
              <a:solidFill>
                <a:schemeClr val="bg2">
                  <a:lumMod val="75000"/>
                </a:schemeClr>
              </a:solidFill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21" name="Group 9"/>
          <p:cNvGrpSpPr>
            <a:grpSpLocks noChangeAspect="1"/>
          </p:cNvGrpSpPr>
          <p:nvPr userDrawn="1"/>
        </p:nvGrpSpPr>
        <p:grpSpPr bwMode="auto">
          <a:xfrm>
            <a:off x="22856157" y="764115"/>
            <a:ext cx="727752" cy="1019039"/>
            <a:chOff x="6215" y="2233"/>
            <a:chExt cx="3118" cy="4366"/>
          </a:xfrm>
        </p:grpSpPr>
        <p:sp>
          <p:nvSpPr>
            <p:cNvPr id="22" name="AutoShape 8"/>
            <p:cNvSpPr>
              <a:spLocks noChangeAspect="1" noChangeArrowheads="1" noTextEdit="1"/>
            </p:cNvSpPr>
            <p:nvPr/>
          </p:nvSpPr>
          <p:spPr bwMode="auto">
            <a:xfrm>
              <a:off x="6215" y="2233"/>
              <a:ext cx="3118" cy="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6213" y="3000"/>
              <a:ext cx="3120" cy="3599"/>
            </a:xfrm>
            <a:custGeom>
              <a:avLst/>
              <a:gdLst>
                <a:gd name="T0" fmla="*/ 0 w 3120"/>
                <a:gd name="T1" fmla="*/ 2700 h 3599"/>
                <a:gd name="T2" fmla="*/ 0 w 3120"/>
                <a:gd name="T3" fmla="*/ 899 h 3599"/>
                <a:gd name="T4" fmla="*/ 1560 w 3120"/>
                <a:gd name="T5" fmla="*/ 0 h 3599"/>
                <a:gd name="T6" fmla="*/ 3120 w 3120"/>
                <a:gd name="T7" fmla="*/ 899 h 3599"/>
                <a:gd name="T8" fmla="*/ 3120 w 3120"/>
                <a:gd name="T9" fmla="*/ 2700 h 3599"/>
                <a:gd name="T10" fmla="*/ 1560 w 3120"/>
                <a:gd name="T11" fmla="*/ 3599 h 3599"/>
                <a:gd name="T12" fmla="*/ 0 w 3120"/>
                <a:gd name="T13" fmla="*/ 2700 h 3599"/>
                <a:gd name="T14" fmla="*/ 322 w 3120"/>
                <a:gd name="T15" fmla="*/ 1084 h 3599"/>
                <a:gd name="T16" fmla="*/ 322 w 3120"/>
                <a:gd name="T17" fmla="*/ 2513 h 3599"/>
                <a:gd name="T18" fmla="*/ 1560 w 3120"/>
                <a:gd name="T19" fmla="*/ 3227 h 3599"/>
                <a:gd name="T20" fmla="*/ 2798 w 3120"/>
                <a:gd name="T21" fmla="*/ 2513 h 3599"/>
                <a:gd name="T22" fmla="*/ 2798 w 3120"/>
                <a:gd name="T23" fmla="*/ 1084 h 3599"/>
                <a:gd name="T24" fmla="*/ 1560 w 3120"/>
                <a:gd name="T25" fmla="*/ 369 h 3599"/>
                <a:gd name="T26" fmla="*/ 322 w 3120"/>
                <a:gd name="T27" fmla="*/ 108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0" h="3599">
                  <a:moveTo>
                    <a:pt x="0" y="2700"/>
                  </a:moveTo>
                  <a:lnTo>
                    <a:pt x="0" y="899"/>
                  </a:lnTo>
                  <a:lnTo>
                    <a:pt x="1560" y="0"/>
                  </a:lnTo>
                  <a:lnTo>
                    <a:pt x="3120" y="899"/>
                  </a:lnTo>
                  <a:lnTo>
                    <a:pt x="3120" y="2700"/>
                  </a:lnTo>
                  <a:lnTo>
                    <a:pt x="1560" y="3599"/>
                  </a:lnTo>
                  <a:lnTo>
                    <a:pt x="0" y="2700"/>
                  </a:lnTo>
                  <a:close/>
                  <a:moveTo>
                    <a:pt x="322" y="1084"/>
                  </a:moveTo>
                  <a:lnTo>
                    <a:pt x="322" y="2513"/>
                  </a:lnTo>
                  <a:lnTo>
                    <a:pt x="1560" y="3227"/>
                  </a:lnTo>
                  <a:lnTo>
                    <a:pt x="2798" y="2513"/>
                  </a:lnTo>
                  <a:lnTo>
                    <a:pt x="2798" y="1084"/>
                  </a:lnTo>
                  <a:lnTo>
                    <a:pt x="1560" y="369"/>
                  </a:lnTo>
                  <a:lnTo>
                    <a:pt x="322" y="1084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6935" y="2233"/>
              <a:ext cx="1683" cy="852"/>
            </a:xfrm>
            <a:custGeom>
              <a:avLst/>
              <a:gdLst>
                <a:gd name="T0" fmla="*/ 1683 w 1683"/>
                <a:gd name="T1" fmla="*/ 483 h 852"/>
                <a:gd name="T2" fmla="*/ 845 w 1683"/>
                <a:gd name="T3" fmla="*/ 0 h 852"/>
                <a:gd name="T4" fmla="*/ 840 w 1683"/>
                <a:gd name="T5" fmla="*/ 0 h 852"/>
                <a:gd name="T6" fmla="*/ 838 w 1683"/>
                <a:gd name="T7" fmla="*/ 0 h 852"/>
                <a:gd name="T8" fmla="*/ 0 w 1683"/>
                <a:gd name="T9" fmla="*/ 483 h 852"/>
                <a:gd name="T10" fmla="*/ 0 w 1683"/>
                <a:gd name="T11" fmla="*/ 852 h 852"/>
                <a:gd name="T12" fmla="*/ 840 w 1683"/>
                <a:gd name="T13" fmla="*/ 372 h 852"/>
                <a:gd name="T14" fmla="*/ 1683 w 1683"/>
                <a:gd name="T15" fmla="*/ 852 h 852"/>
                <a:gd name="T16" fmla="*/ 1683 w 1683"/>
                <a:gd name="T17" fmla="*/ 483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3" h="852">
                  <a:moveTo>
                    <a:pt x="1683" y="483"/>
                  </a:moveTo>
                  <a:lnTo>
                    <a:pt x="845" y="0"/>
                  </a:lnTo>
                  <a:lnTo>
                    <a:pt x="840" y="0"/>
                  </a:lnTo>
                  <a:lnTo>
                    <a:pt x="838" y="0"/>
                  </a:lnTo>
                  <a:lnTo>
                    <a:pt x="0" y="483"/>
                  </a:lnTo>
                  <a:lnTo>
                    <a:pt x="0" y="852"/>
                  </a:lnTo>
                  <a:lnTo>
                    <a:pt x="840" y="372"/>
                  </a:lnTo>
                  <a:lnTo>
                    <a:pt x="1683" y="852"/>
                  </a:lnTo>
                  <a:lnTo>
                    <a:pt x="1683" y="483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657" r:id="rId3"/>
    <p:sldLayoutId id="2147483752" r:id="rId4"/>
    <p:sldLayoutId id="2147483736" r:id="rId5"/>
    <p:sldLayoutId id="2147483768" r:id="rId6"/>
    <p:sldLayoutId id="2147483714" r:id="rId7"/>
    <p:sldLayoutId id="2147483709" r:id="rId8"/>
    <p:sldLayoutId id="2147483694" r:id="rId9"/>
    <p:sldLayoutId id="2147483722" r:id="rId10"/>
    <p:sldLayoutId id="2147483781" r:id="rId11"/>
    <p:sldLayoutId id="2147483770" r:id="rId12"/>
    <p:sldLayoutId id="2147483771" r:id="rId13"/>
    <p:sldLayoutId id="2147483787" r:id="rId14"/>
    <p:sldLayoutId id="2147483780" r:id="rId15"/>
    <p:sldLayoutId id="2147483786" r:id="rId16"/>
    <p:sldLayoutId id="214748379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68674" y="582844"/>
            <a:ext cx="20815588" cy="1371126"/>
            <a:chOff x="844266" y="467714"/>
            <a:chExt cx="12634139" cy="1371126"/>
          </a:xfrm>
        </p:grpSpPr>
        <p:sp>
          <p:nvSpPr>
            <p:cNvPr id="30" name="TextBox 29"/>
            <p:cNvSpPr txBox="1"/>
            <p:nvPr/>
          </p:nvSpPr>
          <p:spPr>
            <a:xfrm>
              <a:off x="1118705" y="467714"/>
              <a:ext cx="12359700" cy="137112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GB" dirty="0">
                  <a:solidFill>
                    <a:srgbClr val="29A7E9"/>
                  </a:solidFill>
                </a:rPr>
                <a:t>Assignment 01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GB" dirty="0">
                  <a:solidFill>
                    <a:srgbClr val="8DC53E"/>
                  </a:solidFill>
                  <a:ea typeface="Roboto regular" panose="02000000000000000000" pitchFamily="2" charset="0"/>
                  <a:cs typeface="Roboto Light" panose="02000000000000000000" pitchFamily="2" charset="0"/>
                </a:rPr>
                <a:t>SIPOC</a:t>
              </a:r>
              <a:endParaRPr lang="en-US" dirty="0">
                <a:solidFill>
                  <a:srgbClr val="8DC53E"/>
                </a:solidFill>
                <a:ea typeface="Roboto regular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415759" y="1015052"/>
              <a:ext cx="917574" cy="6055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sz="280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E6447E-B6D2-DC4D-B186-91137BA13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06168"/>
              </p:ext>
            </p:extLst>
          </p:nvPr>
        </p:nvGraphicFramePr>
        <p:xfrm>
          <a:off x="2064175" y="1984496"/>
          <a:ext cx="20249300" cy="1089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3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3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8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354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latin typeface="Roboto Light italic" pitchFamily="2" charset="0"/>
                          <a:ea typeface="Roboto Light italic" pitchFamily="2" charset="0"/>
                        </a:rPr>
                        <a:t>Supplier</a:t>
                      </a:r>
                      <a:endParaRPr lang="en-US" sz="3200" b="0">
                        <a:solidFill>
                          <a:sysClr val="windowText" lastClr="000000"/>
                        </a:solidFill>
                        <a:latin typeface="Roboto Light italic" pitchFamily="2" charset="0"/>
                        <a:ea typeface="Roboto Light italic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ME" sz="3200" b="0" dirty="0">
                          <a:latin typeface="Roboto Light italic" pitchFamily="2" charset="0"/>
                          <a:ea typeface="Roboto Light italic" pitchFamily="2" charset="0"/>
                        </a:rPr>
                        <a:t>Input</a:t>
                      </a:r>
                      <a:endParaRPr lang="en-US" sz="3200" b="0" dirty="0">
                        <a:solidFill>
                          <a:sysClr val="windowText" lastClr="000000"/>
                        </a:solidFill>
                        <a:latin typeface="Roboto Light italic" pitchFamily="2" charset="0"/>
                        <a:ea typeface="Roboto Light italic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noProof="0">
                          <a:latin typeface="Roboto Light italic" pitchFamily="2" charset="0"/>
                          <a:ea typeface="Roboto Light italic" pitchFamily="2" charset="0"/>
                        </a:rPr>
                        <a:t>Process</a:t>
                      </a:r>
                      <a:endParaRPr lang="en-US" sz="3200" b="0" noProof="0">
                        <a:solidFill>
                          <a:sysClr val="windowText" lastClr="000000"/>
                        </a:solidFill>
                        <a:latin typeface="Roboto Light italic" pitchFamily="2" charset="0"/>
                        <a:ea typeface="Roboto Light italic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noProof="0" dirty="0">
                          <a:latin typeface="Roboto Light italic" pitchFamily="2" charset="0"/>
                          <a:ea typeface="Roboto Light italic" pitchFamily="2" charset="0"/>
                        </a:rPr>
                        <a:t>Output</a:t>
                      </a:r>
                      <a:endParaRPr lang="en-US" sz="3200" b="0" noProof="0" dirty="0">
                        <a:solidFill>
                          <a:sysClr val="windowText" lastClr="000000"/>
                        </a:solidFill>
                        <a:latin typeface="Roboto Light italic" pitchFamily="2" charset="0"/>
                        <a:ea typeface="Roboto Light italic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noProof="0" dirty="0">
                          <a:latin typeface="Roboto Light italic" pitchFamily="2" charset="0"/>
                          <a:ea typeface="Roboto Light italic" pitchFamily="2" charset="0"/>
                        </a:rPr>
                        <a:t>Customer</a:t>
                      </a:r>
                      <a:endParaRPr lang="en-US" sz="3200" b="0" noProof="0" dirty="0">
                        <a:solidFill>
                          <a:sysClr val="windowText" lastClr="000000"/>
                        </a:solidFill>
                        <a:latin typeface="Roboto Light italic" pitchFamily="2" charset="0"/>
                        <a:ea typeface="Roboto Light italic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574">
                <a:tc>
                  <a:txBody>
                    <a:bodyPr/>
                    <a:lstStyle/>
                    <a:p>
                      <a:pPr lvl="0" algn="ctr"/>
                      <a:r>
                        <a:rPr lang="en-US" sz="2800" noProof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Country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Car identified for disposal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 Identify &amp; Add to Planning – Country Manager identifies car, and Project Manager adds to planning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Updated planning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Analyst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6489">
                <a:tc>
                  <a:txBody>
                    <a:bodyPr/>
                    <a:lstStyle/>
                    <a:p>
                      <a:pPr lvl="0"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Analyst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Planning file in SharePoint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2. Update Dashboard – Data Analyst updates Fleet Planning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Updated Fleet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Consultant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80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Consultant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3. Review Dashboard – Consultant checks the updated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Verified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Country Manager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2811"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Country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Replacement need assessment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4. Place Replacement Order (if needed) – Country Manager requests order; Rental Team places 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Replacement order or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Analyst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475"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Analyst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Order file in SharePoint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5. Update Dashboard &amp; File – Data Analyst updates dashboard and planning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Finalized Fleet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Regional Manager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020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Regional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Completed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6. Verify &amp; Report Completion – Regional Manager verifies, and Data Analyst reports completion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Disposal completion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Organization Team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29083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E2BD5F-4F63-944C-AA8F-F03444A281F0}"/>
              </a:ext>
            </a:extLst>
          </p:cNvPr>
          <p:cNvSpPr txBox="1"/>
          <p:nvPr/>
        </p:nvSpPr>
        <p:spPr>
          <a:xfrm>
            <a:off x="15438475" y="737374"/>
            <a:ext cx="7208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rgbClr val="9BBB5C"/>
                </a:solidFill>
              </a:rPr>
              <a:t>Lean Six Sigma </a:t>
            </a:r>
            <a:br>
              <a:rPr lang="en-GB" sz="2400" dirty="0">
                <a:solidFill>
                  <a:srgbClr val="9BBB5C"/>
                </a:solidFill>
              </a:rPr>
            </a:br>
            <a:r>
              <a:rPr lang="en-GB" sz="2400" dirty="0">
                <a:solidFill>
                  <a:srgbClr val="9BBB5C"/>
                </a:solidFill>
              </a:rPr>
              <a:t>Green Belt </a:t>
            </a:r>
            <a:br>
              <a:rPr lang="en-GB" sz="2400" dirty="0">
                <a:solidFill>
                  <a:srgbClr val="9BBB5C"/>
                </a:solidFill>
              </a:rPr>
            </a:br>
            <a:r>
              <a:rPr lang="en-GB" sz="2400" dirty="0">
                <a:solidFill>
                  <a:srgbClr val="9BBB5C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8608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efault Theme">
  <a:themeElements>
    <a:clrScheme name="Lean 2 day">
      <a:dk1>
        <a:srgbClr val="000000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2D050"/>
      </a:accent2>
      <a:accent3>
        <a:srgbClr val="F29B26"/>
      </a:accent3>
      <a:accent4>
        <a:srgbClr val="C62626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i2i MirrorMirror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2i MirrorMirror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164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Open Sans Light</vt:lpstr>
      <vt:lpstr>Roboto</vt:lpstr>
      <vt:lpstr>Roboto Light</vt:lpstr>
      <vt:lpstr>Roboto Light italic</vt:lpstr>
      <vt:lpstr>Roboto regular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reagan pannell</dc:creator>
  <cp:lastModifiedBy>Hasan Guray</cp:lastModifiedBy>
  <cp:revision>4</cp:revision>
  <cp:lastPrinted>2020-05-29T14:57:40Z</cp:lastPrinted>
  <dcterms:created xsi:type="dcterms:W3CDTF">2020-01-07T07:05:09Z</dcterms:created>
  <dcterms:modified xsi:type="dcterms:W3CDTF">2024-11-02T07:12:17Z</dcterms:modified>
</cp:coreProperties>
</file>