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87E8-E687-4373-B917-469DA1132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8E0D4-2565-4257-8924-D7042C46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899E9-6334-4923-BB3E-8939E2E0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4A7A-542A-4CEC-96AC-DAC4F3B1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928B-D38A-49F8-B069-9A41AF58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5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0282-D4C0-4AF3-8500-A6DBF7F2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8CEB0-4889-43D8-85A5-4A6DC637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DAF5-B3F3-4BC2-B430-FFB6DB63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2C57-97B3-4978-8BC7-C3129DB2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5530-55AD-48BC-BD26-DDCF0415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5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1935D-EE56-43F8-BF1A-13F01F769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8D0C8-985A-4415-BAA8-17850C83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8595-1CDF-4B50-9764-FC329D77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2CDE2-2C2A-4DC3-AE3F-62F09F9C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251D-4F8F-4C31-9D55-2F2F5009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8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4770-F0CC-492D-9B5F-10A6DD79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D01D-F4D6-46A1-AB8C-45779DD9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9C68-10F8-4DBE-924B-FBBB3651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5059-6AD1-4651-AF29-0B57E1A2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B2F3-0A6D-4EFF-906E-129F801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3D30-CF9E-41FF-8123-1F657DB2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78E6-404F-4889-8DDF-2532BA45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746E-5A75-4FDE-AFA1-2675AA9E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8E0F-0116-4536-9E78-44694AF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BA5EC-3458-431C-BAF5-072484E0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032B-E34D-4493-A4DB-45EB5CF9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E5F-43C3-47B4-9F5B-819B7629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05F82-924F-4D14-8662-6D8C2F373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24AD9-42D3-4CB1-982F-B81FA317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C89E0-8D36-4B11-B947-CB75896C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E9BF7-E5CF-44AE-BB54-29711F78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6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EE42-C2F5-4FB2-B161-6D4DDD27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C5DB-32EC-4458-92DA-13648310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91B6-A927-4913-8ED0-2389415E5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81996-3892-49AF-9191-8F893775A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235CA-3BC8-4035-A8CE-618CA8E4E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8DD72-B218-4B20-BB34-A80268FD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C10A2-998D-43AD-9FFB-03D1ADC8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E46FE-B7C0-44A2-AA54-9596430F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84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459E-3CFD-4798-AD75-22FEBE50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8BBCA-FBBC-4556-AD37-6E6B0089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3BE08-A28B-49F1-A123-448311D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7D212-8D2F-40F4-A9A6-37D48540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55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63FA8-8A65-4129-AE60-6BFA0F7C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92407-53B2-4DAA-AD05-0719142D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2020A-F0A9-4973-9740-952734A6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73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5610-B723-4739-9EB1-29306A6E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5309-614C-423A-8BDB-7AFB00EB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A2FF4-8B37-484F-ABD6-417523F65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87B46-8E6F-4499-9D0A-59CB7B18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3F05B-82BD-4120-8AEC-38D3048A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A4B7-B276-4692-BC88-71608482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6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B99D-2E39-40ED-83F8-DEE574E8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35746-6968-4F8B-B117-ED21B05D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915F-61D2-4FEA-BF80-F1AAE2B25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BAFDC-8A35-413D-9A89-65DD09A1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B3E4-4722-4B95-973A-1DCE43C2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5648C-3A35-43BE-8C7A-B663FF5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1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53446-95DD-41D9-906E-4CF11003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D667-B302-4877-8123-3E561015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A54A-D466-40BE-A734-735E73DBC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F08B-8B0E-4E3A-8A24-F7A9CCA9DFFC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A7C1-DBE5-4DFC-B9AA-B65EF8384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F972-0FBD-433B-884E-28976D289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00BC-2CFB-49C9-A0EB-6836B9AB3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6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27B65A7-F420-442E-A0BB-1BEF5D6A00E2}"/>
              </a:ext>
            </a:extLst>
          </p:cNvPr>
          <p:cNvGrpSpPr/>
          <p:nvPr/>
        </p:nvGrpSpPr>
        <p:grpSpPr>
          <a:xfrm>
            <a:off x="1602981" y="2202934"/>
            <a:ext cx="8986037" cy="2452132"/>
            <a:chOff x="1176867" y="2202934"/>
            <a:chExt cx="8986037" cy="24521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066A58-6926-4CFC-8AB5-D3B3CD716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095" y="2431719"/>
              <a:ext cx="1309618" cy="13816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3410A-B380-404F-8D60-C0F80933F681}"/>
                </a:ext>
              </a:extLst>
            </p:cNvPr>
            <p:cNvSpPr txBox="1"/>
            <p:nvPr/>
          </p:nvSpPr>
          <p:spPr>
            <a:xfrm>
              <a:off x="1272183" y="3816815"/>
              <a:ext cx="170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application</a:t>
              </a:r>
              <a:endParaRPr lang="ru-RU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DFC045-2F5E-473F-8AB6-DB28894AC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113" y="2483417"/>
              <a:ext cx="2695790" cy="1278253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637839-1E72-4F70-B4A8-B5F9DD595051}"/>
                </a:ext>
              </a:extLst>
            </p:cNvPr>
            <p:cNvCxnSpPr>
              <a:cxnSpLocks/>
              <a:stCxn id="5" idx="3"/>
              <a:endCxn id="3" idx="1"/>
            </p:cNvCxnSpPr>
            <p:nvPr/>
          </p:nvCxnSpPr>
          <p:spPr>
            <a:xfrm>
              <a:off x="2781713" y="3122543"/>
              <a:ext cx="1058805" cy="2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58065A-6F11-4C9F-9603-A2E5F102C2B2}"/>
                </a:ext>
              </a:extLst>
            </p:cNvPr>
            <p:cNvSpPr txBox="1"/>
            <p:nvPr/>
          </p:nvSpPr>
          <p:spPr>
            <a:xfrm>
              <a:off x="8285920" y="3757357"/>
              <a:ext cx="105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RDBMS</a:t>
              </a:r>
              <a:endParaRPr lang="ru-R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52EA09-D329-4C41-A5DA-E693650D95FC}"/>
                </a:ext>
              </a:extLst>
            </p:cNvPr>
            <p:cNvSpPr/>
            <p:nvPr/>
          </p:nvSpPr>
          <p:spPr>
            <a:xfrm>
              <a:off x="1176868" y="2202934"/>
              <a:ext cx="8986036" cy="2082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CD3426-09BA-476B-BFF1-34522781E2A8}"/>
                </a:ext>
              </a:extLst>
            </p:cNvPr>
            <p:cNvSpPr txBox="1"/>
            <p:nvPr/>
          </p:nvSpPr>
          <p:spPr>
            <a:xfrm>
              <a:off x="1176867" y="4285734"/>
              <a:ext cx="1202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Webserver</a:t>
              </a:r>
              <a:endParaRPr lang="ru-RU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41FEBA2-3B80-498F-BF26-5B12253E0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40518" y="2431719"/>
              <a:ext cx="2567789" cy="1386823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BC0574-EE66-4D82-9D7F-FB6D8D329A17}"/>
                </a:ext>
              </a:extLst>
            </p:cNvPr>
            <p:cNvCxnSpPr>
              <a:cxnSpLocks/>
              <a:stCxn id="3" idx="3"/>
              <a:endCxn id="8" idx="1"/>
            </p:cNvCxnSpPr>
            <p:nvPr/>
          </p:nvCxnSpPr>
          <p:spPr>
            <a:xfrm flipV="1">
              <a:off x="6408307" y="3122544"/>
              <a:ext cx="1058806" cy="25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8644AA-F416-4F9B-86EE-A4DD48FC22F0}"/>
                </a:ext>
              </a:extLst>
            </p:cNvPr>
            <p:cNvSpPr txBox="1"/>
            <p:nvPr/>
          </p:nvSpPr>
          <p:spPr>
            <a:xfrm>
              <a:off x="4202013" y="3816815"/>
              <a:ext cx="1844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 API provider</a:t>
              </a:r>
              <a:endParaRPr lang="ru-RU" dirty="0"/>
            </a:p>
          </p:txBody>
        </p:sp>
      </p:grp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C100008E-4E95-4857-B345-B713F2043E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4420" y="3244334"/>
            <a:ext cx="1058806" cy="2587"/>
          </a:xfrm>
          <a:prstGeom prst="curvedConnector3">
            <a:avLst>
              <a:gd name="adj1" fmla="val 47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7">
            <a:extLst>
              <a:ext uri="{FF2B5EF4-FFF2-40B4-BE49-F238E27FC236}">
                <a16:creationId xmlns:a16="http://schemas.microsoft.com/office/drawing/2014/main" id="{C9F0877C-F30A-44DD-A292-ECC32E10B4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7826" y="3246348"/>
            <a:ext cx="1058806" cy="2587"/>
          </a:xfrm>
          <a:prstGeom prst="curvedConnector3">
            <a:avLst>
              <a:gd name="adj1" fmla="val 47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26CE92D-E344-4E83-8907-88BBE39F04DA}"/>
              </a:ext>
            </a:extLst>
          </p:cNvPr>
          <p:cNvGrpSpPr/>
          <p:nvPr/>
        </p:nvGrpSpPr>
        <p:grpSpPr>
          <a:xfrm>
            <a:off x="175492" y="314036"/>
            <a:ext cx="2540000" cy="1366982"/>
            <a:chOff x="175492" y="314036"/>
            <a:chExt cx="2540000" cy="1366982"/>
          </a:xfrm>
        </p:grpSpPr>
        <p:sp>
          <p:nvSpPr>
            <p:cNvPr id="2" name="Thought Bubble: Cloud 1">
              <a:extLst>
                <a:ext uri="{FF2B5EF4-FFF2-40B4-BE49-F238E27FC236}">
                  <a16:creationId xmlns:a16="http://schemas.microsoft.com/office/drawing/2014/main" id="{6A52DBC6-ED5C-407E-B8A7-953DBE9BD9CD}"/>
                </a:ext>
              </a:extLst>
            </p:cNvPr>
            <p:cNvSpPr/>
            <p:nvPr/>
          </p:nvSpPr>
          <p:spPr>
            <a:xfrm>
              <a:off x="175492" y="314036"/>
              <a:ext cx="2540000" cy="1366982"/>
            </a:xfrm>
            <a:prstGeom prst="cloudCallout">
              <a:avLst>
                <a:gd name="adj1" fmla="val 36257"/>
                <a:gd name="adj2" fmla="val 989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44CEF8-9C49-43F1-A8B5-28D5C091193D}"/>
                </a:ext>
              </a:extLst>
            </p:cNvPr>
            <p:cNvSpPr txBox="1"/>
            <p:nvPr/>
          </p:nvSpPr>
          <p:spPr>
            <a:xfrm>
              <a:off x="701612" y="559322"/>
              <a:ext cx="18203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Angular</a:t>
              </a:r>
              <a:r>
                <a:rPr lang="en-US" sz="1200" dirty="0"/>
                <a:t> – great front-end </a:t>
              </a:r>
            </a:p>
            <a:p>
              <a:r>
                <a:rPr lang="en-US" sz="1200" dirty="0"/>
                <a:t>framework for</a:t>
              </a:r>
            </a:p>
            <a:p>
              <a:r>
                <a:rPr lang="en-US" sz="1200" dirty="0"/>
                <a:t>creating SPA and </a:t>
              </a:r>
            </a:p>
            <a:p>
              <a:r>
                <a:rPr lang="en-US" sz="1200" dirty="0"/>
                <a:t>interactive UI.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DDAF98-6707-48E1-8B90-3ABF12F4D4D1}"/>
              </a:ext>
            </a:extLst>
          </p:cNvPr>
          <p:cNvGrpSpPr/>
          <p:nvPr/>
        </p:nvGrpSpPr>
        <p:grpSpPr>
          <a:xfrm>
            <a:off x="8500209" y="290633"/>
            <a:ext cx="2540000" cy="1366982"/>
            <a:chOff x="175492" y="314036"/>
            <a:chExt cx="2540000" cy="1366982"/>
          </a:xfrm>
        </p:grpSpPr>
        <p:sp>
          <p:nvSpPr>
            <p:cNvPr id="21" name="Thought Bubble: Cloud 20">
              <a:extLst>
                <a:ext uri="{FF2B5EF4-FFF2-40B4-BE49-F238E27FC236}">
                  <a16:creationId xmlns:a16="http://schemas.microsoft.com/office/drawing/2014/main" id="{6829338F-8DAE-4785-BF36-D92BDCE3DA62}"/>
                </a:ext>
              </a:extLst>
            </p:cNvPr>
            <p:cNvSpPr/>
            <p:nvPr/>
          </p:nvSpPr>
          <p:spPr>
            <a:xfrm>
              <a:off x="175492" y="314036"/>
              <a:ext cx="2540000" cy="1366982"/>
            </a:xfrm>
            <a:prstGeom prst="cloudCallout">
              <a:avLst>
                <a:gd name="adj1" fmla="val -47016"/>
                <a:gd name="adj2" fmla="val 1043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B0EC40-4AAA-4C7E-9910-908845393B61}"/>
                </a:ext>
              </a:extLst>
            </p:cNvPr>
            <p:cNvSpPr txBox="1"/>
            <p:nvPr/>
          </p:nvSpPr>
          <p:spPr>
            <a:xfrm>
              <a:off x="450448" y="571464"/>
              <a:ext cx="22650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SQLite</a:t>
              </a:r>
              <a:r>
                <a:rPr lang="en-US" sz="1200" dirty="0"/>
                <a:t> – great embedded RDBMS</a:t>
              </a:r>
            </a:p>
            <a:p>
              <a:r>
                <a:rPr lang="en-US" sz="1200" dirty="0"/>
                <a:t>for storing calendar data</a:t>
              </a:r>
            </a:p>
            <a:p>
              <a:r>
                <a:rPr lang="en-US" sz="1200" dirty="0"/>
                <a:t>without DB administration </a:t>
              </a:r>
            </a:p>
            <a:p>
              <a:r>
                <a:rPr lang="en-US" sz="1200" dirty="0"/>
                <a:t>routine.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A13CDB-2B06-498E-9651-F1F6643F0F9F}"/>
              </a:ext>
            </a:extLst>
          </p:cNvPr>
          <p:cNvGrpSpPr/>
          <p:nvPr/>
        </p:nvGrpSpPr>
        <p:grpSpPr>
          <a:xfrm>
            <a:off x="4337850" y="280068"/>
            <a:ext cx="2540000" cy="1366982"/>
            <a:chOff x="175492" y="314036"/>
            <a:chExt cx="2540000" cy="1366982"/>
          </a:xfrm>
        </p:grpSpPr>
        <p:sp>
          <p:nvSpPr>
            <p:cNvPr id="25" name="Thought Bubble: Cloud 24">
              <a:extLst>
                <a:ext uri="{FF2B5EF4-FFF2-40B4-BE49-F238E27FC236}">
                  <a16:creationId xmlns:a16="http://schemas.microsoft.com/office/drawing/2014/main" id="{783AE144-E4FC-4071-A122-7A831876C252}"/>
                </a:ext>
              </a:extLst>
            </p:cNvPr>
            <p:cNvSpPr/>
            <p:nvPr/>
          </p:nvSpPr>
          <p:spPr>
            <a:xfrm>
              <a:off x="175492" y="314036"/>
              <a:ext cx="2540000" cy="1366982"/>
            </a:xfrm>
            <a:prstGeom prst="cloudCallout">
              <a:avLst>
                <a:gd name="adj1" fmla="val -107"/>
                <a:gd name="adj2" fmla="val 9628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D0BEF-5D5D-4583-A09E-5DB4E48F37BB}"/>
                </a:ext>
              </a:extLst>
            </p:cNvPr>
            <p:cNvSpPr txBox="1"/>
            <p:nvPr/>
          </p:nvSpPr>
          <p:spPr>
            <a:xfrm>
              <a:off x="450448" y="571464"/>
              <a:ext cx="21138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PHP</a:t>
              </a:r>
              <a:r>
                <a:rPr lang="en-US" sz="1200" dirty="0"/>
                <a:t> – simple and fast REST API</a:t>
              </a:r>
            </a:p>
            <a:p>
              <a:r>
                <a:rPr lang="en-US" sz="1200" dirty="0"/>
                <a:t>provider without headache.</a:t>
              </a:r>
            </a:p>
            <a:p>
              <a:r>
                <a:rPr lang="en-US" sz="1200" dirty="0"/>
                <a:t>Needed for interacting </a:t>
              </a:r>
            </a:p>
            <a:p>
              <a:r>
                <a:rPr lang="en-US" sz="1200" dirty="0"/>
                <a:t>with DB and 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25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Alizada</dc:creator>
  <cp:lastModifiedBy>Hasan Alizada</cp:lastModifiedBy>
  <cp:revision>24</cp:revision>
  <dcterms:created xsi:type="dcterms:W3CDTF">2019-05-19T17:01:09Z</dcterms:created>
  <dcterms:modified xsi:type="dcterms:W3CDTF">2019-05-20T07:30:36Z</dcterms:modified>
</cp:coreProperties>
</file>