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8" r:id="rId6"/>
    <p:sldId id="261" r:id="rId7"/>
    <p:sldId id="262" r:id="rId8"/>
    <p:sldId id="279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434" autoAdjust="0"/>
  </p:normalViewPr>
  <p:slideViewPr>
    <p:cSldViewPr snapToGrid="0" showGuides="1">
      <p:cViewPr>
        <p:scale>
          <a:sx n="100" d="100"/>
          <a:sy n="100" d="100"/>
        </p:scale>
        <p:origin x="24" y="-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7BE98-600F-4CA4-AC13-5154121B376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E79F8-692F-4FDD-9764-6E105754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61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75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1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9A26-971B-4FD0-A764-009BFF98E65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Emulation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for H264 Adaptive 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Hassan Farooq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At 3G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90" y="1338580"/>
            <a:ext cx="11161278" cy="53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At 3G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b="1" dirty="0" err="1"/>
              <a:t>bitrateSwitches</a:t>
            </a:r>
            <a:r>
              <a:rPr lang="en-US" dirty="0"/>
              <a:t>: 0</a:t>
            </a:r>
          </a:p>
          <a:p>
            <a:r>
              <a:rPr lang="en-US" b="1" dirty="0" err="1"/>
              <a:t>bufferingEvents</a:t>
            </a:r>
            <a:r>
              <a:rPr lang="en-US" dirty="0"/>
              <a:t>: 0</a:t>
            </a:r>
          </a:p>
          <a:p>
            <a:r>
              <a:rPr lang="en-US" b="1" u="sng" dirty="0" err="1"/>
              <a:t>calculatedQoE</a:t>
            </a:r>
            <a:r>
              <a:rPr lang="en-US" u="sng" dirty="0"/>
              <a:t>: "11.68"</a:t>
            </a:r>
          </a:p>
          <a:p>
            <a:r>
              <a:rPr lang="en-US" b="1" dirty="0" err="1"/>
              <a:t>droppedFrames</a:t>
            </a:r>
            <a:r>
              <a:rPr lang="en-US" dirty="0"/>
              <a:t>: 3</a:t>
            </a:r>
          </a:p>
          <a:p>
            <a:r>
              <a:rPr lang="en-US" b="1" dirty="0" err="1"/>
              <a:t>layoutDuration</a:t>
            </a:r>
            <a:r>
              <a:rPr lang="en-US" dirty="0"/>
              <a:t>: 0</a:t>
            </a:r>
          </a:p>
          <a:p>
            <a:r>
              <a:rPr lang="en-US" b="1" dirty="0" err="1"/>
              <a:t>nodeCount</a:t>
            </a:r>
            <a:r>
              <a:rPr lang="en-US" dirty="0"/>
              <a:t>: 12</a:t>
            </a:r>
          </a:p>
          <a:p>
            <a:r>
              <a:rPr lang="en-US" b="1" dirty="0" err="1"/>
              <a:t>playTime</a:t>
            </a:r>
            <a:r>
              <a:rPr lang="en-US" dirty="0"/>
              <a:t>: 11.167999982833862</a:t>
            </a:r>
          </a:p>
          <a:p>
            <a:r>
              <a:rPr lang="en-US" b="1" dirty="0" err="1"/>
              <a:t>startupDelay</a:t>
            </a:r>
            <a:r>
              <a:rPr lang="en-US" dirty="0"/>
              <a:t>: 0</a:t>
            </a:r>
          </a:p>
          <a:p>
            <a:r>
              <a:rPr lang="en-US" b="1" dirty="0"/>
              <a:t>timestamp</a:t>
            </a:r>
            <a:r>
              <a:rPr lang="en-US" dirty="0"/>
              <a:t>: "2025-01-23T10:46:03.222Z"</a:t>
            </a:r>
          </a:p>
          <a:p>
            <a:r>
              <a:rPr lang="en-US" b="1" dirty="0" err="1"/>
              <a:t>totalBufferingTime</a:t>
            </a:r>
            <a:r>
              <a:rPr lang="en-US" dirty="0"/>
              <a:t>: </a:t>
            </a:r>
            <a:r>
              <a:rPr lang="en-US" dirty="0" smtClean="0"/>
              <a:t>28.834399999999906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8288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At Slow 4G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82320"/>
            <a:ext cx="10641949" cy="55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At Slow 4G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042"/>
            <a:ext cx="8596668" cy="488731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7" y="1270000"/>
            <a:ext cx="10407986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6985"/>
            <a:ext cx="9839917" cy="54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34" y="205740"/>
            <a:ext cx="8596668" cy="5943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At Fast 4G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5290821"/>
            <a:ext cx="8596668" cy="1186179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 playback but no switch to higher quality.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9" y="821588"/>
            <a:ext cx="9900456" cy="47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3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2" y="1363980"/>
            <a:ext cx="9658428" cy="49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At WIFI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4" y="4704079"/>
            <a:ext cx="8596668" cy="1529081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startup delay.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playback smoothness but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sticking to 480p.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5780"/>
            <a:ext cx="6371166" cy="38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58" y="2768600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 completed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 used for network emulation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(Quality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recorded and analyzed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results documented with visual evidence.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042"/>
            <a:ext cx="8596668" cy="449472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server for serving videos and manifest file.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adaptive streaming playback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Network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bandwidth conditions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Slow4G, Fast 4G,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Metrics and Analyze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Delay.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Rebuffering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Bitrate.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Puppeteer?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029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 is a Node.js library that provides a high-level API to control Chrome or Chromium browsers. It enables automation of browser tasks, such 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emulation.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Headless browsing.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and testing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control over network and performance conditions.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API for automating web interactions.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testing adaptive streaming systems.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21983"/>
            <a:ext cx="8596312" cy="4043966"/>
          </a:xfrm>
        </p:spPr>
      </p:pic>
    </p:spTree>
    <p:extLst>
      <p:ext uri="{BB962C8B-B14F-4D97-AF65-F5344CB8AC3E}">
        <p14:creationId xmlns:p14="http://schemas.microsoft.com/office/powerpoint/2010/main" val="28774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6377"/>
            <a:ext cx="8596668" cy="395498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Server: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Server.js : Serves video files and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manifest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Renders the video player and initializes playback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Installed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and required modules.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 for bandwidth throttling.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Emulation Setup Approach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70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 Installed: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Chrome browser control.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network emulation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Conditions Simulated: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3G: Low bandwidth with high latency.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4G: Moderate bandwidth and latency.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4G: High bandwidth and low latency.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Wi-Fi: Very high bandwidth with minimal latency.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mulate.js File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63730"/>
            <a:ext cx="8350756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5015"/>
            <a:ext cx="8596668" cy="421139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 File: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 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(240p, 360p, 720p, 1080p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Logic: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appropriate quality based on available bandwidth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Segment Fetching: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seamless playback by fetching segments adaptively.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1199</TotalTime>
  <Words>363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Network Emulation and QoE Analysis for H264 Adaptive Streaming</vt:lpstr>
      <vt:lpstr>Introduction  </vt:lpstr>
      <vt:lpstr>Requirements </vt:lpstr>
      <vt:lpstr>What is Puppeteer? </vt:lpstr>
      <vt:lpstr>What is Installation </vt:lpstr>
      <vt:lpstr>Environment Setup </vt:lpstr>
      <vt:lpstr>Network Emulation Setup Approach  </vt:lpstr>
      <vt:lpstr>Emulate.js File</vt:lpstr>
      <vt:lpstr>Shaka Player Configuration </vt:lpstr>
      <vt:lpstr>Throttling At 3G </vt:lpstr>
      <vt:lpstr>Throttling At 3G </vt:lpstr>
      <vt:lpstr>Throttling At Slow 4G</vt:lpstr>
      <vt:lpstr>Throttling At Slow 4G</vt:lpstr>
      <vt:lpstr>Throttling At Fast 4G</vt:lpstr>
      <vt:lpstr>Throttling At Fast 4G</vt:lpstr>
      <vt:lpstr>Throttling At WIFI</vt:lpstr>
      <vt:lpstr>Throttling At WIFI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HEVC PROGRESSIVE DOWNLOAD TESTING</dc:title>
  <dc:creator>Windows User</dc:creator>
  <cp:lastModifiedBy>Microsoft account</cp:lastModifiedBy>
  <cp:revision>245</cp:revision>
  <dcterms:created xsi:type="dcterms:W3CDTF">2024-12-05T20:29:31Z</dcterms:created>
  <dcterms:modified xsi:type="dcterms:W3CDTF">2025-01-23T12:06:04Z</dcterms:modified>
</cp:coreProperties>
</file>