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8" r:id="rId6"/>
    <p:sldId id="285" r:id="rId7"/>
    <p:sldId id="289" r:id="rId8"/>
    <p:sldId id="261" r:id="rId9"/>
    <p:sldId id="290" r:id="rId10"/>
    <p:sldId id="291" r:id="rId11"/>
    <p:sldId id="280" r:id="rId12"/>
    <p:sldId id="292" r:id="rId13"/>
    <p:sldId id="281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7BE98-600F-4CA4-AC13-5154121B376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E79F8-692F-4FDD-9764-6E105754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61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75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9A26-971B-4FD0-A764-009BFF98E65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972DB-3F9A-46C0-9EFD-990C983B6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download/BigBuckBunny_32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HEVC PROGRESSIVE DOWNLOAD TESTING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Hassan Farooq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42" y="134112"/>
            <a:ext cx="8596668" cy="83515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H265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00"/>
          <a:stretch/>
        </p:blipFill>
        <p:spPr>
          <a:xfrm>
            <a:off x="887647" y="693218"/>
            <a:ext cx="8933009" cy="60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Network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H265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993482"/>
              </p:ext>
            </p:extLst>
          </p:nvPr>
        </p:nvGraphicFramePr>
        <p:xfrm>
          <a:off x="785099" y="1563817"/>
          <a:ext cx="9985570" cy="4721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4560"/>
                <a:gridCol w="2994535"/>
                <a:gridCol w="3336475"/>
              </a:tblGrid>
              <a:tr h="9332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Profile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Time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Observations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</a:tr>
              <a:tr h="839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       3G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2.9m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Significant delay due to limited bandwidth.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</a:tr>
              <a:tr h="839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Slow 4G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51.87 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Faster but still noticeable delay.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</a:tr>
              <a:tr h="12695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Fast 4G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13.08 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Near-instantaneous loading compared to 3G.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</a:tr>
              <a:tr h="8395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No Throttling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4.94 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Very fast loading due to high bandwidth.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066" marR="62066" marT="8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playback failed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due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limited support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successfully simulated progressive download behavior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improved significantly with better network profiles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979" y="2424752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235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52131"/>
            <a:ext cx="8596668" cy="348923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Set up an HTTP server and test the progressive download of an HEVC-encoded video.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42" y="157537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browser compatibility and progressive download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network behavior under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findings and provide conclusions.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804"/>
            <a:ext cx="10524066" cy="4999163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on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 VS code live server extension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://project-m3u8-html-player.vercel.app</a:t>
            </a:r>
            <a:r>
              <a:rPr lang="en-US" sz="2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bunny sample Video encoded using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2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3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3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archive.org/download/BigBuckBunny_328</a:t>
            </a:r>
            <a:r>
              <a:rPr lang="en-US" sz="2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3" indent="0">
              <a:buNone/>
            </a:pPr>
            <a:r>
              <a:rPr lang="en-US" sz="23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</a:t>
            </a:r>
            <a:r>
              <a:rPr lang="en-US" sz="2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used:</a:t>
            </a:r>
          </a:p>
          <a:p>
            <a:pPr marL="0" indent="0"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BigBuckBunny.avi -t 10 -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scale=1920:1080 -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c:v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libx265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b:v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5M -f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hls_time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10 -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hls_playlist_type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hls_segment_filename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'1080p_%03d.ts' 1080p.m3u8</a:t>
            </a:r>
          </a:p>
          <a:p>
            <a:pPr marL="0" indent="0">
              <a:buNone/>
            </a:pPr>
            <a:endParaRPr lang="en-US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Throttling profiles: 3G, Slow 4G, Fast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3974" y="1402080"/>
            <a:ext cx="9640146" cy="449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US" sz="1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BigBuckBunny.avi: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the video BigBuckBunny.avi.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 10: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Limits the output to the first 10 seconds.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scale=1920:1080: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Resizes the video to 1080p resolution.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c:v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libx265: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H.265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codec for video encoding.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b:v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5M: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video bitrate to 5 Mbps for quality.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 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in HLS (HTTP Live Streaming) format.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hls_time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10-second video segments.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hls_playlist_type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vod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playlist as Video On Demand (VOD).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hls_segment_filename</a:t>
            </a: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'1080p_%03d.ts':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video segments 1080p_001.ts, 1080p_002.ts, etc.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1080p.m3u8: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HLS playlist as 1080p.m3u8.</a:t>
            </a:r>
          </a:p>
        </p:txBody>
      </p:sp>
    </p:spTree>
    <p:extLst>
      <p:ext uri="{BB962C8B-B14F-4D97-AF65-F5344CB8AC3E}">
        <p14:creationId xmlns:p14="http://schemas.microsoft.com/office/powerpoint/2010/main" val="35155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42" y="207264"/>
            <a:ext cx="8596668" cy="83515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h265.html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2" y="789909"/>
            <a:ext cx="8086744" cy="591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42" y="134112"/>
            <a:ext cx="8596668" cy="83515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H265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7" y="969264"/>
            <a:ext cx="8265498" cy="56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Browser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video tested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 on Windows does not support H265.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played in VLC and Movies &amp; TV app.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not play the video due to HEVC limitations.</a:t>
            </a:r>
          </a:p>
          <a:p>
            <a:pPr lvl="3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should be converted in H264.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42" y="207264"/>
            <a:ext cx="8596668" cy="83515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 for H264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2" y="814816"/>
            <a:ext cx="9198137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320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HEVC PROGRESSIVE DOWNLOAD TESTING</vt:lpstr>
      <vt:lpstr>Introduction</vt:lpstr>
      <vt:lpstr> Key Tasks</vt:lpstr>
      <vt:lpstr>Experimental Setup</vt:lpstr>
      <vt:lpstr>Ffmpeg Command</vt:lpstr>
      <vt:lpstr>h265.html </vt:lpstr>
      <vt:lpstr>Output for H265 </vt:lpstr>
      <vt:lpstr>HEVC Browser Compatibility</vt:lpstr>
      <vt:lpstr>index.html for H264</vt:lpstr>
      <vt:lpstr>Output for H265 </vt:lpstr>
      <vt:lpstr>Comparison of Network Throttling H265</vt:lpstr>
      <vt:lpstr>Vercel Link</vt:lpstr>
      <vt:lpstr>Challenges and Observations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HEVC PROGRESSIVE DOWNLOAD TESTING</dc:title>
  <dc:creator>Windows User</dc:creator>
  <cp:lastModifiedBy>Microsoft account</cp:lastModifiedBy>
  <cp:revision>113</cp:revision>
  <dcterms:created xsi:type="dcterms:W3CDTF">2024-12-05T20:29:31Z</dcterms:created>
  <dcterms:modified xsi:type="dcterms:W3CDTF">2024-12-12T10:43:46Z</dcterms:modified>
</cp:coreProperties>
</file>