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68" r:id="rId9"/>
    <p:sldId id="280" r:id="rId10"/>
    <p:sldId id="261" r:id="rId11"/>
    <p:sldId id="279" r:id="rId12"/>
    <p:sldId id="266" r:id="rId13"/>
    <p:sldId id="278" r:id="rId14"/>
    <p:sldId id="271" r:id="rId15"/>
    <p:sldId id="272" r:id="rId16"/>
    <p:sldId id="285" r:id="rId17"/>
    <p:sldId id="274" r:id="rId18"/>
    <p:sldId id="287" r:id="rId19"/>
    <p:sldId id="286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434" autoAdjust="0"/>
  </p:normalViewPr>
  <p:slideViewPr>
    <p:cSldViewPr snapToGrid="0" showGuides="1">
      <p:cViewPr>
        <p:scale>
          <a:sx n="75" d="100"/>
          <a:sy n="75" d="100"/>
        </p:scale>
        <p:origin x="93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7BE98-600F-4CA4-AC13-5154121B376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E79F8-692F-4FDD-9764-6E105754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61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5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75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1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3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9A26-971B-4FD0-A764-009BFF98E6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Streaming using DASH with H.264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Shafiq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Hassan Farooq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27" y="228258"/>
            <a:ext cx="9225791" cy="565372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Create an MPD (Media Presentation Description) file for streaming.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0" y="888657"/>
            <a:ext cx="10739622" cy="59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55" y="1401465"/>
            <a:ext cx="9381067" cy="5197743"/>
          </a:xfrm>
        </p:spPr>
        <p:txBody>
          <a:bodyPr>
            <a:normAutofit/>
          </a:bodyPr>
          <a:lstStyle/>
          <a:p>
            <a:r>
              <a:rPr lang="en-US" b="1" dirty="0" err="1"/>
              <a:t>ffmpeg</a:t>
            </a:r>
            <a:r>
              <a:rPr lang="en-US" b="1" dirty="0"/>
              <a:t> -</a:t>
            </a:r>
            <a:r>
              <a:rPr lang="en-US" b="1" dirty="0" err="1"/>
              <a:t>i</a:t>
            </a:r>
            <a:r>
              <a:rPr lang="en-US" b="1" dirty="0"/>
              <a:t> C:\temp2\fish_240p.mp4 -</a:t>
            </a:r>
            <a:r>
              <a:rPr lang="en-US" b="1" dirty="0" err="1"/>
              <a:t>i</a:t>
            </a:r>
            <a:r>
              <a:rPr lang="en-US" b="1" dirty="0"/>
              <a:t> C:\temp2\fish_360p.mp4 -</a:t>
            </a:r>
            <a:r>
              <a:rPr lang="en-US" b="1" dirty="0" err="1"/>
              <a:t>i</a:t>
            </a:r>
            <a:r>
              <a:rPr lang="en-US" b="1" dirty="0"/>
              <a:t> C:\temp2\fish_480p.mp4 -</a:t>
            </a:r>
            <a:r>
              <a:rPr lang="en-US" b="1" dirty="0" err="1"/>
              <a:t>i</a:t>
            </a:r>
            <a:r>
              <a:rPr lang="en-US" b="1" dirty="0"/>
              <a:t> C:\temp2\fish_720p.mp4 -</a:t>
            </a:r>
            <a:r>
              <a:rPr lang="en-US" b="1" dirty="0" err="1"/>
              <a:t>i</a:t>
            </a:r>
            <a:r>
              <a:rPr lang="en-US" b="1" dirty="0"/>
              <a:t> C:\temp2\fish_1080p.mp4 -map 0:v:0 -map 1:v:0 -map 2:v:0 -map 3:v:0 -map 4:v:0 -</a:t>
            </a:r>
            <a:r>
              <a:rPr lang="en-US" b="1" dirty="0" err="1"/>
              <a:t>c:v</a:t>
            </a:r>
            <a:r>
              <a:rPr lang="en-US" b="1" dirty="0"/>
              <a:t> libx264 -</a:t>
            </a:r>
            <a:r>
              <a:rPr lang="en-US" b="1" dirty="0" err="1"/>
              <a:t>c:a</a:t>
            </a:r>
            <a:r>
              <a:rPr lang="en-US" b="1" dirty="0"/>
              <a:t> </a:t>
            </a:r>
            <a:r>
              <a:rPr lang="en-US" b="1" dirty="0" err="1"/>
              <a:t>aac</a:t>
            </a:r>
            <a:r>
              <a:rPr lang="en-US" b="1" dirty="0"/>
              <a:t> -f dash -</a:t>
            </a:r>
            <a:r>
              <a:rPr lang="en-US" b="1" dirty="0" err="1"/>
              <a:t>adaptation_sets</a:t>
            </a:r>
            <a:r>
              <a:rPr lang="en-US" b="1" dirty="0"/>
              <a:t> "id=0,streams=v" "C:\temp2\manifest.mpd"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b="1" dirty="0"/>
              <a:t>Inputs: </a:t>
            </a:r>
            <a:r>
              <a:rPr lang="en-US" sz="1800" dirty="0"/>
              <a:t>5 video files with resolutions (240p, 360p, 480p, 720p, 1080p).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b="1" dirty="0"/>
              <a:t>-map: </a:t>
            </a:r>
            <a:r>
              <a:rPr lang="en-US" sz="1800" dirty="0"/>
              <a:t>Maps the video streams from each input for DASH.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b="1" dirty="0"/>
              <a:t>Video Codec (-</a:t>
            </a:r>
            <a:r>
              <a:rPr lang="en-US" sz="1800" b="1" dirty="0" err="1"/>
              <a:t>c:v</a:t>
            </a:r>
            <a:r>
              <a:rPr lang="en-US" sz="1800" b="1" dirty="0"/>
              <a:t> libx264): </a:t>
            </a:r>
            <a:r>
              <a:rPr lang="en-US" sz="1800" dirty="0"/>
              <a:t>Encodes all streams to H.264 format.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b="1" dirty="0"/>
              <a:t>Audio Codec (-</a:t>
            </a:r>
            <a:r>
              <a:rPr lang="en-US" sz="1800" b="1" dirty="0" err="1"/>
              <a:t>c:a</a:t>
            </a:r>
            <a:r>
              <a:rPr lang="en-US" sz="1800" b="1" dirty="0"/>
              <a:t> </a:t>
            </a:r>
            <a:r>
              <a:rPr lang="en-US" sz="1800" b="1" dirty="0" err="1"/>
              <a:t>aac</a:t>
            </a:r>
            <a:r>
              <a:rPr lang="en-US" sz="1800" b="1" dirty="0"/>
              <a:t>): </a:t>
            </a:r>
            <a:r>
              <a:rPr lang="en-US" sz="1800" dirty="0"/>
              <a:t>Sets AAC codec for audio compatibility.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b="1" dirty="0"/>
              <a:t>Format (-f dash): </a:t>
            </a:r>
            <a:r>
              <a:rPr lang="en-US" sz="1800" dirty="0"/>
              <a:t>Creates MPEG-DASH for adaptive streaming.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b="1" dirty="0"/>
              <a:t>Adaptation Sets: </a:t>
            </a:r>
            <a:r>
              <a:rPr lang="en-US" sz="1800" dirty="0"/>
              <a:t>Groups all video streams into a single set (id=0,streams=v) for client-side adaptive playback.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b="1" dirty="0"/>
              <a:t>Output: </a:t>
            </a:r>
            <a:r>
              <a:rPr lang="en-US" sz="1800" dirty="0"/>
              <a:t>Generates a DASH manifest file (</a:t>
            </a:r>
            <a:r>
              <a:rPr lang="en-US" sz="1800" dirty="0" err="1"/>
              <a:t>manifest.mpd</a:t>
            </a:r>
            <a:r>
              <a:rPr lang="en-US" sz="1800" dirty="0"/>
              <a:t>).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5627" y="228258"/>
            <a:ext cx="9225791" cy="565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dirty="0" smtClean="0"/>
              <a:t>Create an MPD (Media Presentation Description) file for streaming.</a:t>
            </a:r>
            <a:br>
              <a:rPr lang="en-US" sz="2500" b="1" dirty="0" smtClean="0"/>
            </a:b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8208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48" y="120041"/>
            <a:ext cx="8596668" cy="64771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MPD Done Here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8" y="932769"/>
            <a:ext cx="11522439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77" y="178279"/>
            <a:ext cx="2755979" cy="6153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Manifest File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6" y="793630"/>
            <a:ext cx="10744695" cy="59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Throttling at 3G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9" y="1267195"/>
            <a:ext cx="10911111" cy="53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4" y="314960"/>
            <a:ext cx="8596668" cy="1320800"/>
          </a:xfrm>
        </p:spPr>
        <p:txBody>
          <a:bodyPr/>
          <a:lstStyle/>
          <a:p>
            <a:r>
              <a:rPr lang="en-US" dirty="0"/>
              <a:t>Throttling </a:t>
            </a:r>
            <a:r>
              <a:rPr lang="en-US" dirty="0" smtClean="0"/>
              <a:t>at </a:t>
            </a:r>
            <a:r>
              <a:rPr lang="en-US" dirty="0" smtClean="0"/>
              <a:t>Slow </a:t>
            </a:r>
            <a:r>
              <a:rPr lang="en-US" dirty="0" smtClean="0"/>
              <a:t>4G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5" y="1208772"/>
            <a:ext cx="11128373" cy="54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4" y="314960"/>
            <a:ext cx="8596668" cy="1320800"/>
          </a:xfrm>
        </p:spPr>
        <p:txBody>
          <a:bodyPr/>
          <a:lstStyle/>
          <a:p>
            <a:r>
              <a:rPr lang="en-US" dirty="0"/>
              <a:t>Throttling </a:t>
            </a:r>
            <a:r>
              <a:rPr lang="en-US" dirty="0" smtClean="0"/>
              <a:t>at </a:t>
            </a:r>
            <a:r>
              <a:rPr lang="en-US" dirty="0" smtClean="0"/>
              <a:t>Fast</a:t>
            </a:r>
            <a:r>
              <a:rPr lang="en-US" dirty="0" smtClean="0"/>
              <a:t> 4G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2" y="1107439"/>
            <a:ext cx="9963948" cy="54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94" y="359399"/>
            <a:ext cx="8596668" cy="1320800"/>
          </a:xfrm>
        </p:spPr>
        <p:txBody>
          <a:bodyPr/>
          <a:lstStyle/>
          <a:p>
            <a:r>
              <a:rPr lang="en-US" dirty="0" smtClean="0"/>
              <a:t>NO Throttling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5" y="1270000"/>
            <a:ext cx="10572065" cy="544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Throttling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09" y="1316691"/>
            <a:ext cx="10815993" cy="52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smtClean="0"/>
              <a:t>Results : </a:t>
            </a:r>
            <a:r>
              <a:rPr lang="en-US" dirty="0"/>
              <a:t>Network Conditions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086377"/>
          <a:ext cx="8182803" cy="3299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01"/>
                <a:gridCol w="2789274"/>
                <a:gridCol w="2665928"/>
              </a:tblGrid>
              <a:tr h="494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Network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Representation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19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(240p)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Lowest resolution, stable playback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452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Slow 4G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(360p)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Medium quality, consistent playback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452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Fast 4G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(720p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High-quality playback, smooth streaming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94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Throttling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(1080p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Highest quality with no buffering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79561"/>
            <a:ext cx="8596668" cy="3761801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Adaptive Streaming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streaming dynamically adjusts video quality based on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adaptive streaming using DASH (Dynamic Adaptive Streaming over HTTP) with H.264.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413" y="2780175"/>
            <a:ext cx="8596668" cy="1320800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 video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 sample)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H.264 format and multiple resolutions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the video for DASH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MPD (Media Presentation Description) file for streaming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adaptive streaming under different network conditions (3G, slow 4G, fast 4G, no throttling).</a:t>
            </a:r>
          </a:p>
        </p:txBody>
      </p:sp>
    </p:spTree>
    <p:extLst>
      <p:ext uri="{BB962C8B-B14F-4D97-AF65-F5344CB8AC3E}">
        <p14:creationId xmlns:p14="http://schemas.microsoft.com/office/powerpoint/2010/main" val="6583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0" y="117894"/>
            <a:ext cx="8596668" cy="1320800"/>
          </a:xfrm>
        </p:spPr>
        <p:txBody>
          <a:bodyPr/>
          <a:lstStyle/>
          <a:p>
            <a:r>
              <a:rPr lang="en-US" dirty="0" smtClean="0"/>
              <a:t>Converted Video to H </a:t>
            </a:r>
            <a:r>
              <a:rPr lang="en-US" dirty="0" smtClean="0"/>
              <a:t>264 for 240p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4" y="1270000"/>
            <a:ext cx="9710666" cy="5413911"/>
          </a:xfrm>
        </p:spPr>
      </p:pic>
    </p:spTree>
    <p:extLst>
      <p:ext uri="{BB962C8B-B14F-4D97-AF65-F5344CB8AC3E}">
        <p14:creationId xmlns:p14="http://schemas.microsoft.com/office/powerpoint/2010/main" val="35899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0" y="117894"/>
            <a:ext cx="8596668" cy="1320800"/>
          </a:xfrm>
        </p:spPr>
        <p:txBody>
          <a:bodyPr/>
          <a:lstStyle/>
          <a:p>
            <a:r>
              <a:rPr lang="en-US" dirty="0" smtClean="0"/>
              <a:t>Converted Video to H </a:t>
            </a:r>
            <a:r>
              <a:rPr lang="en-US" dirty="0" smtClean="0"/>
              <a:t>264 for 360p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4" y="1021901"/>
            <a:ext cx="10111926" cy="5630432"/>
          </a:xfrm>
        </p:spPr>
      </p:pic>
    </p:spTree>
    <p:extLst>
      <p:ext uri="{BB962C8B-B14F-4D97-AF65-F5344CB8AC3E}">
        <p14:creationId xmlns:p14="http://schemas.microsoft.com/office/powerpoint/2010/main" val="3769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0" y="117894"/>
            <a:ext cx="8596668" cy="1320800"/>
          </a:xfrm>
        </p:spPr>
        <p:txBody>
          <a:bodyPr/>
          <a:lstStyle/>
          <a:p>
            <a:r>
              <a:rPr lang="en-US" dirty="0" smtClean="0"/>
              <a:t>Converted Video to H </a:t>
            </a:r>
            <a:r>
              <a:rPr lang="en-US" dirty="0" smtClean="0"/>
              <a:t>264 for 480p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66" y="1021901"/>
            <a:ext cx="9932462" cy="5541530"/>
          </a:xfrm>
        </p:spPr>
      </p:pic>
    </p:spTree>
    <p:extLst>
      <p:ext uri="{BB962C8B-B14F-4D97-AF65-F5344CB8AC3E}">
        <p14:creationId xmlns:p14="http://schemas.microsoft.com/office/powerpoint/2010/main" val="37125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0" y="117894"/>
            <a:ext cx="8596668" cy="1320800"/>
          </a:xfrm>
        </p:spPr>
        <p:txBody>
          <a:bodyPr/>
          <a:lstStyle/>
          <a:p>
            <a:r>
              <a:rPr lang="en-US" dirty="0" smtClean="0"/>
              <a:t>Converted Video to H </a:t>
            </a:r>
            <a:r>
              <a:rPr lang="en-US" dirty="0" smtClean="0"/>
              <a:t>264 for 720p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3" y="1030527"/>
            <a:ext cx="10237070" cy="5692967"/>
          </a:xfrm>
        </p:spPr>
      </p:pic>
    </p:spTree>
    <p:extLst>
      <p:ext uri="{BB962C8B-B14F-4D97-AF65-F5344CB8AC3E}">
        <p14:creationId xmlns:p14="http://schemas.microsoft.com/office/powerpoint/2010/main" val="11606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 video for multiple qualities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ffmpeg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fish.mp4 -</a:t>
            </a:r>
            <a:r>
              <a:rPr lang="en-US" dirty="0" err="1"/>
              <a:t>vf</a:t>
            </a:r>
            <a:r>
              <a:rPr lang="en-US" dirty="0"/>
              <a:t> "scale=426:240" -</a:t>
            </a:r>
            <a:r>
              <a:rPr lang="en-US" dirty="0" err="1"/>
              <a:t>c:v</a:t>
            </a:r>
            <a:r>
              <a:rPr lang="en-US" dirty="0"/>
              <a:t> libx264 -</a:t>
            </a:r>
            <a:r>
              <a:rPr lang="en-US" dirty="0" err="1"/>
              <a:t>crf</a:t>
            </a:r>
            <a:r>
              <a:rPr lang="en-US" dirty="0"/>
              <a:t> 23 -preset fast -</a:t>
            </a:r>
            <a:r>
              <a:rPr lang="en-US" dirty="0" err="1"/>
              <a:t>c:a</a:t>
            </a:r>
            <a:r>
              <a:rPr lang="en-US" dirty="0"/>
              <a:t> </a:t>
            </a:r>
            <a:r>
              <a:rPr lang="en-US" dirty="0" err="1"/>
              <a:t>aac</a:t>
            </a:r>
            <a:r>
              <a:rPr lang="en-US" dirty="0"/>
              <a:t> -</a:t>
            </a:r>
            <a:r>
              <a:rPr lang="en-US" dirty="0" err="1"/>
              <a:t>b:a</a:t>
            </a:r>
            <a:r>
              <a:rPr lang="en-US" dirty="0"/>
              <a:t> 128k fish_240p.mp4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Input File: fish.mp4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Scale</a:t>
            </a:r>
            <a:r>
              <a:rPr lang="en-US" dirty="0"/>
              <a:t>: Resizes video to 426x240 (240p).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Video Codec: libx264 (H.264 format).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CRF 23: Balances quality and file size (lower CRF = better quality).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Preset: fast for faster encoding with slight compression tradeoff.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Audio Codec: </a:t>
            </a:r>
            <a:r>
              <a:rPr lang="en-US" dirty="0" err="1"/>
              <a:t>aac</a:t>
            </a:r>
            <a:r>
              <a:rPr lang="en-US" dirty="0"/>
              <a:t> with 128 kbps bitrate.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Output: Saves as fish_240p.mp4.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 Videos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2" y="1930400"/>
            <a:ext cx="11242071" cy="21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1079</TotalTime>
  <Words>249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Adaptive Streaming using DASH with H.264</vt:lpstr>
      <vt:lpstr>Introduction</vt:lpstr>
      <vt:lpstr>Overview</vt:lpstr>
      <vt:lpstr>Converted Video to H 264 for 240p</vt:lpstr>
      <vt:lpstr>Converted Video to H 264 for 360p</vt:lpstr>
      <vt:lpstr>Converted Video to H 264 for 480p</vt:lpstr>
      <vt:lpstr>Converted Video to H 264 for 720p</vt:lpstr>
      <vt:lpstr>Prepare video for multiple qualities</vt:lpstr>
      <vt:lpstr>Prepare Videos</vt:lpstr>
      <vt:lpstr>Create an MPD (Media Presentation Description) file for streaming. </vt:lpstr>
      <vt:lpstr>PowerPoint Presentation</vt:lpstr>
      <vt:lpstr>MPD Done Here</vt:lpstr>
      <vt:lpstr>Manifest File</vt:lpstr>
      <vt:lpstr>Throttling at 3G</vt:lpstr>
      <vt:lpstr>Throttling at Slow 4G</vt:lpstr>
      <vt:lpstr>Throttling at Fast 4G</vt:lpstr>
      <vt:lpstr>NO Throttling</vt:lpstr>
      <vt:lpstr>NO Throttling</vt:lpstr>
      <vt:lpstr>Testing Results : Network Conditions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HEVC PROGRESSIVE DOWNLOAD TESTING</dc:title>
  <dc:creator>Windows User</dc:creator>
  <cp:lastModifiedBy>Microsoft account</cp:lastModifiedBy>
  <cp:revision>178</cp:revision>
  <dcterms:created xsi:type="dcterms:W3CDTF">2024-12-05T20:29:31Z</dcterms:created>
  <dcterms:modified xsi:type="dcterms:W3CDTF">2025-01-09T10:56:55Z</dcterms:modified>
</cp:coreProperties>
</file>