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23.01.2017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23.01.2017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23.01.2017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23.01.2017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23.01.2017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23.01.2017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23.01.2017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/>
          <p:cNvGrpSpPr/>
          <p:nvPr/>
        </p:nvGrpSpPr>
        <p:grpSpPr>
          <a:xfrm>
            <a:off x="0" y="0"/>
            <a:ext cx="9144000" cy="6813376"/>
            <a:chOff x="-2674432" y="-4186238"/>
            <a:chExt cx="12982575" cy="10858501"/>
          </a:xfrm>
        </p:grpSpPr>
        <p:pic>
          <p:nvPicPr>
            <p:cNvPr id="1026" name="Picture 2" descr="D:\Users\hgokkaya1\Desktop\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71763" y="-4186238"/>
              <a:ext cx="12973051" cy="10858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Users\hgokkaya1\Desktop\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74432" y="2132856"/>
              <a:ext cx="12982575" cy="395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982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hgokkaya1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05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hgokkaya1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81" y="620688"/>
            <a:ext cx="9165419" cy="536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Users\hgokkaya1\Desktop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" y="597859"/>
            <a:ext cx="9134053" cy="513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63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26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Ekran Gösterisi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Hasan GÖKKAYA</dc:creator>
  <cp:lastModifiedBy>Hasan GÖKKAYA</cp:lastModifiedBy>
  <cp:revision>2</cp:revision>
  <dcterms:created xsi:type="dcterms:W3CDTF">2017-01-23T10:26:40Z</dcterms:created>
  <dcterms:modified xsi:type="dcterms:W3CDTF">2017-01-23T10:31:11Z</dcterms:modified>
</cp:coreProperties>
</file>