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310" r:id="rId6"/>
    <p:sldId id="311" r:id="rId7"/>
    <p:sldId id="313" r:id="rId8"/>
    <p:sldId id="314" r:id="rId9"/>
  </p:sldIdLst>
  <p:sldSz cx="12188825" cy="6858000"/>
  <p:notesSz cx="6858000" cy="9144000"/>
  <p:custDataLst>
    <p:tags r:id="rId12"/>
  </p:custDataLst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9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8B2FC7F-16C6-4B5C-8B7F-DAE0D27CA2ED}" type="datetime1">
              <a:rPr lang="tr-TR" smtClean="0"/>
              <a:pPr algn="r" rtl="0"/>
              <a:t>16.05.2019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tr-TR" smtClean="0"/>
              <a:pPr algn="r"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1CC6C54-1CF4-4AB4-84D8-BA55C737A701}" type="datetime1">
              <a:rPr lang="tr-TR" smtClean="0"/>
              <a:pPr/>
              <a:t>16.05.2019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EC1992-B7D4-446A-9702-5AA52CA394F7}" type="datetime1">
              <a:rPr lang="tr-TR" smtClean="0"/>
              <a:pPr/>
              <a:t>16.05.2019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7B9D2C-5D32-45C2-A64F-4ABE02DDD7D8}" type="datetime1">
              <a:rPr lang="tr-TR" smtClean="0"/>
              <a:pPr/>
              <a:t>16.05.2019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91DE08-CA36-4992-BB88-87E0F80E16D6}" type="datetime1">
              <a:rPr lang="tr-TR" noProof="0" smtClean="0"/>
              <a:pPr/>
              <a:t>16.05.2019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10408E-E761-4703-825E-0428F94523D3}" type="datetime1">
              <a:rPr lang="tr-TR" smtClean="0"/>
              <a:pPr/>
              <a:t>16.05.2019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dirty="0" smtClean="0"/>
              <a:t>​</a:t>
            </a:r>
            <a:fld id="{FF128077-407A-490D-9679-8EDC13F53386}" type="datetime1">
              <a:rPr lang="tr-TR" smtClean="0"/>
              <a:pPr/>
              <a:t>16.05.2019</a:t>
            </a:fld>
            <a:r>
              <a:rPr lang="tr-TR" dirty="0" smtClean="0"/>
              <a:t>​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dirty="0" smtClean="0"/>
              <a:t>​</a:t>
            </a:r>
            <a:fld id="{B9CA931F-4E31-40C0-B258-B7613F666466}" type="datetime1">
              <a:rPr lang="tr-TR" smtClean="0"/>
              <a:pPr/>
              <a:t>16.05.2019</a:t>
            </a:fld>
            <a:r>
              <a:rPr lang="tr-TR" dirty="0" smtClean="0"/>
              <a:t>​</a:t>
            </a:r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F7457F-9BFD-468B-9EDA-43BBCA36D012}" type="datetime1">
              <a:rPr lang="tr-TR" smtClean="0"/>
              <a:pPr/>
              <a:t>16.05.2019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6E9EC-CA8E-4278-8EC9-A4841AF97EC5}" type="datetime1">
              <a:rPr lang="tr-TR" smtClean="0"/>
              <a:pPr/>
              <a:t>16.05.2019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D2C89C-8ED0-4ADD-9AD0-A0D712C4D9B8}" type="datetime1">
              <a:rPr lang="tr-TR" smtClean="0"/>
              <a:pPr/>
              <a:t>16.05.2019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E13E90-0161-41A8-890C-F5CAE5A3CE22}" type="datetime1">
              <a:rPr lang="tr-TR" smtClean="0"/>
              <a:pPr/>
              <a:t>16.05.2019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6123-25F7-49DA-9DAF-5C8218CD4493}" type="datetime1">
              <a:rPr lang="tr-TR" noProof="0" smtClean="0"/>
              <a:pPr/>
              <a:t>16.05.2019</a:t>
            </a:fld>
            <a:endParaRPr lang="tr-TR" noProof="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ksisozluk.com/?q=ajax+tooll" TargetMode="External"/><Relationship Id="rId2" Type="http://schemas.openxmlformats.org/officeDocument/2006/relationships/hyperlink" Target="https://eksisozluk.com/?q=asp.ne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ctrTitle"/>
          </p:nvPr>
        </p:nvSpPr>
        <p:spPr>
          <a:xfrm>
            <a:off x="909836" y="387660"/>
            <a:ext cx="8229600" cy="2895600"/>
          </a:xfrm>
        </p:spPr>
        <p:txBody>
          <a:bodyPr rtlCol="0"/>
          <a:lstStyle/>
          <a:p>
            <a:r>
              <a:rPr lang="en-US" dirty="0"/>
              <a:t>BLM 308 E Human Computer Interaction Homework 1</a:t>
            </a:r>
            <a:endParaRPr lang="en-US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>
          <a:xfrm>
            <a:off x="981844" y="3290698"/>
            <a:ext cx="8229600" cy="1219200"/>
          </a:xfrm>
        </p:spPr>
        <p:txBody>
          <a:bodyPr rtlCol="0">
            <a:normAutofit/>
          </a:bodyPr>
          <a:lstStyle/>
          <a:p>
            <a:r>
              <a:rPr lang="tr-TR" sz="4000" dirty="0" err="1"/>
              <a:t>Kendo</a:t>
            </a:r>
            <a:r>
              <a:rPr lang="tr-TR" sz="4000" dirty="0"/>
              <a:t> UI </a:t>
            </a:r>
            <a:endParaRPr lang="it-IT" sz="40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4005064"/>
            <a:ext cx="5443626" cy="25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 smtClean="0"/>
              <a:t>Kendo UI Avantajları ve Farkları</a:t>
            </a:r>
            <a:endParaRPr lang="en-US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tr-TR" dirty="0"/>
              <a:t>Geliştirme araçları üreticisi </a:t>
            </a:r>
            <a:r>
              <a:rPr lang="tr-TR" dirty="0" err="1"/>
              <a:t>Telerik</a:t>
            </a:r>
            <a:r>
              <a:rPr lang="tr-TR" dirty="0"/>
              <a:t>, sahibi olduğu 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framework’ün</a:t>
            </a:r>
            <a:r>
              <a:rPr lang="tr-TR" dirty="0"/>
              <a:t> bir bileşeni olan </a:t>
            </a:r>
            <a:r>
              <a:rPr lang="tr-TR" dirty="0" err="1"/>
              <a:t>Kendo</a:t>
            </a:r>
            <a:r>
              <a:rPr lang="tr-TR" dirty="0"/>
              <a:t> UI </a:t>
            </a:r>
            <a:r>
              <a:rPr lang="tr-TR" dirty="0" err="1"/>
              <a:t>Core’u</a:t>
            </a:r>
            <a:r>
              <a:rPr lang="tr-TR" dirty="0"/>
              <a:t> açık kaynak kodlu hale getirdi. </a:t>
            </a:r>
            <a:endParaRPr lang="tr-TR" dirty="0" smtClean="0"/>
          </a:p>
          <a:p>
            <a:r>
              <a:rPr lang="tr-TR" dirty="0" smtClean="0"/>
              <a:t>Giderek </a:t>
            </a:r>
            <a:r>
              <a:rPr lang="tr-TR" dirty="0"/>
              <a:t>artan bu eğilim sayesinde birçok firma geliştiricilere hem kendi kodlarını kullanma hem de değiştirme olanağı sunuyor</a:t>
            </a:r>
            <a:r>
              <a:rPr lang="tr-TR" dirty="0" smtClean="0"/>
              <a:t>.(Rakipleriyle olan fark)</a:t>
            </a:r>
          </a:p>
          <a:p>
            <a:r>
              <a:rPr lang="tr-TR" dirty="0" err="1"/>
              <a:t>Telerik’in</a:t>
            </a:r>
            <a:r>
              <a:rPr lang="tr-TR" dirty="0"/>
              <a:t> ürün yönetim müdürü </a:t>
            </a:r>
            <a:r>
              <a:rPr lang="tr-TR" dirty="0" err="1"/>
              <a:t>Brandon</a:t>
            </a:r>
            <a:r>
              <a:rPr lang="tr-TR" dirty="0"/>
              <a:t> </a:t>
            </a:r>
            <a:r>
              <a:rPr lang="tr-TR" dirty="0" err="1"/>
              <a:t>Satrom</a:t>
            </a:r>
            <a:r>
              <a:rPr lang="tr-TR" dirty="0"/>
              <a:t>, </a:t>
            </a:r>
            <a:r>
              <a:rPr lang="tr-TR" dirty="0" err="1"/>
              <a:t>Kendo’nun</a:t>
            </a:r>
            <a:r>
              <a:rPr lang="tr-TR" dirty="0"/>
              <a:t> bir kısmının açık kaynak kodlu hale getirilmesini, kendi stratejilerini destekleyen bir durum olarak gördüğünü söylüyor. Sözlerine “Bir camia yaratmaya ve </a:t>
            </a:r>
            <a:r>
              <a:rPr lang="tr-TR" dirty="0" err="1"/>
              <a:t>Kendo</a:t>
            </a:r>
            <a:r>
              <a:rPr lang="tr-TR" dirty="0"/>
              <a:t> UI ile ilgilenen daha büyük bir kitle oluşturmaya çabalıyoruz” diyerek devam ediyor.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701924" y="404664"/>
            <a:ext cx="9144001" cy="1371600"/>
          </a:xfrm>
        </p:spPr>
        <p:txBody>
          <a:bodyPr rtlCol="0"/>
          <a:lstStyle/>
          <a:p>
            <a:pPr rtl="0"/>
            <a:r>
              <a:rPr lang="tr" dirty="0" smtClean="0"/>
              <a:t>KENDO UI nin Yaygın </a:t>
            </a:r>
            <a:r>
              <a:rPr lang="tr" dirty="0"/>
              <a:t>K</a:t>
            </a:r>
            <a:r>
              <a:rPr lang="tr" dirty="0" smtClean="0"/>
              <a:t>ullanımı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Satrom</a:t>
            </a:r>
            <a:r>
              <a:rPr lang="tr-TR" dirty="0"/>
              <a:t> </a:t>
            </a:r>
            <a:r>
              <a:rPr lang="tr-TR" dirty="0" err="1"/>
              <a:t>Telerik’in</a:t>
            </a:r>
            <a:r>
              <a:rPr lang="tr-TR" dirty="0"/>
              <a:t> bazı ürünlerini ücretsiz dağıtma kararının altında yatan fikri şöyle açıklıyor</a:t>
            </a:r>
            <a:r>
              <a:rPr lang="tr-TR" dirty="0" smtClean="0"/>
              <a:t>:</a:t>
            </a:r>
          </a:p>
          <a:p>
            <a:r>
              <a:rPr lang="tr-TR" dirty="0" smtClean="0"/>
              <a:t> </a:t>
            </a:r>
            <a:r>
              <a:rPr lang="tr-TR" dirty="0"/>
              <a:t>“Birçok müşterimizi incelediğimizde gördük ki insanlar </a:t>
            </a:r>
            <a:r>
              <a:rPr lang="tr-TR" dirty="0" err="1"/>
              <a:t>Kendo</a:t>
            </a:r>
            <a:r>
              <a:rPr lang="tr-TR" dirty="0"/>
              <a:t> </a:t>
            </a:r>
            <a:r>
              <a:rPr lang="tr-TR" dirty="0" err="1"/>
              <a:t>UI’i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daha çok tablolar </a:t>
            </a:r>
            <a:r>
              <a:rPr lang="tr-TR" dirty="0" smtClean="0">
                <a:solidFill>
                  <a:srgbClr val="FF0000"/>
                </a:solidFill>
              </a:rPr>
              <a:t>,takvimler yada grafikler</a:t>
            </a:r>
            <a:r>
              <a:rPr lang="tr-TR" dirty="0" smtClean="0"/>
              <a:t> </a:t>
            </a:r>
            <a:r>
              <a:rPr lang="tr-TR" dirty="0"/>
              <a:t>oluşturmak için alıyor, örneğin renk seçici için alan pek müşterimiz yok</a:t>
            </a:r>
            <a:r>
              <a:rPr lang="tr-TR" dirty="0" smtClean="0"/>
              <a:t>”.</a:t>
            </a:r>
          </a:p>
          <a:p>
            <a:r>
              <a:rPr lang="tr-TR" dirty="0" smtClean="0"/>
              <a:t> </a:t>
            </a:r>
            <a:r>
              <a:rPr lang="tr-TR" dirty="0" err="1"/>
              <a:t>Satrom’a</a:t>
            </a:r>
            <a:r>
              <a:rPr lang="tr-TR" dirty="0"/>
              <a:t> göre </a:t>
            </a:r>
            <a:r>
              <a:rPr lang="tr-TR" dirty="0" err="1"/>
              <a:t>Kendo’yu</a:t>
            </a:r>
            <a:r>
              <a:rPr lang="tr-TR" dirty="0"/>
              <a:t> düşük bir seviyede daha çok geliştiricinin kullanımına açmak, bu geliştiricileri ileride profesyonel sürümleri denemeye yönlendirebilir.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/>
              <a:t>Tablolu İki İçerik Düzeni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tr-TR" dirty="0" err="1"/>
              <a:t>Kendo</a:t>
            </a:r>
            <a:r>
              <a:rPr lang="tr-TR" dirty="0"/>
              <a:t> UI Html 5 ‘e dayanan Mobil, Web tabanlı olan bir </a:t>
            </a:r>
            <a:r>
              <a:rPr lang="tr-TR" dirty="0" err="1"/>
              <a:t>frameworktür</a:t>
            </a:r>
            <a:r>
              <a:rPr lang="tr-TR" dirty="0"/>
              <a:t>. Bu </a:t>
            </a:r>
            <a:r>
              <a:rPr lang="tr-TR" dirty="0" err="1"/>
              <a:t>framework</a:t>
            </a:r>
            <a:r>
              <a:rPr lang="tr-TR" dirty="0"/>
              <a:t> </a:t>
            </a:r>
            <a:r>
              <a:rPr lang="tr-TR" dirty="0" err="1"/>
              <a:t>ASP.Net</a:t>
            </a:r>
            <a:r>
              <a:rPr lang="tr-TR" dirty="0"/>
              <a:t> , JSP , PHP </a:t>
            </a:r>
            <a:r>
              <a:rPr lang="tr-TR" dirty="0" smtClean="0"/>
              <a:t>desteklemektedir.</a:t>
            </a:r>
          </a:p>
          <a:p>
            <a:r>
              <a:rPr lang="tr-TR" dirty="0" err="1">
                <a:hlinkClick r:id="rId2"/>
              </a:rPr>
              <a:t>asp.net</a:t>
            </a:r>
            <a:r>
              <a:rPr lang="tr-TR" dirty="0" err="1"/>
              <a:t>'i</a:t>
            </a:r>
            <a:r>
              <a:rPr lang="tr-TR" dirty="0"/>
              <a:t> bununla kullandıktan sonra onsuz bir asp.net düşünemezsiniz.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inanılmaz derecede güzel ve kullanışlı </a:t>
            </a:r>
            <a:r>
              <a:rPr lang="tr-TR" dirty="0" err="1">
                <a:hlinkClick r:id="rId3"/>
              </a:rPr>
              <a:t>ajax</a:t>
            </a:r>
            <a:r>
              <a:rPr lang="tr-TR" dirty="0">
                <a:hlinkClick r:id="rId3"/>
              </a:rPr>
              <a:t> </a:t>
            </a:r>
            <a:r>
              <a:rPr lang="tr-TR" dirty="0" err="1">
                <a:hlinkClick r:id="rId3"/>
              </a:rPr>
              <a:t>tooll</a:t>
            </a:r>
            <a:r>
              <a:rPr lang="tr-TR" dirty="0" err="1"/>
              <a:t>arı</a:t>
            </a:r>
            <a:r>
              <a:rPr lang="tr-TR" dirty="0"/>
              <a:t> vardır</a:t>
            </a:r>
            <a:r>
              <a:rPr lang="tr-TR" dirty="0" smtClean="0"/>
              <a:t>.</a:t>
            </a:r>
          </a:p>
          <a:p>
            <a:r>
              <a:rPr lang="tr-TR" dirty="0"/>
              <a:t>D</a:t>
            </a:r>
            <a:r>
              <a:rPr lang="tr-TR" dirty="0" smtClean="0"/>
              <a:t>üşündüğünüz</a:t>
            </a:r>
            <a:r>
              <a:rPr lang="tr-TR" dirty="0"/>
              <a:t>, keşke olsa lan dediğiniz </a:t>
            </a:r>
            <a:r>
              <a:rPr lang="tr-TR" dirty="0" err="1"/>
              <a:t>herşeyi</a:t>
            </a:r>
            <a:r>
              <a:rPr lang="tr-TR" dirty="0"/>
              <a:t> önceden düşünüp </a:t>
            </a:r>
            <a:r>
              <a:rPr lang="tr-TR" dirty="0" smtClean="0"/>
              <a:t>piyasaya sürmüşler.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Dinlediğiniz için teşekkürler…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tr-TR" dirty="0"/>
              <a:t>Hasan Gülbaba</a:t>
            </a:r>
            <a:br>
              <a:rPr lang="tr-TR" dirty="0"/>
            </a:br>
            <a:r>
              <a:rPr lang="tr-TR" dirty="0"/>
              <a:t>1621221012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jital Mavi Tü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2_TF02895261_TF02895261" id="{2598FAA0-6486-4B57-A17E-AB0A19F7B3FF}" vid="{27613D1A-3BC7-4D3C-9448-64EF36778982}"/>
    </a:ext>
  </a:extLst>
</a:theme>
</file>

<file path=ppt/theme/theme2.xml><?xml version="1.0" encoding="utf-8"?>
<a:theme xmlns:a="http://schemas.openxmlformats.org/drawingml/2006/main" name="Office Teması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İş için dijital mavi tünel sunusu (geniş ekran)</Template>
  <TotalTime>0</TotalTime>
  <Words>196</Words>
  <Application>Microsoft Office PowerPoint</Application>
  <PresentationFormat>Özel</PresentationFormat>
  <Paragraphs>16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Corbel</vt:lpstr>
      <vt:lpstr>Dijital Mavi Tünel 16 x 9</vt:lpstr>
      <vt:lpstr>BLM 308 E Human Computer Interaction Homework 1</vt:lpstr>
      <vt:lpstr>Kendo UI Avantajları ve Farkları</vt:lpstr>
      <vt:lpstr>KENDO UI nin Yaygın Kullanımı</vt:lpstr>
      <vt:lpstr>Tablolu İki İçerik Düzeni</vt:lpstr>
      <vt:lpstr>Dinlediğiniz için teşekkürler…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2019-05-16T20:33:23Z</dcterms:created>
  <dcterms:modified xsi:type="dcterms:W3CDTF">2019-05-16T23:08:42Z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