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F466F-BDA4-4F18-9C7B-FF0A9A1B0E80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B4290-6522-4139-852E-05BD9E7F0D2E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955F9-81EA-47C5-8059-9E5C2B437C70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F607B-A47E-422C-9BEF-122CCDB7C526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9A7CB-BEE6-4F99-898E-913F06E8E125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E300C-6FC5-4FC3-AF1A-075E4F50620D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295D-4A77-4DEB-B04C-9F4282A8BC04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685-4D0C-42D5-8013-B5904CD1FCBC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226C0-9885-4BA9-BBFA-A52CBFEBB775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E1B38-C5EB-4D66-9137-0AFE9CDEDE8F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613C-1AD7-49D3-885D-F654C5CDBAA6}" type="datetime1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27B613C-1AD7-49D3-885D-F654C5CDBAA6}" type="datetime1">
              <a:rPr lang="en-US" smtClean="0"/>
              <a:pPr/>
              <a:t>4/14/2025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8080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Challenges of </a:t>
            </a:r>
            <a:r>
              <a:rPr lang="en-US" b="1" dirty="0" smtClean="0"/>
              <a:t>NIDS !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High false positives</a:t>
            </a:r>
          </a:p>
          <a:p>
            <a:r>
              <a:rPr lang="en-US" dirty="0"/>
              <a:t>Encrypted traffic visibility</a:t>
            </a:r>
          </a:p>
          <a:p>
            <a:r>
              <a:rPr lang="en-US" dirty="0"/>
              <a:t>Performance overhead</a:t>
            </a:r>
          </a:p>
          <a:p>
            <a:r>
              <a:rPr lang="en-US" dirty="0"/>
              <a:t>Skilled personnel required</a:t>
            </a:r>
          </a:p>
          <a:p>
            <a:endParaRPr lang="en-US" dirty="0">
              <a:latin typeface="Algerian" pitchFamily="82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828800"/>
            <a:ext cx="3657600" cy="30479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20000" cy="73183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Future of NIDS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419600" cy="4590288"/>
          </a:xfrm>
        </p:spPr>
        <p:txBody>
          <a:bodyPr>
            <a:normAutofit/>
          </a:bodyPr>
          <a:lstStyle/>
          <a:p>
            <a:r>
              <a:rPr lang="en-US" dirty="0"/>
              <a:t>Integration with AI/ML for smarter detection</a:t>
            </a:r>
          </a:p>
          <a:p>
            <a:r>
              <a:rPr lang="en-US" dirty="0"/>
              <a:t>Improved encryption handling</a:t>
            </a:r>
          </a:p>
          <a:p>
            <a:r>
              <a:rPr lang="en-US" dirty="0"/>
              <a:t>Cloud-native and scalable architectures</a:t>
            </a:r>
          </a:p>
          <a:p>
            <a:r>
              <a:rPr lang="en-US" dirty="0"/>
              <a:t>Automation in response mechanisms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76401"/>
            <a:ext cx="3352800" cy="3505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0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7620000" cy="579438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7391400" cy="3124200"/>
          </a:xfrm>
        </p:spPr>
        <p:txBody>
          <a:bodyPr/>
          <a:lstStyle/>
          <a:p>
            <a:endParaRPr lang="en-US" b="1" dirty="0"/>
          </a:p>
          <a:p>
            <a:r>
              <a:rPr lang="en-US" dirty="0"/>
              <a:t>NIDS is vital for network security</a:t>
            </a:r>
          </a:p>
          <a:p>
            <a:pPr algn="just"/>
            <a:r>
              <a:rPr lang="en-US" dirty="0"/>
              <a:t>Early detection prevents major incidents</a:t>
            </a:r>
          </a:p>
          <a:p>
            <a:r>
              <a:rPr lang="en-US" dirty="0"/>
              <a:t>Should be part of a layered security approach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85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9206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4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0"/>
            <a:ext cx="8153400" cy="12954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Intrusion Detection System </a:t>
            </a:r>
            <a:r>
              <a:rPr lang="en-US" sz="4000" b="1" dirty="0" smtClean="0"/>
              <a:t>Overview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7620000" cy="6477000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Definition:</a:t>
            </a:r>
            <a:r>
              <a:rPr lang="en-US" dirty="0"/>
              <a:t> An Intrusion Detection System (IDS) is a security solution that monitors network or system activities for malicious activities or policy violations.</a:t>
            </a:r>
          </a:p>
          <a:p>
            <a:r>
              <a:rPr lang="en-US" b="1" dirty="0"/>
              <a:t>Types of IDS:</a:t>
            </a:r>
            <a:endParaRPr lang="en-US" dirty="0"/>
          </a:p>
          <a:p>
            <a:pPr lvl="1"/>
            <a:r>
              <a:rPr lang="en-US" b="1" dirty="0"/>
              <a:t>Network-based IDS (NIDS):</a:t>
            </a:r>
            <a:r>
              <a:rPr lang="en-US" dirty="0"/>
              <a:t> Monitors traffic on a network for suspicious activity.</a:t>
            </a:r>
          </a:p>
          <a:p>
            <a:pPr lvl="1"/>
            <a:r>
              <a:rPr lang="en-US" b="1" dirty="0"/>
              <a:t>Host-based IDS (HIDS):</a:t>
            </a:r>
            <a:r>
              <a:rPr lang="en-US" dirty="0"/>
              <a:t> Monitors activities on individual devices or hosts.</a:t>
            </a:r>
          </a:p>
          <a:p>
            <a:r>
              <a:rPr lang="en-US" b="1" dirty="0"/>
              <a:t>Key Function:</a:t>
            </a:r>
            <a:r>
              <a:rPr lang="en-US" dirty="0"/>
              <a:t> IDS systems analyze traffic patterns, system logs, and events to detect intrusions or abnormal behavior.</a:t>
            </a:r>
          </a:p>
          <a:p>
            <a:r>
              <a:rPr lang="en-US" b="1" dirty="0"/>
              <a:t>Outcome:</a:t>
            </a:r>
            <a:r>
              <a:rPr lang="en-US" dirty="0"/>
              <a:t> Generates alerts to notify administrators of potential threats.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620000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NIDS is </a:t>
            </a:r>
            <a:r>
              <a:rPr lang="en-US" b="1" dirty="0" smtClean="0"/>
              <a:t>Important 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657600" cy="5212080"/>
          </a:xfrm>
        </p:spPr>
        <p:txBody>
          <a:bodyPr/>
          <a:lstStyle/>
          <a:p>
            <a:endParaRPr lang="en-US" b="1" dirty="0"/>
          </a:p>
          <a:p>
            <a:r>
              <a:rPr lang="en-US" dirty="0"/>
              <a:t>Detects potential threats early</a:t>
            </a:r>
          </a:p>
          <a:p>
            <a:r>
              <a:rPr lang="en-US" dirty="0"/>
              <a:t>Protects against data breaches</a:t>
            </a:r>
          </a:p>
          <a:p>
            <a:r>
              <a:rPr lang="en-US" dirty="0"/>
              <a:t>Complements other security systems</a:t>
            </a:r>
          </a:p>
          <a:p>
            <a:r>
              <a:rPr lang="en-US" dirty="0"/>
              <a:t>Improves network visibility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76400"/>
            <a:ext cx="3657600" cy="3733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2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467600" cy="1036638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How NIDS </a:t>
            </a:r>
            <a:r>
              <a:rPr lang="en-US" b="1" u="sng" dirty="0" smtClean="0"/>
              <a:t>Works 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3657600" cy="5791200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11430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Step1:</a:t>
            </a:r>
          </a:p>
          <a:p>
            <a:pPr marL="114300" indent="0">
              <a:buNone/>
            </a:pPr>
            <a:r>
              <a:rPr lang="en-US" sz="2400" b="1" i="1" dirty="0" smtClean="0"/>
              <a:t>   Captures </a:t>
            </a:r>
            <a:r>
              <a:rPr lang="en-US" sz="2400" b="1" i="1" dirty="0"/>
              <a:t>network traffic </a:t>
            </a:r>
            <a:r>
              <a:rPr lang="en-US" sz="2400" b="1" i="1" dirty="0" smtClean="0"/>
              <a:t>           via  sensors.</a:t>
            </a:r>
          </a:p>
          <a:p>
            <a:pPr marL="114300" indent="0">
              <a:buNone/>
            </a:pPr>
            <a:r>
              <a:rPr lang="en-US" b="1" dirty="0" smtClean="0"/>
              <a:t>Step2:</a:t>
            </a:r>
            <a:endParaRPr lang="en-US" b="1" i="1" dirty="0"/>
          </a:p>
          <a:p>
            <a:r>
              <a:rPr lang="en-US" sz="2400" b="1" i="1" dirty="0"/>
              <a:t>Analyzes packets in </a:t>
            </a:r>
            <a:r>
              <a:rPr lang="en-US" sz="2400" b="1" i="1" dirty="0" smtClean="0"/>
              <a:t>real-time</a:t>
            </a:r>
          </a:p>
          <a:p>
            <a:pPr marL="114300" indent="0">
              <a:buNone/>
            </a:pPr>
            <a:r>
              <a:rPr lang="en-US" b="1" dirty="0" smtClean="0"/>
              <a:t>Step3:</a:t>
            </a:r>
            <a:endParaRPr lang="en-US" dirty="0"/>
          </a:p>
          <a:p>
            <a:r>
              <a:rPr lang="en-US" sz="2400" b="1" i="1" dirty="0"/>
              <a:t>Matches patterns with known </a:t>
            </a:r>
            <a:r>
              <a:rPr lang="en-US" sz="2400" b="1" i="1" dirty="0" smtClean="0"/>
              <a:t>threats</a:t>
            </a:r>
          </a:p>
          <a:p>
            <a:pPr marL="114300" indent="0">
              <a:buNone/>
            </a:pPr>
            <a:r>
              <a:rPr lang="en-US" b="1" dirty="0" smtClean="0"/>
              <a:t>Step4:</a:t>
            </a:r>
            <a:endParaRPr lang="en-US" dirty="0"/>
          </a:p>
          <a:p>
            <a:r>
              <a:rPr lang="en-US" sz="2400" b="1" i="1" dirty="0"/>
              <a:t>Sends alerts upon detection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886282"/>
            <a:ext cx="3657600" cy="189029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0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spc="0" dirty="0"/>
              <a:t>Types of </a:t>
            </a:r>
            <a:r>
              <a:rPr lang="en-US" b="1" u="sng" spc="0" dirty="0" smtClean="0"/>
              <a:t>NIDS: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657600" cy="4831080"/>
          </a:xfrm>
        </p:spPr>
        <p:txBody>
          <a:bodyPr>
            <a:normAutofit fontScale="92500" lnSpcReduction="10000"/>
          </a:bodyPr>
          <a:lstStyle/>
          <a:p>
            <a:endParaRPr lang="en-US" b="1" dirty="0"/>
          </a:p>
          <a:p>
            <a:r>
              <a:rPr lang="en-US" b="1" dirty="0"/>
              <a:t>Signature-based:</a:t>
            </a:r>
            <a:r>
              <a:rPr lang="en-US" dirty="0"/>
              <a:t> Detects known threats using predefined patterns</a:t>
            </a:r>
          </a:p>
          <a:p>
            <a:r>
              <a:rPr lang="en-US" b="1" dirty="0"/>
              <a:t>Anomaly-based:</a:t>
            </a:r>
            <a:r>
              <a:rPr lang="en-US" dirty="0"/>
              <a:t> Detects unusual behavior not matching normal traffic</a:t>
            </a:r>
          </a:p>
          <a:p>
            <a:r>
              <a:rPr lang="en-US" b="1" dirty="0"/>
              <a:t>Hybrid:</a:t>
            </a:r>
            <a:r>
              <a:rPr lang="en-US" dirty="0"/>
              <a:t> Combines both methods for better accuracy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600200"/>
            <a:ext cx="3657600" cy="3733800"/>
          </a:xfrm>
        </p:spPr>
      </p:pic>
    </p:spTree>
    <p:extLst>
      <p:ext uri="{BB962C8B-B14F-4D97-AF65-F5344CB8AC3E}">
        <p14:creationId xmlns:p14="http://schemas.microsoft.com/office/powerpoint/2010/main" val="239215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7620000" cy="808038"/>
          </a:xfrm>
        </p:spPr>
        <p:txBody>
          <a:bodyPr/>
          <a:lstStyle/>
          <a:p>
            <a:pPr algn="ctr"/>
            <a:r>
              <a:rPr lang="en-US" b="1" dirty="0"/>
              <a:t>NIDS vs. HIDS</a:t>
            </a:r>
            <a:br>
              <a:rPr lang="en-US" b="1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7" y="1066800"/>
            <a:ext cx="8339933" cy="373380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7696200" cy="292622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620000" cy="10366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Components of NIDS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657600" cy="5105400"/>
          </a:xfrm>
        </p:spPr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b="1" dirty="0"/>
              <a:t>Sensors:</a:t>
            </a:r>
            <a:r>
              <a:rPr lang="en-US" dirty="0"/>
              <a:t> Capture traffic</a:t>
            </a:r>
          </a:p>
          <a:p>
            <a:r>
              <a:rPr lang="en-US" b="1" dirty="0"/>
              <a:t>Analyzers:</a:t>
            </a:r>
            <a:r>
              <a:rPr lang="en-US" dirty="0"/>
              <a:t> Inspect and analyze traffic</a:t>
            </a:r>
          </a:p>
          <a:p>
            <a:r>
              <a:rPr lang="en-US" b="1" dirty="0"/>
              <a:t>Management Console:</a:t>
            </a:r>
            <a:r>
              <a:rPr lang="en-US" dirty="0"/>
              <a:t> Interface for monitoring and alerting</a:t>
            </a:r>
          </a:p>
          <a:p>
            <a:r>
              <a:rPr lang="en-US" b="1" dirty="0"/>
              <a:t>Database:</a:t>
            </a:r>
            <a:r>
              <a:rPr lang="en-US" dirty="0"/>
              <a:t> Stores patterns and logs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676400"/>
            <a:ext cx="4114800" cy="36576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4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401762"/>
          </a:xfrm>
        </p:spPr>
        <p:txBody>
          <a:bodyPr>
            <a:normAutofit/>
          </a:bodyPr>
          <a:lstStyle/>
          <a:p>
            <a:r>
              <a:rPr lang="en-US" b="1" dirty="0"/>
              <a:t>Deployment </a:t>
            </a:r>
            <a:r>
              <a:rPr lang="en-US" b="1" dirty="0" smtClean="0"/>
              <a:t>Strategies: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4343400" cy="4590288"/>
          </a:xfrm>
        </p:spPr>
        <p:txBody>
          <a:bodyPr/>
          <a:lstStyle/>
          <a:p>
            <a:r>
              <a:rPr lang="en-US" b="1" dirty="0"/>
              <a:t>Perimeter-based:</a:t>
            </a:r>
            <a:r>
              <a:rPr lang="en-US" dirty="0"/>
              <a:t> At network entry/exit points</a:t>
            </a:r>
          </a:p>
          <a:p>
            <a:r>
              <a:rPr lang="en-US" b="1" dirty="0"/>
              <a:t>Internal monitoring:</a:t>
            </a:r>
            <a:r>
              <a:rPr lang="en-US" dirty="0"/>
              <a:t> Between critical network segments</a:t>
            </a:r>
          </a:p>
          <a:p>
            <a:r>
              <a:rPr lang="en-US" b="1" dirty="0"/>
              <a:t>Cloud-based NIDS:</a:t>
            </a:r>
            <a:r>
              <a:rPr lang="en-US" dirty="0"/>
              <a:t> For </a:t>
            </a:r>
            <a:r>
              <a:rPr lang="en-US" dirty="0" smtClean="0"/>
              <a:t>cloud infrastructure </a:t>
            </a:r>
            <a:r>
              <a:rPr lang="en-US" dirty="0"/>
              <a:t>security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1" y="1447800"/>
            <a:ext cx="3581400" cy="403825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4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6200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Technology Used in NIDS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pPr marL="114300" indent="0">
              <a:buNone/>
            </a:pPr>
            <a:r>
              <a:rPr lang="en-US" b="1" dirty="0"/>
              <a:t>Packet Sniffing Libraries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libpcap</a:t>
            </a:r>
            <a:r>
              <a:rPr lang="en-US" sz="2400" dirty="0"/>
              <a:t> </a:t>
            </a:r>
            <a:r>
              <a:rPr lang="en-US" sz="2400" dirty="0" smtClean="0"/>
              <a:t> (</a:t>
            </a:r>
            <a:r>
              <a:rPr lang="en-US" sz="2400" dirty="0"/>
              <a:t>Linux), </a:t>
            </a:r>
            <a:r>
              <a:rPr lang="en-US" sz="2400" dirty="0" err="1"/>
              <a:t>WinPcap</a:t>
            </a:r>
            <a:r>
              <a:rPr lang="en-US" sz="2400" dirty="0"/>
              <a:t> (</a:t>
            </a:r>
            <a:r>
              <a:rPr lang="en-US" sz="2400" dirty="0" smtClean="0"/>
              <a:t>Windows)</a:t>
            </a:r>
          </a:p>
          <a:p>
            <a:pPr marL="114300" indent="0">
              <a:buNone/>
            </a:pPr>
            <a:r>
              <a:rPr lang="en-US" b="1" dirty="0" smtClean="0"/>
              <a:t>Programming Languages: </a:t>
            </a:r>
            <a:r>
              <a:rPr lang="en-US" sz="2400" dirty="0" smtClean="0"/>
              <a:t>Python and its Libraries such as socket,</a:t>
            </a:r>
          </a:p>
          <a:p>
            <a:pPr marL="114300" indent="0">
              <a:buNone/>
            </a:pPr>
            <a:r>
              <a:rPr lang="en-US" sz="2400" dirty="0" smtClean="0"/>
              <a:t>Sys, </a:t>
            </a:r>
            <a:r>
              <a:rPr lang="en-US" sz="2400" dirty="0" err="1" smtClean="0"/>
              <a:t>os</a:t>
            </a:r>
            <a:r>
              <a:rPr lang="en-US" sz="2400" dirty="0" smtClean="0"/>
              <a:t>, turtle &amp; selectors</a:t>
            </a: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209800"/>
            <a:ext cx="3657600" cy="27432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4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118</TotalTime>
  <Words>331</Words>
  <Application>Microsoft Office PowerPoint</Application>
  <PresentationFormat>On-screen Show (4:3)</PresentationFormat>
  <Paragraphs>78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Adjacency</vt:lpstr>
      <vt:lpstr>PowerPoint Presentation</vt:lpstr>
      <vt:lpstr>Intrusion Detection System Overview </vt:lpstr>
      <vt:lpstr>Why NIDS is Important ? </vt:lpstr>
      <vt:lpstr>How NIDS Works ? </vt:lpstr>
      <vt:lpstr>Types of NIDS: </vt:lpstr>
      <vt:lpstr>NIDS vs. HIDS </vt:lpstr>
      <vt:lpstr>Components of NIDS </vt:lpstr>
      <vt:lpstr>Deployment Strategies:</vt:lpstr>
      <vt:lpstr>Technology Used in NIDS  </vt:lpstr>
      <vt:lpstr>Challenges of NIDS ! </vt:lpstr>
      <vt:lpstr>Future of NIDS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11</cp:revision>
  <dcterms:created xsi:type="dcterms:W3CDTF">2025-04-14T04:47:44Z</dcterms:created>
  <dcterms:modified xsi:type="dcterms:W3CDTF">2025-04-14T06:46:03Z</dcterms:modified>
</cp:coreProperties>
</file>