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6C83-EC8D-485C-BD2A-3C674221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43A8-C554-437F-A50E-08CE42B9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C086-AD6A-44BB-A740-91215D36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173D-FEC9-4382-9E49-4CE5882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A8C0-66A6-4ECE-9064-61ABBF8A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2A77-855F-4A13-8DEC-D5BE9FD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8B13C-61FB-45DA-8603-F66974BA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2484-1361-444D-9A35-ADE56124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F431-713C-4483-9D12-1C945C7D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957C-89C7-4C80-906C-DF0276C5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A508E-7701-4B33-A1CD-3BC7E259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929E6-FB57-472E-B460-534AEF5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8B8D-46ED-4E20-8BA8-11811AEB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5CEE-F2ED-48A1-BD6D-7BC8FA7C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42C-330C-418D-AEAD-58132EB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4EB-0B4F-4BB9-AA53-DF539C1E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8254-AD02-41D8-9258-895E80CA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EEE1-98BF-46F1-8903-2D9078F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DC01-F473-48E3-9463-B6C10D46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0F3F-B9F0-4703-9D24-5ADC78A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3E9B-8FA1-4EFD-9F87-8491803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43BC-E6D0-4B60-8E30-33AC663A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D419-525C-4801-977D-322CFBE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E6BF-0123-41F5-BFAB-E71A4701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29B8-F187-4271-AA9F-7ACB2388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D19-5F6B-476E-8C32-E1686DB9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4BBC-842E-4145-B447-CF6D414E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F92E-CC68-4E01-8AA7-F73BA387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2085-C74B-4CB3-8B76-7C7447F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739D-4039-43B0-829E-FBBE054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D37F8-B9F0-4061-BF7B-2528B7D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EB78-7E46-4F8E-9BBA-47FB6BF4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BC79-1922-4089-85F6-EB13B2DE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F13F-E2B4-4205-8DDA-A7CDEA97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607FF-AA94-474E-A327-5E4213EE3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D4493-279C-49BA-A277-B2BF533A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EC64-042D-4A6E-A3FE-A4BA9C1E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C316D-BEFE-4D7C-8037-D601B05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9D7C-5B89-4DDD-AC7F-3FC5DC17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B378-D5BF-47A8-8BA2-8192BA2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6C116-907B-4A43-86AB-031A9A1F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04884-8135-4333-AE00-06B1CDA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8E24-B56C-4528-B6D0-3F41EE81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0CD80-7904-4968-8032-B1DEED23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1ACA1-8A15-481C-9B10-F2CE22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51F9-CECA-41F1-8ACF-723D9748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25D9-B24E-4C6E-A3AF-82CC7C23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9597-F9CD-469F-A507-8EB7E4FE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4729A-8749-4F91-912F-FF806797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FD89-8D71-4CE0-99BE-D21D898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F7DE-B3F8-4137-97FE-6832F73F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AA14-7778-4E14-9E05-324E834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B5B-5E43-4EB5-9ACB-29707BD7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93B09-FDC1-475E-AAC9-4BF3ADD25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9E2E-1585-4BE6-ADA6-7B9A8303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F1A8-CBC2-406A-BDC2-26AEAB4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6341-FC8F-4962-BD43-AAD33D59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4AB7-29AF-4839-B48E-9B13287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32233-8168-40C8-B3BF-3216B118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DAFD-A753-4BCE-8BC3-CC5E0D03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AD96-86A9-472F-93CD-283821B9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43E7-7DB4-4B1C-9FF5-66354CA3857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A6D0-26A2-460E-8FB9-EF14E21BD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B4E8-E515-4942-A1C2-DCF3F391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A425C40-0545-439B-9544-0B8BA753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79385"/>
              </p:ext>
            </p:extLst>
          </p:nvPr>
        </p:nvGraphicFramePr>
        <p:xfrm>
          <a:off x="1060316" y="719666"/>
          <a:ext cx="102529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31">
                  <a:extLst>
                    <a:ext uri="{9D8B030D-6E8A-4147-A177-3AD203B41FA5}">
                      <a16:colId xmlns:a16="http://schemas.microsoft.com/office/drawing/2014/main" val="4068638347"/>
                    </a:ext>
                  </a:extLst>
                </a:gridCol>
                <a:gridCol w="4173166">
                  <a:extLst>
                    <a:ext uri="{9D8B030D-6E8A-4147-A177-3AD203B41FA5}">
                      <a16:colId xmlns:a16="http://schemas.microsoft.com/office/drawing/2014/main" val="2325139982"/>
                    </a:ext>
                  </a:extLst>
                </a:gridCol>
                <a:gridCol w="4134256">
                  <a:extLst>
                    <a:ext uri="{9D8B030D-6E8A-4147-A177-3AD203B41FA5}">
                      <a16:colId xmlns:a16="http://schemas.microsoft.com/office/drawing/2014/main" val="269914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 using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 with Baseline </a:t>
                      </a:r>
                      <a:r>
                        <a:rPr lang="en-US"/>
                        <a:t>notears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 IMD, 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Cas, 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 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Bud, Cas,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IMD, 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Cas, IMD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Bud, Cas, Gen, 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3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Jawad Chowdhury</dc:creator>
  <cp:lastModifiedBy>Jawad Chowdhury</cp:lastModifiedBy>
  <cp:revision>5</cp:revision>
  <dcterms:created xsi:type="dcterms:W3CDTF">2023-01-02T04:04:57Z</dcterms:created>
  <dcterms:modified xsi:type="dcterms:W3CDTF">2023-01-04T15:01:27Z</dcterms:modified>
</cp:coreProperties>
</file>